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6" r:id="rId8"/>
    <p:sldId id="267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69957-77BD-46B9-8A24-575556AFD708}" type="datetimeFigureOut">
              <a:rPr lang="uk-UA" smtClean="0"/>
              <a:pPr/>
              <a:t>20.06.2015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CB5E-7049-4AFB-B80E-FAA333B7CBD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audio" Target="../media/audio2.wav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5500702"/>
            <a:ext cx="6143668" cy="100013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Знайдіть тваринку, про яку йдеться </a:t>
            </a:r>
            <a:r>
              <a:rPr lang="uk-UA" sz="2400" b="1" dirty="0" smtClean="0"/>
              <a:t>                     у </a:t>
            </a:r>
            <a:r>
              <a:rPr lang="uk-UA" sz="2400" b="1" dirty="0"/>
              <a:t>віршику. Повторіть, хто як </a:t>
            </a:r>
            <a:r>
              <a:rPr lang="uk-UA" sz="2400" b="1" dirty="0" smtClean="0"/>
              <a:t>говорить.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5929330"/>
            <a:ext cx="571504" cy="571504"/>
          </a:xfrm>
          <a:prstGeom prst="actionButtonForwardNex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кошка" descr="кот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3" y="551880"/>
            <a:ext cx="2214578" cy="1656047"/>
          </a:xfrm>
          <a:prstGeom prst="rect">
            <a:avLst/>
          </a:prstGeom>
        </p:spPr>
      </p:pic>
      <p:pic>
        <p:nvPicPr>
          <p:cNvPr id="9" name="собака" descr="соба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786058"/>
            <a:ext cx="2358391" cy="1949305"/>
          </a:xfrm>
          <a:prstGeom prst="rect">
            <a:avLst/>
          </a:prstGeom>
        </p:spPr>
      </p:pic>
      <p:pic>
        <p:nvPicPr>
          <p:cNvPr id="10" name="баран" descr="баран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8" y="449418"/>
            <a:ext cx="2571736" cy="2030074"/>
          </a:xfrm>
          <a:prstGeom prst="rect">
            <a:avLst/>
          </a:prstGeom>
        </p:spPr>
      </p:pic>
      <p:pic>
        <p:nvPicPr>
          <p:cNvPr id="12" name="корова" descr="корова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8399" y="428604"/>
            <a:ext cx="2695567" cy="2071702"/>
          </a:xfrm>
          <a:prstGeom prst="rect">
            <a:avLst/>
          </a:prstGeom>
        </p:spPr>
      </p:pic>
      <p:pic>
        <p:nvPicPr>
          <p:cNvPr id="13" name="петух" descr="петух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862559"/>
            <a:ext cx="1785918" cy="17963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72066" y="3429000"/>
            <a:ext cx="3857652" cy="15716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адка"/>
          <p:cNvSpPr/>
          <p:nvPr/>
        </p:nvSpPr>
        <p:spPr>
          <a:xfrm>
            <a:off x="5143504" y="3534321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До нас котик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поспішає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Гарну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пісеньку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співає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Няв-няв-няв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Няв-няв-няв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Вчора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мишку 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спіймав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!»</a:t>
            </a:r>
          </a:p>
        </p:txBody>
      </p:sp>
      <p:sp>
        <p:nvSpPr>
          <p:cNvPr id="16" name="правильній ответ"/>
          <p:cNvSpPr/>
          <p:nvPr/>
        </p:nvSpPr>
        <p:spPr>
          <a:xfrm>
            <a:off x="3357554" y="285728"/>
            <a:ext cx="2428892" cy="2143140"/>
          </a:xfrm>
          <a:prstGeom prst="roundRect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5500702"/>
            <a:ext cx="6143668" cy="100013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Знайдіть тваринку, про яку йдеться у віршику. Повторіть, хто як </a:t>
            </a:r>
            <a:r>
              <a:rPr lang="uk-UA" sz="2400" b="1" dirty="0" smtClean="0"/>
              <a:t>говорить.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5929330"/>
            <a:ext cx="571504" cy="571504"/>
          </a:xfrm>
          <a:prstGeom prst="actionButtonForwardNex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786578" y="5929330"/>
            <a:ext cx="571504" cy="571504"/>
          </a:xfrm>
          <a:prstGeom prst="actionButtonBackPreviou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500958" y="5929330"/>
            <a:ext cx="571504" cy="571504"/>
          </a:xfrm>
          <a:prstGeom prst="actionButtonHom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кошка" descr="кот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3" y="551880"/>
            <a:ext cx="2214578" cy="1656047"/>
          </a:xfrm>
          <a:prstGeom prst="rect">
            <a:avLst/>
          </a:prstGeom>
        </p:spPr>
      </p:pic>
      <p:pic>
        <p:nvPicPr>
          <p:cNvPr id="9" name="собака" descr="соба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786058"/>
            <a:ext cx="2358391" cy="1949305"/>
          </a:xfrm>
          <a:prstGeom prst="rect">
            <a:avLst/>
          </a:prstGeom>
        </p:spPr>
      </p:pic>
      <p:pic>
        <p:nvPicPr>
          <p:cNvPr id="10" name="баран" descr="баран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8" y="449418"/>
            <a:ext cx="2571736" cy="2030074"/>
          </a:xfrm>
          <a:prstGeom prst="rect">
            <a:avLst/>
          </a:prstGeom>
        </p:spPr>
      </p:pic>
      <p:pic>
        <p:nvPicPr>
          <p:cNvPr id="12" name="корова" descr="корова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8399" y="428604"/>
            <a:ext cx="2695567" cy="2071702"/>
          </a:xfrm>
          <a:prstGeom prst="rect">
            <a:avLst/>
          </a:prstGeom>
        </p:spPr>
      </p:pic>
      <p:pic>
        <p:nvPicPr>
          <p:cNvPr id="13" name="петух" descr="петух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862559"/>
            <a:ext cx="1785918" cy="17963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72066" y="3429000"/>
            <a:ext cx="3857652" cy="15716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адка"/>
          <p:cNvSpPr/>
          <p:nvPr/>
        </p:nvSpPr>
        <p:spPr>
          <a:xfrm>
            <a:off x="5143504" y="3534321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До нас песик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поспішає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Гарну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пісеньку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співає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«Гав-гав-гав! Гав-гав-гав!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Цілу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ніч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вартував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!»</a:t>
            </a:r>
          </a:p>
        </p:txBody>
      </p:sp>
      <p:sp>
        <p:nvSpPr>
          <p:cNvPr id="16" name="правильній ответ"/>
          <p:cNvSpPr/>
          <p:nvPr/>
        </p:nvSpPr>
        <p:spPr>
          <a:xfrm>
            <a:off x="2357422" y="2643182"/>
            <a:ext cx="2571768" cy="2143140"/>
          </a:xfrm>
          <a:prstGeom prst="roundRect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5500702"/>
            <a:ext cx="6143668" cy="100013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Знайдіть тваринку, про яку йдеться </a:t>
            </a:r>
            <a:r>
              <a:rPr lang="uk-UA" sz="2400" b="1" dirty="0" smtClean="0"/>
              <a:t>                       у </a:t>
            </a:r>
            <a:r>
              <a:rPr lang="uk-UA" sz="2400" b="1" dirty="0"/>
              <a:t>віршику. Повторіть, хто як </a:t>
            </a:r>
            <a:r>
              <a:rPr lang="uk-UA" sz="2400" b="1" dirty="0" smtClean="0"/>
              <a:t>говорить.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5929330"/>
            <a:ext cx="571504" cy="571504"/>
          </a:xfrm>
          <a:prstGeom prst="actionButtonForwardNex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786578" y="5929330"/>
            <a:ext cx="571504" cy="571504"/>
          </a:xfrm>
          <a:prstGeom prst="actionButtonBackPreviou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500958" y="5929330"/>
            <a:ext cx="571504" cy="571504"/>
          </a:xfrm>
          <a:prstGeom prst="actionButtonHom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кошка" descr="кот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3" y="551880"/>
            <a:ext cx="2214578" cy="1656047"/>
          </a:xfrm>
          <a:prstGeom prst="rect">
            <a:avLst/>
          </a:prstGeom>
        </p:spPr>
      </p:pic>
      <p:pic>
        <p:nvPicPr>
          <p:cNvPr id="9" name="собака" descr="соба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786058"/>
            <a:ext cx="2358391" cy="1949305"/>
          </a:xfrm>
          <a:prstGeom prst="rect">
            <a:avLst/>
          </a:prstGeom>
        </p:spPr>
      </p:pic>
      <p:pic>
        <p:nvPicPr>
          <p:cNvPr id="10" name="баран" descr="баран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8" y="449418"/>
            <a:ext cx="2571736" cy="2030074"/>
          </a:xfrm>
          <a:prstGeom prst="rect">
            <a:avLst/>
          </a:prstGeom>
        </p:spPr>
      </p:pic>
      <p:pic>
        <p:nvPicPr>
          <p:cNvPr id="12" name="корова" descr="корова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8399" y="428604"/>
            <a:ext cx="2695567" cy="2071702"/>
          </a:xfrm>
          <a:prstGeom prst="rect">
            <a:avLst/>
          </a:prstGeom>
        </p:spPr>
      </p:pic>
      <p:pic>
        <p:nvPicPr>
          <p:cNvPr id="13" name="петух" descr="петух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862559"/>
            <a:ext cx="1785918" cy="17963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72066" y="3429000"/>
            <a:ext cx="3857652" cy="15716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адка"/>
          <p:cNvSpPr/>
          <p:nvPr/>
        </p:nvSpPr>
        <p:spPr>
          <a:xfrm>
            <a:off x="5143504" y="3534321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Ось баранчик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поспішає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Гарну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пісеньку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співає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Бе-бе-бе-е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Бе-бе-бе-е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Пострижи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 прошу тебе!»</a:t>
            </a:r>
          </a:p>
        </p:txBody>
      </p:sp>
      <p:sp>
        <p:nvSpPr>
          <p:cNvPr id="16" name="правильній ответ"/>
          <p:cNvSpPr/>
          <p:nvPr/>
        </p:nvSpPr>
        <p:spPr>
          <a:xfrm>
            <a:off x="285720" y="357166"/>
            <a:ext cx="2857520" cy="2214578"/>
          </a:xfrm>
          <a:prstGeom prst="roundRect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5500702"/>
            <a:ext cx="6143668" cy="100013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Знайдіть тваринку, про яку йдеться </a:t>
            </a:r>
            <a:r>
              <a:rPr lang="uk-UA" sz="2400" b="1" dirty="0" smtClean="0"/>
              <a:t>                         у </a:t>
            </a:r>
            <a:r>
              <a:rPr lang="uk-UA" sz="2400" b="1" dirty="0"/>
              <a:t>віршику. Повторіть, хто як </a:t>
            </a:r>
            <a:r>
              <a:rPr lang="uk-UA" sz="2400" b="1" dirty="0" smtClean="0"/>
              <a:t>говорить.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5929330"/>
            <a:ext cx="571504" cy="571504"/>
          </a:xfrm>
          <a:prstGeom prst="actionButtonForwardNex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кошка" descr="кот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3" y="551880"/>
            <a:ext cx="2214578" cy="1656047"/>
          </a:xfrm>
          <a:prstGeom prst="rect">
            <a:avLst/>
          </a:prstGeom>
        </p:spPr>
      </p:pic>
      <p:pic>
        <p:nvPicPr>
          <p:cNvPr id="9" name="собака" descr="соба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786058"/>
            <a:ext cx="2358391" cy="1949305"/>
          </a:xfrm>
          <a:prstGeom prst="rect">
            <a:avLst/>
          </a:prstGeom>
        </p:spPr>
      </p:pic>
      <p:pic>
        <p:nvPicPr>
          <p:cNvPr id="10" name="баран" descr="баран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8" y="449418"/>
            <a:ext cx="2571736" cy="2030074"/>
          </a:xfrm>
          <a:prstGeom prst="rect">
            <a:avLst/>
          </a:prstGeom>
        </p:spPr>
      </p:pic>
      <p:pic>
        <p:nvPicPr>
          <p:cNvPr id="12" name="корова" descr="корова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8399" y="428604"/>
            <a:ext cx="2695567" cy="2071702"/>
          </a:xfrm>
          <a:prstGeom prst="rect">
            <a:avLst/>
          </a:prstGeom>
        </p:spPr>
      </p:pic>
      <p:pic>
        <p:nvPicPr>
          <p:cNvPr id="13" name="петух" descr="петух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862559"/>
            <a:ext cx="1785918" cy="17963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72066" y="3429000"/>
            <a:ext cx="3857652" cy="15716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адка"/>
          <p:cNvSpPr/>
          <p:nvPr/>
        </p:nvSpPr>
        <p:spPr>
          <a:xfrm>
            <a:off x="5143504" y="3534321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корівка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поспішає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Гарну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пісеньку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співає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Му-у-у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Му-у-у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молочка кому?»</a:t>
            </a:r>
          </a:p>
        </p:txBody>
      </p:sp>
      <p:sp>
        <p:nvSpPr>
          <p:cNvPr id="16" name="правильній ответ"/>
          <p:cNvSpPr/>
          <p:nvPr/>
        </p:nvSpPr>
        <p:spPr>
          <a:xfrm>
            <a:off x="5786446" y="357166"/>
            <a:ext cx="3000396" cy="2357454"/>
          </a:xfrm>
          <a:prstGeom prst="roundRect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6786578" y="5929330"/>
            <a:ext cx="571504" cy="571504"/>
          </a:xfrm>
          <a:prstGeom prst="actionButtonBackPreviou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7500958" y="5929330"/>
            <a:ext cx="571504" cy="571504"/>
          </a:xfrm>
          <a:prstGeom prst="actionButtonHom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5500702"/>
            <a:ext cx="6143668" cy="100013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Знайдіть тваринку, про яку йдеться </a:t>
            </a:r>
            <a:r>
              <a:rPr lang="uk-UA" sz="2400" b="1" dirty="0" smtClean="0"/>
              <a:t>                             у </a:t>
            </a:r>
            <a:r>
              <a:rPr lang="uk-UA" sz="2400" b="1" dirty="0"/>
              <a:t>віршику. Повторіть, хто як </a:t>
            </a:r>
            <a:r>
              <a:rPr lang="uk-UA" sz="2400" b="1" dirty="0" smtClean="0"/>
              <a:t>говорить.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5929330"/>
            <a:ext cx="571504" cy="571504"/>
          </a:xfrm>
          <a:prstGeom prst="actionButtonForwardNex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786578" y="5929330"/>
            <a:ext cx="571504" cy="571504"/>
          </a:xfrm>
          <a:prstGeom prst="actionButtonBackPreviou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500958" y="5929330"/>
            <a:ext cx="571504" cy="571504"/>
          </a:xfrm>
          <a:prstGeom prst="actionButtonHom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кошка" descr="кот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3" y="551880"/>
            <a:ext cx="2214578" cy="1656047"/>
          </a:xfrm>
          <a:prstGeom prst="rect">
            <a:avLst/>
          </a:prstGeom>
        </p:spPr>
      </p:pic>
      <p:pic>
        <p:nvPicPr>
          <p:cNvPr id="9" name="собака" descr="соба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786058"/>
            <a:ext cx="2358391" cy="1949305"/>
          </a:xfrm>
          <a:prstGeom prst="rect">
            <a:avLst/>
          </a:prstGeom>
        </p:spPr>
      </p:pic>
      <p:pic>
        <p:nvPicPr>
          <p:cNvPr id="10" name="баран" descr="баран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8" y="449418"/>
            <a:ext cx="2571736" cy="2030074"/>
          </a:xfrm>
          <a:prstGeom prst="rect">
            <a:avLst/>
          </a:prstGeom>
        </p:spPr>
      </p:pic>
      <p:pic>
        <p:nvPicPr>
          <p:cNvPr id="12" name="корова" descr="корова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8399" y="428604"/>
            <a:ext cx="2695567" cy="2071702"/>
          </a:xfrm>
          <a:prstGeom prst="rect">
            <a:avLst/>
          </a:prstGeom>
        </p:spPr>
      </p:pic>
      <p:pic>
        <p:nvPicPr>
          <p:cNvPr id="13" name="петух" descr="петух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862559"/>
            <a:ext cx="1785918" cy="17963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72066" y="3429000"/>
            <a:ext cx="3857652" cy="185738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адка"/>
          <p:cNvSpPr/>
          <p:nvPr/>
        </p:nvSpPr>
        <p:spPr>
          <a:xfrm>
            <a:off x="5143504" y="3534321"/>
            <a:ext cx="371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До нас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півник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поспішає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Гарну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пісеньку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співає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Ку-ку-рі-ку-у-у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Ку-ку-рі-ку-у-у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Сіло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сонце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ріку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!»</a:t>
            </a:r>
          </a:p>
        </p:txBody>
      </p:sp>
      <p:sp>
        <p:nvSpPr>
          <p:cNvPr id="16" name="правильній ответ"/>
          <p:cNvSpPr/>
          <p:nvPr/>
        </p:nvSpPr>
        <p:spPr>
          <a:xfrm>
            <a:off x="214282" y="2643182"/>
            <a:ext cx="2071702" cy="2214578"/>
          </a:xfrm>
          <a:prstGeom prst="roundRect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1439" y="214290"/>
            <a:ext cx="3964809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0595" y="214290"/>
            <a:ext cx="3964809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20" y="3071810"/>
            <a:ext cx="3964809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4876" y="3071810"/>
            <a:ext cx="3964809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5929330"/>
            <a:ext cx="6143668" cy="571504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 </a:t>
            </a:r>
            <a:r>
              <a:rPr lang="ru-RU" sz="2800" b="1" dirty="0" err="1" smtClean="0"/>
              <a:t>кожній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групі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знайдіть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зайве</a:t>
            </a:r>
            <a:r>
              <a:rPr lang="ru-RU" sz="2800" b="1" dirty="0" smtClean="0"/>
              <a:t>.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15338" y="5929330"/>
            <a:ext cx="571504" cy="571504"/>
          </a:xfrm>
          <a:prstGeom prst="actionButtonForwardNex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786578" y="5929330"/>
            <a:ext cx="571504" cy="571504"/>
          </a:xfrm>
          <a:prstGeom prst="actionButtonBackPreviou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500958" y="5929330"/>
            <a:ext cx="571504" cy="571504"/>
          </a:xfrm>
          <a:prstGeom prst="actionButtonHom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" name="корова" descr="корова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571612"/>
            <a:ext cx="1301308" cy="1000132"/>
          </a:xfrm>
          <a:prstGeom prst="rect">
            <a:avLst/>
          </a:prstGeom>
        </p:spPr>
      </p:pic>
      <p:pic>
        <p:nvPicPr>
          <p:cNvPr id="13" name="петух" descr="петух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500174"/>
            <a:ext cx="1103594" cy="1110011"/>
          </a:xfrm>
          <a:prstGeom prst="rect">
            <a:avLst/>
          </a:prstGeom>
        </p:spPr>
      </p:pic>
      <p:pic>
        <p:nvPicPr>
          <p:cNvPr id="17" name="коза" descr="коз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428604"/>
            <a:ext cx="1188038" cy="1069107"/>
          </a:xfrm>
          <a:prstGeom prst="rect">
            <a:avLst/>
          </a:prstGeom>
        </p:spPr>
      </p:pic>
      <p:pic>
        <p:nvPicPr>
          <p:cNvPr id="18" name="волк" descr="вол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357166"/>
            <a:ext cx="889124" cy="963005"/>
          </a:xfrm>
          <a:prstGeom prst="rect">
            <a:avLst/>
          </a:prstGeom>
        </p:spPr>
      </p:pic>
      <p:pic>
        <p:nvPicPr>
          <p:cNvPr id="22" name="кура" descr="корова 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98846" y="1343813"/>
            <a:ext cx="923015" cy="1182785"/>
          </a:xfrm>
          <a:prstGeom prst="rect">
            <a:avLst/>
          </a:prstGeom>
        </p:spPr>
      </p:pic>
      <p:pic>
        <p:nvPicPr>
          <p:cNvPr id="23" name="утка" descr="петух 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1071546"/>
            <a:ext cx="1128125" cy="880111"/>
          </a:xfrm>
          <a:prstGeom prst="rect">
            <a:avLst/>
          </a:prstGeom>
        </p:spPr>
      </p:pic>
      <p:pic>
        <p:nvPicPr>
          <p:cNvPr id="24" name="воробей" descr="коз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8082" y="1066675"/>
            <a:ext cx="1214446" cy="1062801"/>
          </a:xfrm>
          <a:prstGeom prst="rect">
            <a:avLst/>
          </a:prstGeom>
        </p:spPr>
      </p:pic>
      <p:pic>
        <p:nvPicPr>
          <p:cNvPr id="25" name="свинья" descr="вол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36" y="428604"/>
            <a:ext cx="1233887" cy="873316"/>
          </a:xfrm>
          <a:prstGeom prst="rect">
            <a:avLst/>
          </a:prstGeom>
        </p:spPr>
      </p:pic>
      <p:pic>
        <p:nvPicPr>
          <p:cNvPr id="26" name="конь" descr="корова 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53011" y="4481620"/>
            <a:ext cx="1185433" cy="1019081"/>
          </a:xfrm>
          <a:prstGeom prst="rect">
            <a:avLst/>
          </a:prstGeom>
        </p:spPr>
      </p:pic>
      <p:pic>
        <p:nvPicPr>
          <p:cNvPr id="27" name="кот" descr="петух 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43042" y="3214686"/>
            <a:ext cx="976007" cy="1147352"/>
          </a:xfrm>
          <a:prstGeom prst="rect">
            <a:avLst/>
          </a:prstGeom>
        </p:spPr>
      </p:pic>
      <p:pic>
        <p:nvPicPr>
          <p:cNvPr id="28" name="пес" descr="коза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28926" y="4071942"/>
            <a:ext cx="1132445" cy="521284"/>
          </a:xfrm>
          <a:prstGeom prst="rect">
            <a:avLst/>
          </a:prstGeom>
        </p:spPr>
      </p:pic>
      <p:pic>
        <p:nvPicPr>
          <p:cNvPr id="29" name="лиса" descr="волк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4348" y="3643314"/>
            <a:ext cx="877770" cy="1157026"/>
          </a:xfrm>
          <a:prstGeom prst="rect">
            <a:avLst/>
          </a:prstGeom>
        </p:spPr>
      </p:pic>
      <p:pic>
        <p:nvPicPr>
          <p:cNvPr id="30" name="корова" descr="корова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123394"/>
            <a:ext cx="1329028" cy="1021436"/>
          </a:xfrm>
          <a:prstGeom prst="rect">
            <a:avLst/>
          </a:prstGeom>
        </p:spPr>
      </p:pic>
      <p:pic>
        <p:nvPicPr>
          <p:cNvPr id="31" name="свинья" descr="петух 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57752" y="4214818"/>
            <a:ext cx="1127103" cy="797737"/>
          </a:xfrm>
          <a:prstGeom prst="rect">
            <a:avLst/>
          </a:prstGeom>
        </p:spPr>
      </p:pic>
      <p:pic>
        <p:nvPicPr>
          <p:cNvPr id="32" name="кот" descr="коза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072330" y="4000504"/>
            <a:ext cx="1489958" cy="564429"/>
          </a:xfrm>
          <a:prstGeom prst="rect">
            <a:avLst/>
          </a:prstGeom>
        </p:spPr>
      </p:pic>
      <p:pic>
        <p:nvPicPr>
          <p:cNvPr id="33" name="заяц" descr="волк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215074" y="4714884"/>
            <a:ext cx="1393497" cy="733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857892"/>
            <a:ext cx="5715040" cy="642942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Визначте, де чий </a:t>
            </a:r>
            <a:r>
              <a:rPr lang="uk-UA" sz="2800" b="1" dirty="0" smtClean="0"/>
              <a:t>хвіст.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12" name="каштан" descr="каштан лис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642918"/>
            <a:ext cx="902416" cy="1111817"/>
          </a:xfrm>
          <a:prstGeom prst="rect">
            <a:avLst/>
          </a:prstGeom>
        </p:spPr>
      </p:pic>
      <p:pic>
        <p:nvPicPr>
          <p:cNvPr id="15" name="рябина" descr="рябина лис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357166"/>
            <a:ext cx="637906" cy="1697812"/>
          </a:xfrm>
          <a:prstGeom prst="rect">
            <a:avLst/>
          </a:prstGeom>
        </p:spPr>
      </p:pic>
      <p:pic>
        <p:nvPicPr>
          <p:cNvPr id="16" name="жолудь" descr="лист 7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927" y="461377"/>
            <a:ext cx="876368" cy="1494385"/>
          </a:xfrm>
          <a:prstGeom prst="rect">
            <a:avLst/>
          </a:prstGeom>
        </p:spPr>
      </p:pic>
      <p:pic>
        <p:nvPicPr>
          <p:cNvPr id="17" name="шишка" descr="кленовый лист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153149">
            <a:off x="4393142" y="755464"/>
            <a:ext cx="1029371" cy="772029"/>
          </a:xfrm>
          <a:prstGeom prst="rect">
            <a:avLst/>
          </a:prstGeom>
        </p:spPr>
      </p:pic>
      <p:pic>
        <p:nvPicPr>
          <p:cNvPr id="20" name="орех" descr="орех плод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25856">
            <a:off x="7931212" y="660864"/>
            <a:ext cx="698554" cy="602043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215338" y="5929330"/>
            <a:ext cx="571504" cy="571504"/>
          </a:xfrm>
          <a:prstGeom prst="actionButtonForwardNex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6786578" y="5929330"/>
            <a:ext cx="571504" cy="571504"/>
          </a:xfrm>
          <a:prstGeom prst="actionButtonBackPreviou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7500958" y="5929330"/>
            <a:ext cx="571504" cy="571504"/>
          </a:xfrm>
          <a:prstGeom prst="actionButtonHom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8" name="ель" descr="ел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4596" y="4286256"/>
            <a:ext cx="1679034" cy="1175951"/>
          </a:xfrm>
          <a:prstGeom prst="rect">
            <a:avLst/>
          </a:prstGeom>
        </p:spPr>
      </p:pic>
      <p:pic>
        <p:nvPicPr>
          <p:cNvPr id="10" name="Рисунок 9" descr="каштан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3570" y="3319719"/>
            <a:ext cx="2133959" cy="1966703"/>
          </a:xfrm>
          <a:prstGeom prst="rect">
            <a:avLst/>
          </a:prstGeom>
        </p:spPr>
      </p:pic>
      <p:pic>
        <p:nvPicPr>
          <p:cNvPr id="14" name="Рисунок 13" descr="дуб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5206" y="1643050"/>
            <a:ext cx="1633011" cy="2300698"/>
          </a:xfrm>
          <a:prstGeom prst="rect">
            <a:avLst/>
          </a:prstGeom>
        </p:spPr>
      </p:pic>
      <p:pic>
        <p:nvPicPr>
          <p:cNvPr id="19" name="Рисунок 18" descr="орех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71736" y="3357562"/>
            <a:ext cx="2765252" cy="2161922"/>
          </a:xfrm>
          <a:prstGeom prst="rect">
            <a:avLst/>
          </a:prstGeom>
        </p:spPr>
      </p:pic>
      <p:pic>
        <p:nvPicPr>
          <p:cNvPr id="9" name="Рисунок 8" descr="калин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2910" y="2143116"/>
            <a:ext cx="2312034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87887E-6 L 0.72691 0.481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62829E-7 L -0.2335 0.282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34582E-6 L -0.31232 0.542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8368E-6 L 0.07795 0.229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21775E-6 L -0.60243 0.380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857892"/>
            <a:ext cx="5715040" cy="785818"/>
          </a:xfrm>
          <a:prstGeom prst="roundRect">
            <a:avLst>
              <a:gd name="adj" fmla="val 2322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Допоможіть малюкам знайти своїх матусь.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6786578" y="5929330"/>
            <a:ext cx="571504" cy="571504"/>
          </a:xfrm>
          <a:prstGeom prst="actionButtonBackPreviou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7500958" y="5929330"/>
            <a:ext cx="571504" cy="571504"/>
          </a:xfrm>
          <a:prstGeom prst="actionButtonHom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8" name="ель" descr="ел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357430"/>
            <a:ext cx="1111258" cy="1428759"/>
          </a:xfrm>
          <a:prstGeom prst="rect">
            <a:avLst/>
          </a:prstGeom>
        </p:spPr>
      </p:pic>
      <p:pic>
        <p:nvPicPr>
          <p:cNvPr id="10" name="Рисунок 9" descr="кашта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603343"/>
            <a:ext cx="2214578" cy="2183111"/>
          </a:xfrm>
          <a:prstGeom prst="rect">
            <a:avLst/>
          </a:prstGeom>
        </p:spPr>
      </p:pic>
      <p:pic>
        <p:nvPicPr>
          <p:cNvPr id="14" name="Рисунок 13" descr="дуб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1" y="1942802"/>
            <a:ext cx="1143008" cy="1643756"/>
          </a:xfrm>
          <a:prstGeom prst="rect">
            <a:avLst/>
          </a:prstGeom>
        </p:spPr>
      </p:pic>
      <p:pic>
        <p:nvPicPr>
          <p:cNvPr id="19" name="Рисунок 18" descr="орех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3872787"/>
            <a:ext cx="2357454" cy="1793985"/>
          </a:xfrm>
          <a:prstGeom prst="rect">
            <a:avLst/>
          </a:prstGeom>
        </p:spPr>
      </p:pic>
      <p:pic>
        <p:nvPicPr>
          <p:cNvPr id="9" name="Рисунок 8" descr="калин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3786189"/>
            <a:ext cx="2428892" cy="1951267"/>
          </a:xfrm>
          <a:prstGeom prst="rect">
            <a:avLst/>
          </a:prstGeom>
        </p:spPr>
      </p:pic>
      <p:pic>
        <p:nvPicPr>
          <p:cNvPr id="25" name="ель" descr="ел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4" y="1857364"/>
            <a:ext cx="2560436" cy="1778215"/>
          </a:xfrm>
          <a:prstGeom prst="rect">
            <a:avLst/>
          </a:prstGeom>
        </p:spPr>
      </p:pic>
      <p:pic>
        <p:nvPicPr>
          <p:cNvPr id="27" name="ель" descr="ель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86380" y="2194267"/>
            <a:ext cx="1857388" cy="1449047"/>
          </a:xfrm>
          <a:prstGeom prst="rect">
            <a:avLst/>
          </a:prstGeom>
        </p:spPr>
      </p:pic>
      <p:pic>
        <p:nvPicPr>
          <p:cNvPr id="12" name="каштан" descr="каштан лист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85" y="71414"/>
            <a:ext cx="1076991" cy="1571636"/>
          </a:xfrm>
          <a:prstGeom prst="rect">
            <a:avLst/>
          </a:prstGeom>
        </p:spPr>
      </p:pic>
      <p:pic>
        <p:nvPicPr>
          <p:cNvPr id="15" name="рябина" descr="рябина лист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07456" y="214291"/>
            <a:ext cx="1207156" cy="1285883"/>
          </a:xfrm>
          <a:prstGeom prst="rect">
            <a:avLst/>
          </a:prstGeom>
        </p:spPr>
      </p:pic>
      <p:pic>
        <p:nvPicPr>
          <p:cNvPr id="16" name="жолудь" descr="лист 7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43702" y="464990"/>
            <a:ext cx="785818" cy="886654"/>
          </a:xfrm>
          <a:prstGeom prst="rect">
            <a:avLst/>
          </a:prstGeom>
        </p:spPr>
      </p:pic>
      <p:pic>
        <p:nvPicPr>
          <p:cNvPr id="17" name="шишка" descr="кленовый лист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95997" y="476206"/>
            <a:ext cx="790515" cy="762053"/>
          </a:xfrm>
          <a:prstGeom prst="rect">
            <a:avLst/>
          </a:prstGeom>
        </p:spPr>
      </p:pic>
      <p:pic>
        <p:nvPicPr>
          <p:cNvPr id="20" name="орех" descr="орех плод.png"/>
          <p:cNvPicPr>
            <a:picLocks noChangeAspect="1"/>
          </p:cNvPicPr>
          <p:nvPr/>
        </p:nvPicPr>
        <p:blipFill>
          <a:blip r:embed="rId15" cstate="print"/>
          <a:srcRect r="16141"/>
          <a:stretch>
            <a:fillRect/>
          </a:stretch>
        </p:blipFill>
        <p:spPr>
          <a:xfrm>
            <a:off x="7588190" y="428604"/>
            <a:ext cx="1280644" cy="1019461"/>
          </a:xfrm>
          <a:prstGeom prst="rect">
            <a:avLst/>
          </a:prstGeom>
        </p:spPr>
      </p:pic>
      <p:pic>
        <p:nvPicPr>
          <p:cNvPr id="24" name="шишка" descr="кленовый лист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8578" y="428603"/>
            <a:ext cx="1013356" cy="936587"/>
          </a:xfrm>
          <a:prstGeom prst="rect">
            <a:avLst/>
          </a:prstGeom>
        </p:spPr>
      </p:pic>
      <p:pic>
        <p:nvPicPr>
          <p:cNvPr id="26" name="шишка" descr="кленовый лист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406432" y="500042"/>
            <a:ext cx="879948" cy="817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7032E-6 L 0.8276 0.62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" y="3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7032E-6 L 0.01719 0.636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7032E-6 L -0.12066 0.384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7032E-6 L 0.1842 0.332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1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8863E-6 L -0.329 0.645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3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5969E-6 L -0.33871 0.358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6607E-6 L 0.24202 0.351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Home</cp:lastModifiedBy>
  <cp:revision>21</cp:revision>
  <dcterms:created xsi:type="dcterms:W3CDTF">2015-05-09T15:21:17Z</dcterms:created>
  <dcterms:modified xsi:type="dcterms:W3CDTF">2015-06-20T17:12:19Z</dcterms:modified>
</cp:coreProperties>
</file>