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5A9D-544E-4DA4-A471-279832CBCA1B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E9D6-58C9-44B7-9E1D-91B78C0E9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Відгадайте загадки.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векла" descr="буряк свек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1450851" cy="1670307"/>
          </a:xfrm>
          <a:prstGeom prst="rect">
            <a:avLst/>
          </a:prstGeom>
        </p:spPr>
      </p:pic>
      <p:pic>
        <p:nvPicPr>
          <p:cNvPr id="9" name="морковь" descr="морк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3214710" cy="1941337"/>
          </a:xfrm>
          <a:prstGeom prst="rect">
            <a:avLst/>
          </a:prstGeom>
        </p:spPr>
      </p:pic>
      <p:pic>
        <p:nvPicPr>
          <p:cNvPr id="10" name="помидор" descr="помидо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85794"/>
            <a:ext cx="1773940" cy="1575819"/>
          </a:xfrm>
          <a:prstGeom prst="rect">
            <a:avLst/>
          </a:prstGeom>
        </p:spPr>
      </p:pic>
      <p:pic>
        <p:nvPicPr>
          <p:cNvPr id="11" name="лук" descr="цибул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3869">
            <a:off x="4016386" y="178203"/>
            <a:ext cx="1527051" cy="2496317"/>
          </a:xfrm>
          <a:prstGeom prst="rect">
            <a:avLst/>
          </a:prstGeom>
        </p:spPr>
      </p:pic>
      <p:pic>
        <p:nvPicPr>
          <p:cNvPr id="12" name="огурец" descr="огурец1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1983492" cy="1990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4942" y="3429000"/>
            <a:ext cx="3714776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ій ответ"/>
          <p:cNvSpPr/>
          <p:nvPr/>
        </p:nvSpPr>
        <p:spPr>
          <a:xfrm>
            <a:off x="3000364" y="2786058"/>
            <a:ext cx="2071702" cy="22145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286380" y="350043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кругленький хлопчик,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у мишки хвостик,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Червоненький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борщик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городу.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Відгадайте загадки.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векла" descr="буряк свек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1450851" cy="1670307"/>
          </a:xfrm>
          <a:prstGeom prst="rect">
            <a:avLst/>
          </a:prstGeom>
        </p:spPr>
      </p:pic>
      <p:pic>
        <p:nvPicPr>
          <p:cNvPr id="9" name="морковь" descr="морк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3214710" cy="1941337"/>
          </a:xfrm>
          <a:prstGeom prst="rect">
            <a:avLst/>
          </a:prstGeom>
        </p:spPr>
      </p:pic>
      <p:pic>
        <p:nvPicPr>
          <p:cNvPr id="10" name="помидор" descr="помидо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85794"/>
            <a:ext cx="1773940" cy="1575819"/>
          </a:xfrm>
          <a:prstGeom prst="rect">
            <a:avLst/>
          </a:prstGeom>
        </p:spPr>
      </p:pic>
      <p:pic>
        <p:nvPicPr>
          <p:cNvPr id="11" name="лук" descr="цибул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3869">
            <a:off x="4016386" y="178203"/>
            <a:ext cx="1527051" cy="2496317"/>
          </a:xfrm>
          <a:prstGeom prst="rect">
            <a:avLst/>
          </a:prstGeom>
        </p:spPr>
      </p:pic>
      <p:pic>
        <p:nvPicPr>
          <p:cNvPr id="12" name="огурец" descr="огурец1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1983492" cy="1990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4942" y="3786190"/>
            <a:ext cx="3714776" cy="100013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ій ответ"/>
          <p:cNvSpPr/>
          <p:nvPr/>
        </p:nvSpPr>
        <p:spPr>
          <a:xfrm>
            <a:off x="214314" y="214290"/>
            <a:ext cx="3500430" cy="242889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357818" y="3857628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сама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сиджу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коморі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коса моя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надворі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Відгадайте загадки.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векла" descr="буряк свек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1450851" cy="1670307"/>
          </a:xfrm>
          <a:prstGeom prst="rect">
            <a:avLst/>
          </a:prstGeom>
        </p:spPr>
      </p:pic>
      <p:pic>
        <p:nvPicPr>
          <p:cNvPr id="9" name="морковь" descr="морк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3214710" cy="1941337"/>
          </a:xfrm>
          <a:prstGeom prst="rect">
            <a:avLst/>
          </a:prstGeom>
        </p:spPr>
      </p:pic>
      <p:pic>
        <p:nvPicPr>
          <p:cNvPr id="10" name="помидор" descr="помидо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85794"/>
            <a:ext cx="1773940" cy="1575819"/>
          </a:xfrm>
          <a:prstGeom prst="rect">
            <a:avLst/>
          </a:prstGeom>
        </p:spPr>
      </p:pic>
      <p:pic>
        <p:nvPicPr>
          <p:cNvPr id="11" name="лук" descr="цибул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3869">
            <a:off x="4016386" y="178203"/>
            <a:ext cx="1527051" cy="2496317"/>
          </a:xfrm>
          <a:prstGeom prst="rect">
            <a:avLst/>
          </a:prstGeom>
        </p:spPr>
      </p:pic>
      <p:pic>
        <p:nvPicPr>
          <p:cNvPr id="12" name="огурец" descr="огурец1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1983492" cy="1990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4942" y="3429000"/>
            <a:ext cx="3714776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ій ответ"/>
          <p:cNvSpPr/>
          <p:nvPr/>
        </p:nvSpPr>
        <p:spPr>
          <a:xfrm>
            <a:off x="6000760" y="571480"/>
            <a:ext cx="2214578" cy="22145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286380" y="3585993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чуб,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Смачний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чавлять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Матусі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Росте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Відгадайте загадки.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векла" descr="буряк свек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1450851" cy="1670307"/>
          </a:xfrm>
          <a:prstGeom prst="rect">
            <a:avLst/>
          </a:prstGeom>
        </p:spPr>
      </p:pic>
      <p:pic>
        <p:nvPicPr>
          <p:cNvPr id="9" name="морковь" descr="морк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3214710" cy="1941337"/>
          </a:xfrm>
          <a:prstGeom prst="rect">
            <a:avLst/>
          </a:prstGeom>
        </p:spPr>
      </p:pic>
      <p:pic>
        <p:nvPicPr>
          <p:cNvPr id="10" name="помидор" descr="помидо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85794"/>
            <a:ext cx="1773940" cy="1575819"/>
          </a:xfrm>
          <a:prstGeom prst="rect">
            <a:avLst/>
          </a:prstGeom>
        </p:spPr>
      </p:pic>
      <p:pic>
        <p:nvPicPr>
          <p:cNvPr id="11" name="лук" descr="цибул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3869">
            <a:off x="4016386" y="178203"/>
            <a:ext cx="1527051" cy="2496317"/>
          </a:xfrm>
          <a:prstGeom prst="rect">
            <a:avLst/>
          </a:prstGeom>
        </p:spPr>
      </p:pic>
      <p:pic>
        <p:nvPicPr>
          <p:cNvPr id="12" name="огурец" descr="огурец1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1983492" cy="1990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4942" y="3429000"/>
            <a:ext cx="3714776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ій ответ"/>
          <p:cNvSpPr/>
          <p:nvPr/>
        </p:nvSpPr>
        <p:spPr>
          <a:xfrm>
            <a:off x="3786182" y="71438"/>
            <a:ext cx="2000264" cy="285749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286380" y="3585993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мікробів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вбиває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калюжі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464347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</a:rPr>
              <a:t>Відгадайте загадки.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векла" descr="буряк свек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1450851" cy="1670307"/>
          </a:xfrm>
          <a:prstGeom prst="rect">
            <a:avLst/>
          </a:prstGeom>
        </p:spPr>
      </p:pic>
      <p:pic>
        <p:nvPicPr>
          <p:cNvPr id="9" name="морковь" descr="моркв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3214710" cy="1941337"/>
          </a:xfrm>
          <a:prstGeom prst="rect">
            <a:avLst/>
          </a:prstGeom>
        </p:spPr>
      </p:pic>
      <p:pic>
        <p:nvPicPr>
          <p:cNvPr id="10" name="помидор" descr="помидо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85794"/>
            <a:ext cx="1773940" cy="1575819"/>
          </a:xfrm>
          <a:prstGeom prst="rect">
            <a:avLst/>
          </a:prstGeom>
        </p:spPr>
      </p:pic>
      <p:pic>
        <p:nvPicPr>
          <p:cNvPr id="11" name="лук" descr="цибул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03869">
            <a:off x="4016386" y="178203"/>
            <a:ext cx="1527051" cy="2496317"/>
          </a:xfrm>
          <a:prstGeom prst="rect">
            <a:avLst/>
          </a:prstGeom>
        </p:spPr>
      </p:pic>
      <p:pic>
        <p:nvPicPr>
          <p:cNvPr id="12" name="огурец" descr="огурец1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714620"/>
            <a:ext cx="1983492" cy="1990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14942" y="3429000"/>
            <a:ext cx="3714776" cy="18573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ій ответ"/>
          <p:cNvSpPr/>
          <p:nvPr/>
        </p:nvSpPr>
        <p:spPr>
          <a:xfrm>
            <a:off x="428596" y="2571744"/>
            <a:ext cx="2643206" cy="242889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286380" y="3585993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діжці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засолили,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всю зиму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Солоненькі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хрумкі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пухирцях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643578"/>
            <a:ext cx="650085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</a:rPr>
              <a:t>Покладіть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овочі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в </a:t>
            </a:r>
            <a:r>
              <a:rPr lang="ru-RU" sz="3200" b="1" dirty="0" smtClean="0">
                <a:solidFill>
                  <a:srgbClr val="000099"/>
                </a:solidFill>
              </a:rPr>
              <a:t>ящик,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а </a:t>
            </a:r>
            <a:r>
              <a:rPr lang="ru-RU" sz="3200" b="1" dirty="0" err="1" smtClean="0">
                <a:solidFill>
                  <a:srgbClr val="000099"/>
                </a:solidFill>
              </a:rPr>
              <a:t>фрукти</a:t>
            </a:r>
            <a:r>
              <a:rPr lang="ru-RU" sz="3200" b="1" dirty="0" smtClean="0">
                <a:solidFill>
                  <a:srgbClr val="000099"/>
                </a:solidFill>
              </a:rPr>
              <a:t> – у </a:t>
            </a:r>
            <a:r>
              <a:rPr lang="ru-RU" sz="3200" b="1" dirty="0" err="1" smtClean="0">
                <a:solidFill>
                  <a:srgbClr val="000099"/>
                </a:solidFill>
              </a:rPr>
              <a:t>кошик</a:t>
            </a:r>
            <a:r>
              <a:rPr lang="ru-RU" sz="3200" b="1" dirty="0" smtClean="0">
                <a:solidFill>
                  <a:srgbClr val="000099"/>
                </a:solidFill>
              </a:rPr>
              <a:t>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ящи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58936"/>
            <a:ext cx="3695342" cy="2098890"/>
          </a:xfrm>
          <a:prstGeom prst="rect">
            <a:avLst/>
          </a:prstGeom>
        </p:spPr>
      </p:pic>
      <p:pic>
        <p:nvPicPr>
          <p:cNvPr id="20" name="корзина фон" descr="корзи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857364"/>
            <a:ext cx="2928958" cy="3603344"/>
          </a:xfrm>
          <a:prstGeom prst="rect">
            <a:avLst/>
          </a:prstGeom>
        </p:spPr>
      </p:pic>
      <p:pic>
        <p:nvPicPr>
          <p:cNvPr id="22" name="Груша" descr="D:\11111111111111111111 картинки\груша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8604"/>
            <a:ext cx="704000" cy="1000132"/>
          </a:xfrm>
          <a:prstGeom prst="rect">
            <a:avLst/>
          </a:prstGeom>
          <a:noFill/>
        </p:spPr>
      </p:pic>
      <p:pic>
        <p:nvPicPr>
          <p:cNvPr id="23" name="Лимон" descr="D:\11111111111111111111 картинки\лимо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28"/>
            <a:ext cx="1001851" cy="785818"/>
          </a:xfrm>
          <a:prstGeom prst="rect">
            <a:avLst/>
          </a:prstGeom>
          <a:noFill/>
        </p:spPr>
      </p:pic>
      <p:pic>
        <p:nvPicPr>
          <p:cNvPr id="24" name="Апельсин" descr="D:\11111111111111111111 картинки\апельси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1071546"/>
            <a:ext cx="749101" cy="723967"/>
          </a:xfrm>
          <a:prstGeom prst="rect">
            <a:avLst/>
          </a:prstGeom>
          <a:noFill/>
        </p:spPr>
      </p:pic>
      <p:pic>
        <p:nvPicPr>
          <p:cNvPr id="25" name="Банан" descr="D:\11111111111111111111 картинки\банан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46690" flipH="1">
            <a:off x="6831380" y="318253"/>
            <a:ext cx="1328746" cy="658419"/>
          </a:xfrm>
          <a:prstGeom prst="rect">
            <a:avLst/>
          </a:prstGeom>
          <a:noFill/>
        </p:spPr>
      </p:pic>
      <p:pic>
        <p:nvPicPr>
          <p:cNvPr id="26" name="Яблоко" descr="D:\11111111111111111111 картинки\яблук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1857364"/>
            <a:ext cx="714380" cy="805342"/>
          </a:xfrm>
          <a:prstGeom prst="rect">
            <a:avLst/>
          </a:prstGeom>
          <a:noFill/>
        </p:spPr>
      </p:pic>
      <p:pic>
        <p:nvPicPr>
          <p:cNvPr id="27" name="Слива" descr="D:\11111111111111111111 картинки\слив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1785926"/>
            <a:ext cx="714380" cy="825636"/>
          </a:xfrm>
          <a:prstGeom prst="rect">
            <a:avLst/>
          </a:prstGeom>
          <a:noFill/>
        </p:spPr>
      </p:pic>
      <p:pic>
        <p:nvPicPr>
          <p:cNvPr id="28" name="Огурец" descr="D:\11111111111111111111 картинки\огурец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1071546"/>
            <a:ext cx="1003469" cy="714380"/>
          </a:xfrm>
          <a:prstGeom prst="rect">
            <a:avLst/>
          </a:prstGeom>
          <a:noFill/>
        </p:spPr>
      </p:pic>
      <p:pic>
        <p:nvPicPr>
          <p:cNvPr id="29" name="Лук" descr="D:\11111111111111111111 картинки\цибул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2714620"/>
            <a:ext cx="886068" cy="1447919"/>
          </a:xfrm>
          <a:prstGeom prst="rect">
            <a:avLst/>
          </a:prstGeom>
          <a:noFill/>
        </p:spPr>
      </p:pic>
      <p:pic>
        <p:nvPicPr>
          <p:cNvPr id="31" name="Помидор" descr="D:\11111111111111111111 картинки\помидор 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571480"/>
            <a:ext cx="658995" cy="642942"/>
          </a:xfrm>
          <a:prstGeom prst="rect">
            <a:avLst/>
          </a:prstGeom>
          <a:noFill/>
        </p:spPr>
      </p:pic>
      <p:pic>
        <p:nvPicPr>
          <p:cNvPr id="32" name="свекла" descr="буряк свекла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43042" y="1785926"/>
            <a:ext cx="1071570" cy="1233656"/>
          </a:xfrm>
          <a:prstGeom prst="rect">
            <a:avLst/>
          </a:prstGeom>
        </p:spPr>
      </p:pic>
      <p:pic>
        <p:nvPicPr>
          <p:cNvPr id="33" name="морковь" descr="моркв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0" y="285729"/>
            <a:ext cx="1774440" cy="1071570"/>
          </a:xfrm>
          <a:prstGeom prst="rect">
            <a:avLst/>
          </a:prstGeom>
        </p:spPr>
      </p:pic>
      <p:pic>
        <p:nvPicPr>
          <p:cNvPr id="30" name="Картошка" descr="D:\11111111111111111111 картинки\картошка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3438" y="1571612"/>
            <a:ext cx="881097" cy="704878"/>
          </a:xfrm>
          <a:prstGeom prst="rect">
            <a:avLst/>
          </a:prstGeom>
          <a:noFill/>
        </p:spPr>
      </p:pic>
      <p:pic>
        <p:nvPicPr>
          <p:cNvPr id="18" name="Рисунок 17" descr="ящиц 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34" y="3258936"/>
            <a:ext cx="3695342" cy="2098890"/>
          </a:xfrm>
          <a:prstGeom prst="rect">
            <a:avLst/>
          </a:prstGeom>
        </p:spPr>
      </p:pic>
      <p:pic>
        <p:nvPicPr>
          <p:cNvPr id="21" name="Рисунок 20" descr="корзина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72132" y="1857364"/>
            <a:ext cx="2928958" cy="360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7 L 0.43247 0.4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6763E-6 L 0.18212 0.495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5896E-6 L 0.34566 0.27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7283E-6 L -0.1717 0.406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21387E-6 L 0.74479 0.252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624E-6 L -0.11493 0.510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2775E-6 L 0.04097 0.463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04E-6 L 0.12796 0.223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9653E-6 L -0.15469 0.453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-0.3 0.303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8555E-6 L -0.54149 0.3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1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51445E-7 L -0.26112 0.0090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15016"/>
            <a:ext cx="6500858" cy="92869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</a:rPr>
              <a:t>З’єднайте</a:t>
            </a:r>
            <a:r>
              <a:rPr lang="ru-RU" sz="3200" b="1" dirty="0" smtClean="0">
                <a:solidFill>
                  <a:srgbClr val="000099"/>
                </a:solidFill>
              </a:rPr>
              <a:t> половинки </a:t>
            </a:r>
            <a:r>
              <a:rPr lang="ru-RU" sz="3200" b="1" dirty="0" err="1" smtClean="0">
                <a:solidFill>
                  <a:srgbClr val="000099"/>
                </a:solidFill>
              </a:rPr>
              <a:t>овочів</a:t>
            </a:r>
            <a:r>
              <a:rPr lang="ru-RU" sz="3200" b="1" dirty="0" smtClean="0">
                <a:solidFill>
                  <a:srgbClr val="000099"/>
                </a:solidFill>
              </a:rPr>
              <a:t>, </a:t>
            </a:r>
            <a:r>
              <a:rPr lang="ru-RU" sz="3200" b="1" dirty="0" err="1" smtClean="0">
                <a:solidFill>
                  <a:srgbClr val="000099"/>
                </a:solidFill>
              </a:rPr>
              <a:t>назвіть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їх</a:t>
            </a:r>
            <a:r>
              <a:rPr lang="ru-RU" sz="3200" b="1" dirty="0" smtClean="0">
                <a:solidFill>
                  <a:srgbClr val="000099"/>
                </a:solidFill>
              </a:rPr>
              <a:t>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капуста л" descr="капуста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51">
            <a:off x="500035" y="142852"/>
            <a:ext cx="1162292" cy="1907351"/>
          </a:xfrm>
          <a:prstGeom prst="rect">
            <a:avLst/>
          </a:prstGeom>
        </p:spPr>
      </p:pic>
      <p:pic>
        <p:nvPicPr>
          <p:cNvPr id="35" name="капуста пр" descr="капуста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429000"/>
            <a:ext cx="1214446" cy="1862648"/>
          </a:xfrm>
          <a:prstGeom prst="rect">
            <a:avLst/>
          </a:prstGeom>
        </p:spPr>
      </p:pic>
      <p:pic>
        <p:nvPicPr>
          <p:cNvPr id="36" name="картошка л" descr="картошк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19408">
            <a:off x="2500298" y="500042"/>
            <a:ext cx="1226351" cy="1250163"/>
          </a:xfrm>
          <a:prstGeom prst="rect">
            <a:avLst/>
          </a:prstGeom>
        </p:spPr>
      </p:pic>
      <p:pic>
        <p:nvPicPr>
          <p:cNvPr id="37" name="картошка пр" descr="картошка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928934"/>
            <a:ext cx="1166820" cy="1500198"/>
          </a:xfrm>
          <a:prstGeom prst="rect">
            <a:avLst/>
          </a:prstGeom>
        </p:spPr>
      </p:pic>
      <p:pic>
        <p:nvPicPr>
          <p:cNvPr id="38" name="огурец л" descr="огурец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83" y="2071678"/>
            <a:ext cx="1135093" cy="812027"/>
          </a:xfrm>
          <a:prstGeom prst="rect">
            <a:avLst/>
          </a:prstGeom>
        </p:spPr>
      </p:pic>
      <p:pic>
        <p:nvPicPr>
          <p:cNvPr id="39" name="огурец пр" descr="огурец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571480"/>
            <a:ext cx="934268" cy="855685"/>
          </a:xfrm>
          <a:prstGeom prst="rect">
            <a:avLst/>
          </a:prstGeom>
        </p:spPr>
      </p:pic>
      <p:pic>
        <p:nvPicPr>
          <p:cNvPr id="40" name="помидор л" descr="помидор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2857496"/>
            <a:ext cx="874175" cy="1099768"/>
          </a:xfrm>
          <a:prstGeom prst="rect">
            <a:avLst/>
          </a:prstGeom>
        </p:spPr>
      </p:pic>
      <p:pic>
        <p:nvPicPr>
          <p:cNvPr id="41" name="помидор пр" descr="помидор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755715"/>
            <a:ext cx="714380" cy="95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24642E-8 L -0.34774 0.23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481E-7 L 0.53142 0.46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58114E-6 L -0.10816 0.39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2769E-7 L -0.2184 -0.30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481E-7 L 0.53142 0.46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58114E-6 L -0.10816 0.39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24642E-8 L -0.34774 0.238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2769E-7 L -0.2184 -0.300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а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929066"/>
            <a:ext cx="1828804" cy="1850140"/>
          </a:xfrm>
          <a:prstGeom prst="rect">
            <a:avLst/>
          </a:prstGeom>
        </p:spPr>
      </p:pic>
      <p:pic>
        <p:nvPicPr>
          <p:cNvPr id="8" name="Рисунок 7" descr="огоро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932114"/>
            <a:ext cx="1853188" cy="184709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6000768"/>
            <a:ext cx="4500594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0099"/>
                </a:solidFill>
              </a:rPr>
              <a:t>Визначте, що де </a:t>
            </a:r>
            <a:r>
              <a:rPr lang="uk-UA" sz="3200" b="1" dirty="0" smtClean="0">
                <a:solidFill>
                  <a:srgbClr val="000099"/>
                </a:solidFill>
              </a:rPr>
              <a:t>росте.</a:t>
            </a:r>
            <a:endParaRPr lang="uk-UA" sz="3200" dirty="0">
              <a:solidFill>
                <a:srgbClr val="000099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358082" y="6072206"/>
            <a:ext cx="428628" cy="428628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858148" y="6072206"/>
            <a:ext cx="428628" cy="428628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Лук" descr="D:\11111111111111111111 картинки\цибул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857364"/>
            <a:ext cx="929785" cy="1519357"/>
          </a:xfrm>
          <a:prstGeom prst="rect">
            <a:avLst/>
          </a:prstGeom>
          <a:noFill/>
        </p:spPr>
      </p:pic>
      <p:pic>
        <p:nvPicPr>
          <p:cNvPr id="12" name="морковь" descr="моркв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00042"/>
            <a:ext cx="1774440" cy="1071570"/>
          </a:xfrm>
          <a:prstGeom prst="rect">
            <a:avLst/>
          </a:prstGeom>
        </p:spPr>
      </p:pic>
      <p:pic>
        <p:nvPicPr>
          <p:cNvPr id="13" name="Картошка" descr="D:\11111111111111111111 картинки\картош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04827"/>
            <a:ext cx="1143008" cy="914407"/>
          </a:xfrm>
          <a:prstGeom prst="rect">
            <a:avLst/>
          </a:prstGeom>
          <a:noFill/>
        </p:spPr>
      </p:pic>
      <p:pic>
        <p:nvPicPr>
          <p:cNvPr id="14" name="свекла" descr="буряк свекл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2428868"/>
            <a:ext cx="1071570" cy="1233656"/>
          </a:xfrm>
          <a:prstGeom prst="rect">
            <a:avLst/>
          </a:prstGeom>
        </p:spPr>
      </p:pic>
      <p:pic>
        <p:nvPicPr>
          <p:cNvPr id="16" name="Яблоко" descr="D:\11111111111111111111 картинки\яблук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2018432"/>
            <a:ext cx="928694" cy="1046945"/>
          </a:xfrm>
          <a:prstGeom prst="rect">
            <a:avLst/>
          </a:prstGeom>
          <a:noFill/>
        </p:spPr>
      </p:pic>
      <p:pic>
        <p:nvPicPr>
          <p:cNvPr id="17" name="Абрикос" descr="D:\11111111111111111111 картинки\абрикос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9905" y="642918"/>
            <a:ext cx="1097340" cy="853724"/>
          </a:xfrm>
          <a:prstGeom prst="rect">
            <a:avLst/>
          </a:prstGeom>
          <a:noFill/>
        </p:spPr>
      </p:pic>
      <p:pic>
        <p:nvPicPr>
          <p:cNvPr id="18" name="Рисунок 17" descr="малин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6710" y="2643182"/>
            <a:ext cx="978410" cy="841250"/>
          </a:xfrm>
          <a:prstGeom prst="rect">
            <a:avLst/>
          </a:prstGeom>
        </p:spPr>
      </p:pic>
      <p:pic>
        <p:nvPicPr>
          <p:cNvPr id="11" name="Помидор" descr="D:\11111111111111111111 картинки\помидор 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0" y="1000108"/>
            <a:ext cx="1000132" cy="975769"/>
          </a:xfrm>
          <a:prstGeom prst="rect">
            <a:avLst/>
          </a:prstGeom>
          <a:noFill/>
        </p:spPr>
      </p:pic>
      <p:pic>
        <p:nvPicPr>
          <p:cNvPr id="15" name="Груша" descr="D:\11111111111111111111 картинки\груша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2317" y="428604"/>
            <a:ext cx="854857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0268E-6 L 0.20625 0.62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8146E-6 L -0.09444 0.576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1775E-6 L -0.24253 0.547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2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8095E-6 L -0.32569 0.27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23 L -0.01164 0.2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0268E-6 L 0.36181 0.631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3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4073E-6 L 0.45799 0.413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2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12668E-6 L -0.2092 0.511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9103E-7 L -0.28697 0.23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137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23</cp:revision>
  <dcterms:created xsi:type="dcterms:W3CDTF">2015-05-09T08:13:42Z</dcterms:created>
  <dcterms:modified xsi:type="dcterms:W3CDTF">2015-06-20T17:23:45Z</dcterms:modified>
</cp:coreProperties>
</file>