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088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3773-1A05-4101-84D7-B413ECDD12C6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715016"/>
            <a:ext cx="6500858" cy="857256"/>
          </a:xfrm>
          <a:prstGeom prst="roundRect">
            <a:avLst>
              <a:gd name="adj" fmla="val 23224"/>
            </a:avLst>
          </a:prstGeom>
          <a:solidFill>
            <a:srgbClr val="F088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Вилучіть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предмети</a:t>
            </a:r>
            <a:r>
              <a:rPr lang="ru-RU" sz="2800" b="1" dirty="0" smtClean="0">
                <a:solidFill>
                  <a:schemeClr val="tx1"/>
                </a:solidFill>
              </a:rPr>
              <a:t>, у </a:t>
            </a:r>
            <a:r>
              <a:rPr lang="ru-RU" sz="2800" b="1" dirty="0" err="1" smtClean="0">
                <a:solidFill>
                  <a:schemeClr val="tx1"/>
                </a:solidFill>
              </a:rPr>
              <a:t>яких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немає</a:t>
            </a:r>
            <a:r>
              <a:rPr lang="ru-RU" sz="2800" b="1" dirty="0" smtClean="0">
                <a:solidFill>
                  <a:schemeClr val="tx1"/>
                </a:solidFill>
              </a:rPr>
              <a:t> води.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8" name="Душ" descr="ван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714356"/>
            <a:ext cx="1500198" cy="1620443"/>
          </a:xfrm>
          <a:prstGeom prst="rect">
            <a:avLst/>
          </a:prstGeom>
        </p:spPr>
      </p:pic>
      <p:pic>
        <p:nvPicPr>
          <p:cNvPr id="10" name="Борщ" descr="борщ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214818"/>
            <a:ext cx="1428760" cy="999016"/>
          </a:xfrm>
          <a:prstGeom prst="rect">
            <a:avLst/>
          </a:prstGeom>
        </p:spPr>
      </p:pic>
      <p:pic>
        <p:nvPicPr>
          <p:cNvPr id="11" name="Компот" descr="стакан компот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714620"/>
            <a:ext cx="509990" cy="741185"/>
          </a:xfrm>
          <a:prstGeom prst="rect">
            <a:avLst/>
          </a:prstGeom>
        </p:spPr>
      </p:pic>
      <p:pic>
        <p:nvPicPr>
          <p:cNvPr id="12" name="Кран" descr="РАКОВИНА КРА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571480"/>
            <a:ext cx="1191076" cy="1071570"/>
          </a:xfrm>
          <a:prstGeom prst="rect">
            <a:avLst/>
          </a:prstGeom>
        </p:spPr>
      </p:pic>
      <p:pic>
        <p:nvPicPr>
          <p:cNvPr id="14" name="дождь" descr="ДОЖД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4071942"/>
            <a:ext cx="1214446" cy="1474346"/>
          </a:xfrm>
          <a:prstGeom prst="rect">
            <a:avLst/>
          </a:prstGeom>
        </p:spPr>
      </p:pic>
      <p:pic>
        <p:nvPicPr>
          <p:cNvPr id="15" name="Снег" descr="СНЕГОПАД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428604"/>
            <a:ext cx="1236750" cy="1428736"/>
          </a:xfrm>
          <a:prstGeom prst="rect">
            <a:avLst/>
          </a:prstGeom>
        </p:spPr>
      </p:pic>
      <p:pic>
        <p:nvPicPr>
          <p:cNvPr id="16" name="каток" descr="ковзан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4810" y="2071678"/>
            <a:ext cx="1371603" cy="1682499"/>
          </a:xfrm>
          <a:prstGeom prst="rect">
            <a:avLst/>
          </a:prstGeom>
        </p:spPr>
      </p:pic>
      <p:pic>
        <p:nvPicPr>
          <p:cNvPr id="18" name="слезы" descr="слезы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7620" y="4429132"/>
            <a:ext cx="1068897" cy="1043508"/>
          </a:xfrm>
          <a:prstGeom prst="rect">
            <a:avLst/>
          </a:prstGeom>
        </p:spPr>
      </p:pic>
      <p:pic>
        <p:nvPicPr>
          <p:cNvPr id="19" name="книга" descr="Книг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787" y="2571744"/>
            <a:ext cx="1257150" cy="973835"/>
          </a:xfrm>
          <a:prstGeom prst="rect">
            <a:avLst/>
          </a:prstGeom>
        </p:spPr>
      </p:pic>
      <p:pic>
        <p:nvPicPr>
          <p:cNvPr id="20" name="тарелка" descr="тарелка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7422" y="3857628"/>
            <a:ext cx="1234456" cy="773620"/>
          </a:xfrm>
          <a:prstGeom prst="rect">
            <a:avLst/>
          </a:prstGeom>
        </p:spPr>
      </p:pic>
      <p:pic>
        <p:nvPicPr>
          <p:cNvPr id="21" name="теливизор" descr="телевизор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86380" y="4000504"/>
            <a:ext cx="1592716" cy="1268725"/>
          </a:xfrm>
          <a:prstGeom prst="rect">
            <a:avLst/>
          </a:prstGeom>
        </p:spPr>
      </p:pic>
      <p:pic>
        <p:nvPicPr>
          <p:cNvPr id="22" name="солнце" descr="солнце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596" y="357166"/>
            <a:ext cx="1580198" cy="1553572"/>
          </a:xfrm>
          <a:prstGeom prst="rect">
            <a:avLst/>
          </a:prstGeom>
        </p:spPr>
      </p:pic>
      <p:pic>
        <p:nvPicPr>
          <p:cNvPr id="23" name="телефон" descr="телефон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43372" y="357166"/>
            <a:ext cx="1063414" cy="1332549"/>
          </a:xfrm>
          <a:prstGeom prst="rect">
            <a:avLst/>
          </a:prstGeom>
        </p:spPr>
      </p:pic>
      <p:pic>
        <p:nvPicPr>
          <p:cNvPr id="24" name="велосипед" descr="велосипед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29454" y="2500306"/>
            <a:ext cx="1317494" cy="88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21439" y="21429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715016"/>
            <a:ext cx="6500858" cy="857256"/>
          </a:xfrm>
          <a:prstGeom prst="roundRect">
            <a:avLst>
              <a:gd name="adj" fmla="val 23224"/>
            </a:avLst>
          </a:prstGeom>
          <a:solidFill>
            <a:srgbClr val="F088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 </a:t>
            </a:r>
            <a:r>
              <a:rPr lang="ru-RU" sz="2800" b="1" dirty="0" err="1" smtClean="0">
                <a:solidFill>
                  <a:schemeClr val="tx1"/>
                </a:solidFill>
              </a:rPr>
              <a:t>кожній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групі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знайдіть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зайве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7" name="дождь" descr="ДОЖД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28604"/>
            <a:ext cx="964645" cy="1171085"/>
          </a:xfrm>
          <a:prstGeom prst="rect">
            <a:avLst/>
          </a:prstGeom>
        </p:spPr>
      </p:pic>
      <p:pic>
        <p:nvPicPr>
          <p:cNvPr id="8" name="лужа" descr="лужа туч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5" y="1071547"/>
            <a:ext cx="1214446" cy="689934"/>
          </a:xfrm>
          <a:prstGeom prst="rect">
            <a:avLst/>
          </a:prstGeom>
        </p:spPr>
      </p:pic>
      <p:pic>
        <p:nvPicPr>
          <p:cNvPr id="9" name="снег" descr="СНЕГОПАД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071546"/>
            <a:ext cx="1039714" cy="1201113"/>
          </a:xfrm>
          <a:prstGeom prst="rect">
            <a:avLst/>
          </a:prstGeom>
        </p:spPr>
      </p:pic>
      <p:pic>
        <p:nvPicPr>
          <p:cNvPr id="10" name="книга" descr="Книг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9299" y="1785926"/>
            <a:ext cx="1066751" cy="82634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750595" y="21429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307181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307181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дождь" descr="ДОЖД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1857364"/>
            <a:ext cx="1398726" cy="730355"/>
          </a:xfrm>
          <a:prstGeom prst="rect">
            <a:avLst/>
          </a:prstGeom>
        </p:spPr>
      </p:pic>
      <p:pic>
        <p:nvPicPr>
          <p:cNvPr id="20" name="лужа" descr="лужа туч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71480"/>
            <a:ext cx="1227675" cy="1143008"/>
          </a:xfrm>
          <a:prstGeom prst="rect">
            <a:avLst/>
          </a:prstGeom>
        </p:spPr>
      </p:pic>
      <p:pic>
        <p:nvPicPr>
          <p:cNvPr id="21" name="снег" descr="СНЕГОПАД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1500174"/>
            <a:ext cx="1197248" cy="1075450"/>
          </a:xfrm>
          <a:prstGeom prst="rect">
            <a:avLst/>
          </a:prstGeom>
        </p:spPr>
      </p:pic>
      <p:pic>
        <p:nvPicPr>
          <p:cNvPr id="22" name="книга" descr="Книг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57166"/>
            <a:ext cx="1403488" cy="874535"/>
          </a:xfrm>
          <a:prstGeom prst="rect">
            <a:avLst/>
          </a:prstGeom>
        </p:spPr>
      </p:pic>
      <p:pic>
        <p:nvPicPr>
          <p:cNvPr id="23" name="дождь" descr="ДОЖДЬ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14480" y="4572008"/>
            <a:ext cx="1022152" cy="835872"/>
          </a:xfrm>
          <a:prstGeom prst="rect">
            <a:avLst/>
          </a:prstGeom>
        </p:spPr>
      </p:pic>
      <p:pic>
        <p:nvPicPr>
          <p:cNvPr id="24" name="лужа" descr="лужа туч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85918" y="3286124"/>
            <a:ext cx="947898" cy="1179445"/>
          </a:xfrm>
          <a:prstGeom prst="rect">
            <a:avLst/>
          </a:prstGeom>
        </p:spPr>
      </p:pic>
      <p:pic>
        <p:nvPicPr>
          <p:cNvPr id="25" name="снег" descr="СНЕГОПАД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28926" y="3786190"/>
            <a:ext cx="945584" cy="1004316"/>
          </a:xfrm>
          <a:prstGeom prst="rect">
            <a:avLst/>
          </a:prstGeom>
        </p:spPr>
      </p:pic>
      <p:pic>
        <p:nvPicPr>
          <p:cNvPr id="26" name="книга" descr="Книг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472" y="3929066"/>
            <a:ext cx="821719" cy="816690"/>
          </a:xfrm>
          <a:prstGeom prst="rect">
            <a:avLst/>
          </a:prstGeom>
        </p:spPr>
      </p:pic>
      <p:pic>
        <p:nvPicPr>
          <p:cNvPr id="27" name="дождь" descr="ДОЖДЬ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80008" y="3277724"/>
            <a:ext cx="1301905" cy="809541"/>
          </a:xfrm>
          <a:prstGeom prst="rect">
            <a:avLst/>
          </a:prstGeom>
        </p:spPr>
      </p:pic>
      <p:pic>
        <p:nvPicPr>
          <p:cNvPr id="28" name="лужа" descr="лужа туча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72066" y="4071942"/>
            <a:ext cx="907934" cy="817552"/>
          </a:xfrm>
          <a:prstGeom prst="rect">
            <a:avLst/>
          </a:prstGeom>
        </p:spPr>
      </p:pic>
      <p:pic>
        <p:nvPicPr>
          <p:cNvPr id="29" name="снег" descr="СНЕГОПАД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00958" y="3692573"/>
            <a:ext cx="975585" cy="1127029"/>
          </a:xfrm>
          <a:prstGeom prst="rect">
            <a:avLst/>
          </a:prstGeom>
        </p:spPr>
      </p:pic>
      <p:pic>
        <p:nvPicPr>
          <p:cNvPr id="30" name="книга" descr="Книга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15074" y="4357694"/>
            <a:ext cx="1205543" cy="93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642910" y="4429132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1142976" y="3143248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4214810" y="271462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2285984" y="450057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2786050" y="2786058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 flipH="1">
            <a:off x="6000760" y="450057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 flipH="1">
            <a:off x="7143768" y="3286124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 flipH="1">
            <a:off x="7786710" y="450057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 flipH="1">
            <a:off x="5572132" y="2857496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715016"/>
            <a:ext cx="6500858" cy="857256"/>
          </a:xfrm>
          <a:prstGeom prst="roundRect">
            <a:avLst>
              <a:gd name="adj" fmla="val 23224"/>
            </a:avLst>
          </a:prstGeom>
          <a:solidFill>
            <a:srgbClr val="F088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Визначте</a:t>
            </a:r>
            <a:r>
              <a:rPr lang="ru-RU" sz="2800" b="1" dirty="0" smtClean="0">
                <a:solidFill>
                  <a:schemeClr val="tx1"/>
                </a:solidFill>
              </a:rPr>
              <a:t>, кому </a:t>
            </a:r>
            <a:r>
              <a:rPr lang="ru-RU" sz="2800" b="1" dirty="0" err="1" smtClean="0">
                <a:solidFill>
                  <a:schemeClr val="tx1"/>
                </a:solidFill>
              </a:rPr>
              <a:t>потрібна</a:t>
            </a:r>
            <a:r>
              <a:rPr lang="ru-RU" sz="2800" b="1" smtClean="0">
                <a:solidFill>
                  <a:schemeClr val="tx1"/>
                </a:solidFill>
              </a:rPr>
              <a:t> вода.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9" name="вода" descr="вод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076246"/>
            <a:ext cx="1822185" cy="1394081"/>
          </a:xfrm>
          <a:prstGeom prst="rect">
            <a:avLst/>
          </a:prstGeom>
        </p:spPr>
      </p:pic>
      <p:pic>
        <p:nvPicPr>
          <p:cNvPr id="10" name="птица" descr="пти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1546"/>
            <a:ext cx="968619" cy="748282"/>
          </a:xfrm>
          <a:prstGeom prst="rect">
            <a:avLst/>
          </a:prstGeom>
        </p:spPr>
      </p:pic>
      <p:pic>
        <p:nvPicPr>
          <p:cNvPr id="11" name="дерево" descr="дерево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1500174"/>
            <a:ext cx="633839" cy="902723"/>
          </a:xfrm>
          <a:prstGeom prst="rect">
            <a:avLst/>
          </a:prstGeom>
        </p:spPr>
      </p:pic>
      <p:pic>
        <p:nvPicPr>
          <p:cNvPr id="12" name="трава" descr="трава.png"/>
          <p:cNvPicPr>
            <a:picLocks noChangeAspect="1"/>
          </p:cNvPicPr>
          <p:nvPr/>
        </p:nvPicPr>
        <p:blipFill>
          <a:blip r:embed="rId7" cstate="print"/>
          <a:srcRect l="48473" t="43530" b="25737"/>
          <a:stretch>
            <a:fillRect/>
          </a:stretch>
        </p:blipFill>
        <p:spPr>
          <a:xfrm>
            <a:off x="7643836" y="1285860"/>
            <a:ext cx="1015066" cy="571504"/>
          </a:xfrm>
          <a:prstGeom prst="rect">
            <a:avLst/>
          </a:prstGeom>
        </p:spPr>
      </p:pic>
      <p:pic>
        <p:nvPicPr>
          <p:cNvPr id="13" name="девочка" descr="девочка руки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214290"/>
            <a:ext cx="1000132" cy="1080465"/>
          </a:xfrm>
          <a:prstGeom prst="rect">
            <a:avLst/>
          </a:prstGeom>
        </p:spPr>
      </p:pic>
      <p:pic>
        <p:nvPicPr>
          <p:cNvPr id="14" name="лиса" descr="лиса12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1500174"/>
            <a:ext cx="758744" cy="1000132"/>
          </a:xfrm>
          <a:prstGeom prst="rect">
            <a:avLst/>
          </a:prstGeom>
        </p:spPr>
      </p:pic>
      <p:pic>
        <p:nvPicPr>
          <p:cNvPr id="15" name="комар" descr="комар 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57818" y="1714488"/>
            <a:ext cx="876187" cy="707898"/>
          </a:xfrm>
          <a:prstGeom prst="rect">
            <a:avLst/>
          </a:prstGeom>
        </p:spPr>
      </p:pic>
      <p:pic>
        <p:nvPicPr>
          <p:cNvPr id="16" name="рыба" descr="рыб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70440" y="214291"/>
            <a:ext cx="1081423" cy="785818"/>
          </a:xfrm>
          <a:prstGeom prst="rect">
            <a:avLst/>
          </a:prstGeom>
        </p:spPr>
      </p:pic>
      <p:pic>
        <p:nvPicPr>
          <p:cNvPr id="17" name="цветок" descr="цвето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0826" y="1500174"/>
            <a:ext cx="807614" cy="833666"/>
          </a:xfrm>
          <a:prstGeom prst="rect">
            <a:avLst/>
          </a:prstGeom>
        </p:spPr>
      </p:pic>
      <p:pic>
        <p:nvPicPr>
          <p:cNvPr id="18" name="грунт" descr="грунт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2295535"/>
            <a:ext cx="756286" cy="778909"/>
          </a:xfrm>
          <a:prstGeom prst="rect">
            <a:avLst/>
          </a:prstGeom>
        </p:spPr>
      </p:pic>
      <p:pic>
        <p:nvPicPr>
          <p:cNvPr id="19" name="велосипед" descr="велосипед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290" y="1285860"/>
            <a:ext cx="1266207" cy="846012"/>
          </a:xfrm>
          <a:prstGeom prst="rect">
            <a:avLst/>
          </a:prstGeom>
        </p:spPr>
      </p:pic>
      <p:pic>
        <p:nvPicPr>
          <p:cNvPr id="20" name="платье" descr="платье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29586" y="2000240"/>
            <a:ext cx="724121" cy="777759"/>
          </a:xfrm>
          <a:prstGeom prst="rect">
            <a:avLst/>
          </a:prstGeom>
        </p:spPr>
      </p:pic>
      <p:pic>
        <p:nvPicPr>
          <p:cNvPr id="21" name="кукла" descr="кукл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57422" y="285728"/>
            <a:ext cx="584065" cy="858233"/>
          </a:xfrm>
          <a:prstGeom prst="rect">
            <a:avLst/>
          </a:prstGeom>
        </p:spPr>
      </p:pic>
      <p:pic>
        <p:nvPicPr>
          <p:cNvPr id="22" name="телнфон" descr="телефон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14678" y="0"/>
            <a:ext cx="1020129" cy="1278310"/>
          </a:xfrm>
          <a:prstGeom prst="rect">
            <a:avLst/>
          </a:prstGeom>
        </p:spPr>
      </p:pic>
      <p:pic>
        <p:nvPicPr>
          <p:cNvPr id="23" name="дом" descr="Д домик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43570" y="0"/>
            <a:ext cx="1000132" cy="1123792"/>
          </a:xfrm>
          <a:prstGeom prst="rect">
            <a:avLst/>
          </a:prstGeom>
        </p:spPr>
      </p:pic>
      <p:pic>
        <p:nvPicPr>
          <p:cNvPr id="24" name="машина" descr="машина кабриолет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7158" y="357166"/>
            <a:ext cx="1526789" cy="56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59687 0.2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17083 0.512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23195 0.43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9966 0.453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1024 0.177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69097 0.4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3967 0.210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39843 0.467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25416 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30</cp:revision>
  <dcterms:created xsi:type="dcterms:W3CDTF">2015-05-02T13:14:02Z</dcterms:created>
  <dcterms:modified xsi:type="dcterms:W3CDTF">2015-06-20T17:12:33Z</dcterms:modified>
</cp:coreProperties>
</file>