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0427-F121-4845-A283-18D8C35FDAC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25F1-E35C-40C3-AF43-2523473B79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0427-F121-4845-A283-18D8C35FDAC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25F1-E35C-40C3-AF43-2523473B79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0427-F121-4845-A283-18D8C35FDAC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25F1-E35C-40C3-AF43-2523473B79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0427-F121-4845-A283-18D8C35FDAC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25F1-E35C-40C3-AF43-2523473B79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0427-F121-4845-A283-18D8C35FDAC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25F1-E35C-40C3-AF43-2523473B79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0427-F121-4845-A283-18D8C35FDAC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25F1-E35C-40C3-AF43-2523473B79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0427-F121-4845-A283-18D8C35FDAC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25F1-E35C-40C3-AF43-2523473B79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0427-F121-4845-A283-18D8C35FDAC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25F1-E35C-40C3-AF43-2523473B79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0427-F121-4845-A283-18D8C35FDAC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25F1-E35C-40C3-AF43-2523473B79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0427-F121-4845-A283-18D8C35FDAC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25F1-E35C-40C3-AF43-2523473B79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0427-F121-4845-A283-18D8C35FDAC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25F1-E35C-40C3-AF43-2523473B79F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B0427-F121-4845-A283-18D8C35FDAC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425F1-E35C-40C3-AF43-2523473B79F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бальзамин" descr="C:\Users\Ольга\Desktop\рисунки для уроков\1\бальзамин.png"/>
          <p:cNvPicPr>
            <a:picLocks noChangeAspect="1" noChangeArrowheads="1"/>
          </p:cNvPicPr>
          <p:nvPr/>
        </p:nvPicPr>
        <p:blipFill>
          <a:blip r:embed="rId4" cstate="print"/>
          <a:srcRect t="15118" b="13611"/>
          <a:stretch>
            <a:fillRect/>
          </a:stretch>
        </p:blipFill>
        <p:spPr bwMode="auto">
          <a:xfrm>
            <a:off x="3357554" y="2964653"/>
            <a:ext cx="2500330" cy="275036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5857892"/>
            <a:ext cx="7429552" cy="785818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Оберіть предмети, які потрібні для догляду за кімнатною рослиною.</a:t>
            </a:r>
            <a:endParaRPr lang="uk-UA" sz="28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конфета" descr="C:\Users\Ольга\Desktop\рисунки для уроков\1\Miy zoshit 4 rik-39.png"/>
          <p:cNvPicPr>
            <a:picLocks noChangeAspect="1" noChangeArrowheads="1"/>
          </p:cNvPicPr>
          <p:nvPr/>
        </p:nvPicPr>
        <p:blipFill>
          <a:blip r:embed="rId5" cstate="print"/>
          <a:srcRect t="16667" r="8333" b="22700"/>
          <a:stretch>
            <a:fillRect/>
          </a:stretch>
        </p:blipFill>
        <p:spPr bwMode="auto">
          <a:xfrm>
            <a:off x="6143636" y="2000240"/>
            <a:ext cx="1785950" cy="1055334"/>
          </a:xfrm>
          <a:prstGeom prst="rect">
            <a:avLst/>
          </a:prstGeom>
          <a:noFill/>
        </p:spPr>
      </p:pic>
      <p:pic>
        <p:nvPicPr>
          <p:cNvPr id="1028" name="губка" descr="C:\Users\Ольга\Desktop\рисунки для уроков\1\губка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42910" y="1937202"/>
            <a:ext cx="1428760" cy="1136693"/>
          </a:xfrm>
          <a:prstGeom prst="rect">
            <a:avLst/>
          </a:prstGeom>
          <a:noFill/>
        </p:spPr>
      </p:pic>
      <p:pic>
        <p:nvPicPr>
          <p:cNvPr id="1029" name="лейка" descr="C:\Users\Ольга\Desktop\рисунки для уроков\1\лейка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214290"/>
            <a:ext cx="1500198" cy="1686710"/>
          </a:xfrm>
          <a:prstGeom prst="rect">
            <a:avLst/>
          </a:prstGeom>
          <a:noFill/>
        </p:spPr>
      </p:pic>
      <p:pic>
        <p:nvPicPr>
          <p:cNvPr id="1031" name="мяч" descr="C:\Users\Ольга\Desktop\рисунки для уроков\1\мяч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214290"/>
            <a:ext cx="1357322" cy="1352804"/>
          </a:xfrm>
          <a:prstGeom prst="rect">
            <a:avLst/>
          </a:prstGeom>
          <a:noFill/>
        </p:spPr>
      </p:pic>
      <p:pic>
        <p:nvPicPr>
          <p:cNvPr id="1032" name="туфли" descr="C:\Users\Ольга\Desktop\рисунки для уроков\1\чоботи.png"/>
          <p:cNvPicPr>
            <a:picLocks noChangeAspect="1" noChangeArrowheads="1"/>
          </p:cNvPicPr>
          <p:nvPr/>
        </p:nvPicPr>
        <p:blipFill>
          <a:blip r:embed="rId9" cstate="print"/>
          <a:srcRect t="17558" b="17356"/>
          <a:stretch>
            <a:fillRect/>
          </a:stretch>
        </p:blipFill>
        <p:spPr bwMode="auto">
          <a:xfrm>
            <a:off x="2786050" y="1643050"/>
            <a:ext cx="1834772" cy="1269245"/>
          </a:xfrm>
          <a:prstGeom prst="rect">
            <a:avLst/>
          </a:prstGeom>
          <a:noFill/>
        </p:spPr>
      </p:pic>
      <p:pic>
        <p:nvPicPr>
          <p:cNvPr id="1033" name="лопатка" descr="C:\Users\Ольга\Desktop\рисунки для уроков\1\3015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rot="15575479">
            <a:off x="4908392" y="603352"/>
            <a:ext cx="966726" cy="908297"/>
          </a:xfrm>
          <a:prstGeom prst="rect">
            <a:avLst/>
          </a:prstGeom>
          <a:noFill/>
        </p:spPr>
      </p:pic>
      <p:pic>
        <p:nvPicPr>
          <p:cNvPr id="15" name="машинка" descr="грузовик машин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034" y="285728"/>
            <a:ext cx="1532769" cy="1130310"/>
          </a:xfrm>
          <a:prstGeom prst="rect">
            <a:avLst/>
          </a:prstGeom>
        </p:spPr>
      </p:pic>
      <p:pic>
        <p:nvPicPr>
          <p:cNvPr id="16" name="Лист" descr="кленовый лист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50526" y="447091"/>
            <a:ext cx="893242" cy="981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0867E-6 L 0.20191 0.39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6069E-6 L 0.06007 0.597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2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56069E-6 L -0.06371 0.5551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5500702"/>
            <a:ext cx="6072230" cy="1143008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Знайдіть таку </a:t>
            </a:r>
            <a:r>
              <a:rPr lang="uk-UA" sz="2800" b="1" dirty="0" smtClean="0"/>
              <a:t>саму рослину,                          як </a:t>
            </a:r>
            <a:r>
              <a:rPr lang="uk-UA" sz="2800" b="1" dirty="0" smtClean="0"/>
              <a:t>у рамці.</a:t>
            </a:r>
            <a:endParaRPr lang="uk-UA" sz="28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алоэ" descr="алоэ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571744"/>
            <a:ext cx="1580178" cy="2643206"/>
          </a:xfrm>
          <a:prstGeom prst="rect">
            <a:avLst/>
          </a:prstGeom>
        </p:spPr>
      </p:pic>
      <p:pic>
        <p:nvPicPr>
          <p:cNvPr id="9" name="бальзамин" descr="бальзамин.png"/>
          <p:cNvPicPr>
            <a:picLocks noChangeAspect="1"/>
          </p:cNvPicPr>
          <p:nvPr/>
        </p:nvPicPr>
        <p:blipFill>
          <a:blip r:embed="rId5" cstate="print"/>
          <a:srcRect t="16721" b="10123"/>
          <a:stretch>
            <a:fillRect/>
          </a:stretch>
        </p:blipFill>
        <p:spPr>
          <a:xfrm>
            <a:off x="3857620" y="214290"/>
            <a:ext cx="1857388" cy="2097051"/>
          </a:xfrm>
          <a:prstGeom prst="rect">
            <a:avLst/>
          </a:prstGeom>
        </p:spPr>
      </p:pic>
      <p:pic>
        <p:nvPicPr>
          <p:cNvPr id="10" name="герань" descr="герань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285728"/>
            <a:ext cx="1749983" cy="2428892"/>
          </a:xfrm>
          <a:prstGeom prst="rect">
            <a:avLst/>
          </a:prstGeom>
        </p:spPr>
      </p:pic>
      <p:pic>
        <p:nvPicPr>
          <p:cNvPr id="11" name="фиалка розовая" descr="фиалка 2.png"/>
          <p:cNvPicPr>
            <a:picLocks noChangeAspect="1"/>
          </p:cNvPicPr>
          <p:nvPr/>
        </p:nvPicPr>
        <p:blipFill>
          <a:blip r:embed="rId7" cstate="print"/>
          <a:srcRect t="12289"/>
          <a:stretch>
            <a:fillRect/>
          </a:stretch>
        </p:blipFill>
        <p:spPr>
          <a:xfrm>
            <a:off x="428596" y="2928934"/>
            <a:ext cx="2286016" cy="2039565"/>
          </a:xfrm>
          <a:prstGeom prst="rect">
            <a:avLst/>
          </a:prstGeom>
        </p:spPr>
      </p:pic>
      <p:pic>
        <p:nvPicPr>
          <p:cNvPr id="12" name="фиалка в рамке" descr="фиалк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214290"/>
            <a:ext cx="2451743" cy="2296488"/>
          </a:xfrm>
          <a:prstGeom prst="rect">
            <a:avLst/>
          </a:prstGeom>
        </p:spPr>
      </p:pic>
      <p:pic>
        <p:nvPicPr>
          <p:cNvPr id="13" name="фикус" descr="фикус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2357430"/>
            <a:ext cx="1415802" cy="2913383"/>
          </a:xfrm>
          <a:prstGeom prst="rect">
            <a:avLst/>
          </a:prstGeom>
        </p:spPr>
      </p:pic>
      <p:pic>
        <p:nvPicPr>
          <p:cNvPr id="14" name="Филка" descr="фиалк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2857496"/>
            <a:ext cx="2451743" cy="2296488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57158" y="285728"/>
            <a:ext cx="2571768" cy="242889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2857496"/>
            <a:ext cx="2571768" cy="242889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5500702"/>
            <a:ext cx="6072230" cy="1143008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 кожній групі знайдіть зайве.</a:t>
            </a:r>
            <a:endParaRPr lang="uk-UA" sz="28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алоэ" descr="алоэ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9798" y="257880"/>
            <a:ext cx="854150" cy="1428760"/>
          </a:xfrm>
          <a:prstGeom prst="rect">
            <a:avLst/>
          </a:prstGeom>
        </p:spPr>
      </p:pic>
      <p:pic>
        <p:nvPicPr>
          <p:cNvPr id="17" name="бальзамин" descr="бальзамин.png"/>
          <p:cNvPicPr>
            <a:picLocks noChangeAspect="1"/>
          </p:cNvPicPr>
          <p:nvPr/>
        </p:nvPicPr>
        <p:blipFill>
          <a:blip r:embed="rId5" cstate="print"/>
          <a:srcRect t="16721" b="10123"/>
          <a:stretch>
            <a:fillRect/>
          </a:stretch>
        </p:blipFill>
        <p:spPr>
          <a:xfrm>
            <a:off x="4085694" y="435572"/>
            <a:ext cx="1129248" cy="1274958"/>
          </a:xfrm>
          <a:prstGeom prst="rect">
            <a:avLst/>
          </a:prstGeom>
        </p:spPr>
      </p:pic>
      <p:pic>
        <p:nvPicPr>
          <p:cNvPr id="18" name="роза" descr="цветы розы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285728"/>
            <a:ext cx="1225608" cy="132947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71604" y="142852"/>
            <a:ext cx="6215106" cy="157163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71604" y="1928802"/>
            <a:ext cx="6215106" cy="157163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1604" y="3714752"/>
            <a:ext cx="6215106" cy="157163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фикус" descr="фикус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198" y="2024667"/>
            <a:ext cx="717173" cy="1475771"/>
          </a:xfrm>
          <a:prstGeom prst="rect">
            <a:avLst/>
          </a:prstGeom>
        </p:spPr>
      </p:pic>
      <p:pic>
        <p:nvPicPr>
          <p:cNvPr id="13" name="Филка" descr="фиалк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2211094"/>
            <a:ext cx="1328052" cy="1243954"/>
          </a:xfrm>
          <a:prstGeom prst="rect">
            <a:avLst/>
          </a:prstGeom>
        </p:spPr>
      </p:pic>
      <p:pic>
        <p:nvPicPr>
          <p:cNvPr id="14" name="пролиска" descr="пролисок подснежник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29568" y="2373005"/>
            <a:ext cx="687291" cy="1027402"/>
          </a:xfrm>
          <a:prstGeom prst="rect">
            <a:avLst/>
          </a:prstGeom>
        </p:spPr>
      </p:pic>
      <p:pic>
        <p:nvPicPr>
          <p:cNvPr id="15" name="аспарагус" descr="цветок аспарагус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73287" y="3886882"/>
            <a:ext cx="1484795" cy="1328068"/>
          </a:xfrm>
          <a:prstGeom prst="rect">
            <a:avLst/>
          </a:prstGeom>
        </p:spPr>
      </p:pic>
      <p:pic>
        <p:nvPicPr>
          <p:cNvPr id="19" name="герань" descr="герань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57422" y="3786190"/>
            <a:ext cx="1029402" cy="1428760"/>
          </a:xfrm>
          <a:prstGeom prst="rect">
            <a:avLst/>
          </a:prstGeom>
        </p:spPr>
      </p:pic>
      <p:pic>
        <p:nvPicPr>
          <p:cNvPr id="20" name="кульбаба" descr="цветы одуванчие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23476" y="3969985"/>
            <a:ext cx="1011013" cy="119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26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Home</cp:lastModifiedBy>
  <cp:revision>21</cp:revision>
  <dcterms:created xsi:type="dcterms:W3CDTF">2015-04-23T17:14:46Z</dcterms:created>
  <dcterms:modified xsi:type="dcterms:W3CDTF">2015-06-20T17:08:29Z</dcterms:modified>
</cp:coreProperties>
</file>