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6" r:id="rId3"/>
    <p:sldId id="259" r:id="rId4"/>
    <p:sldId id="258" r:id="rId5"/>
    <p:sldId id="270" r:id="rId6"/>
    <p:sldId id="271" r:id="rId7"/>
    <p:sldId id="262" r:id="rId8"/>
    <p:sldId id="260" r:id="rId9"/>
    <p:sldId id="264" r:id="rId10"/>
    <p:sldId id="261" r:id="rId11"/>
    <p:sldId id="269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7D01-7FA1-447F-80DA-F058669F60FE}" type="datetimeFigureOut">
              <a:rPr lang="uk-UA" smtClean="0"/>
              <a:pPr/>
              <a:t>21.04.2020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D6FE-9CBE-4016-8FF3-662BA9A261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7D01-7FA1-447F-80DA-F058669F60FE}" type="datetimeFigureOut">
              <a:rPr lang="uk-UA" smtClean="0"/>
              <a:pPr/>
              <a:t>21.04.2020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D6FE-9CBE-4016-8FF3-662BA9A261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7D01-7FA1-447F-80DA-F058669F60FE}" type="datetimeFigureOut">
              <a:rPr lang="uk-UA" smtClean="0"/>
              <a:pPr/>
              <a:t>21.04.2020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D6FE-9CBE-4016-8FF3-662BA9A261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7D01-7FA1-447F-80DA-F058669F60FE}" type="datetimeFigureOut">
              <a:rPr lang="uk-UA" smtClean="0"/>
              <a:pPr/>
              <a:t>21.04.2020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D6FE-9CBE-4016-8FF3-662BA9A261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7D01-7FA1-447F-80DA-F058669F60FE}" type="datetimeFigureOut">
              <a:rPr lang="uk-UA" smtClean="0"/>
              <a:pPr/>
              <a:t>21.04.2020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D6FE-9CBE-4016-8FF3-662BA9A261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7D01-7FA1-447F-80DA-F058669F60FE}" type="datetimeFigureOut">
              <a:rPr lang="uk-UA" smtClean="0"/>
              <a:pPr/>
              <a:t>21.04.2020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D6FE-9CBE-4016-8FF3-662BA9A261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7D01-7FA1-447F-80DA-F058669F60FE}" type="datetimeFigureOut">
              <a:rPr lang="uk-UA" smtClean="0"/>
              <a:pPr/>
              <a:t>21.04.2020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D6FE-9CBE-4016-8FF3-662BA9A261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7D01-7FA1-447F-80DA-F058669F60FE}" type="datetimeFigureOut">
              <a:rPr lang="uk-UA" smtClean="0"/>
              <a:pPr/>
              <a:t>21.04.2020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D6FE-9CBE-4016-8FF3-662BA9A261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7D01-7FA1-447F-80DA-F058669F60FE}" type="datetimeFigureOut">
              <a:rPr lang="uk-UA" smtClean="0"/>
              <a:pPr/>
              <a:t>21.04.2020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D6FE-9CBE-4016-8FF3-662BA9A261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7D01-7FA1-447F-80DA-F058669F60FE}" type="datetimeFigureOut">
              <a:rPr lang="uk-UA" smtClean="0"/>
              <a:pPr/>
              <a:t>21.04.2020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D6FE-9CBE-4016-8FF3-662BA9A261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7D01-7FA1-447F-80DA-F058669F60FE}" type="datetimeFigureOut">
              <a:rPr lang="uk-UA" smtClean="0"/>
              <a:pPr/>
              <a:t>21.04.2020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D6FE-9CBE-4016-8FF3-662BA9A261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77D01-7FA1-447F-80DA-F058669F60FE}" type="datetimeFigureOut">
              <a:rPr lang="uk-UA" smtClean="0"/>
              <a:pPr/>
              <a:t>21.04.2020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DD6FE-9CBE-4016-8FF3-662BA9A261D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source=images&amp;cd=&amp;cad=rja&amp;uact=8&amp;ved=0CAcQjRxqFQoTCPvvrLqrysgCFSJwcgodvYoEwA&amp;url=http://allaklein.ucoz.ru/load/vse_dlja_power_point/10&amp;psig=AFQjCNH57dnDKC77USOJtMAeJ6YqZaZwAQ&amp;ust=144519991216407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source=images&amp;cd=&amp;cad=rja&amp;uact=8&amp;ved=0CAcQjRxqFQoTCPvvrLqrysgCFSJwcgodvYoEwA&amp;url=http://allaklein.ucoz.ru/load/vse_dlja_power_point/10&amp;psig=AFQjCNH57dnDKC77USOJtMAeJ6YqZaZwAQ&amp;ust=144519991216407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om/url?sa=i&amp;rct=j&amp;q=&amp;esrc=s&amp;source=images&amp;cd=&amp;cad=rja&amp;uact=8&amp;ved=0CAcQjRxqFQoTCIKXwf-0ysgCFWfvcgodDNwABA&amp;url=http://novteremok.klasna.com/uk/site/doctor.html&amp;bvm=bv.105454873,d.bGg&amp;psig=AFQjCNGdjDJuZ_cO1fu9EDYQgiIWoZ8hsw&amp;ust=144520249188809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source=images&amp;cd=&amp;cad=rja&amp;uact=8&amp;ved=0CAcQjRxqFQoTCPvvrLqrysgCFSJwcgodvYoEwA&amp;url=http://allaklein.ucoz.ru/load/vse_dlja_power_point/10&amp;psig=AFQjCNH57dnDKC77USOJtMAeJ6YqZaZwAQ&amp;ust=144519991216407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source=images&amp;cd=&amp;cad=rja&amp;uact=8&amp;ved=0CAcQjRxqFQoTCPvvrLqrysgCFSJwcgodvYoEwA&amp;url=http://allaklein.ucoz.ru/load/vse_dlja_power_point/10&amp;psig=AFQjCNH57dnDKC77USOJtMAeJ6YqZaZwAQ&amp;ust=144519991216407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source=images&amp;cd=&amp;cad=rja&amp;uact=8&amp;ved=0CAcQjRxqFQoTCPvvrLqrysgCFSJwcgodvYoEwA&amp;url=http://allaklein.ucoz.ru/load/vse_dlja_power_point/10&amp;psig=AFQjCNH57dnDKC77USOJtMAeJ6YqZaZwAQ&amp;ust=144519991216407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www.google.com/url?sa=i&amp;rct=j&amp;q=&amp;esrc=s&amp;source=images&amp;cd=&amp;cad=rja&amp;uact=8&amp;ved=0CAcQjRxqFQoTCMPWsYyzysgCFYf9cgod_hoCXg&amp;url=http://sadik5.klasna.com/uk/site/fizkulturno-ozdorovcha-ro.html&amp;bvm=bv.105454873,d.bGQ&amp;psig=AFQjCNEZIOeaP-hZS8QXRfUcw6MKc7cwhQ&amp;ust=144520195169748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source=images&amp;cd=&amp;cad=rja&amp;uact=8&amp;ved=0CAcQjRxqFQoTCPvvrLqrysgCFSJwcgodvYoEwA&amp;url=http://allaklein.ucoz.ru/load/vse_dlja_power_point/10&amp;psig=AFQjCNH57dnDKC77USOJtMAeJ6YqZaZwAQ&amp;ust=144519991216407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m/url?sa=i&amp;rct=j&amp;q=&amp;esrc=s&amp;source=images&amp;cd=&amp;cad=rja&amp;uact=8&amp;ved=0CAcQjRxqFQoTCIjxha2yysgCFWfvcgodDNwABA&amp;url=http://sadik-yagidka.at.ua/index/jak_zrobiti_tak_shhob_ditina_robila_zarjadku_shhoranku/0-26&amp;psig=AFQjCNGcs0GO5qgnoV0-tzyCVYd_mVCD7Q&amp;ust=144520178607588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source=images&amp;cd=&amp;cad=rja&amp;uact=8&amp;ved=0CAcQjRxqFQoTCPvvrLqrysgCFSJwcgodvYoEwA&amp;url=http://allaklein.ucoz.ru/load/vse_dlja_power_point/10&amp;psig=AFQjCNH57dnDKC77USOJtMAeJ6YqZaZwAQ&amp;ust=144519991216407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source=images&amp;cd=&amp;cad=rja&amp;uact=8&amp;ved=0CAcQjRxqFQoTCPvvrLqrysgCFSJwcgodvYoEwA&amp;url=http://allaklein.ucoz.ru/load/vse_dlja_power_point/10&amp;psig=AFQjCNH57dnDKC77USOJtMAeJ6YqZaZwAQ&amp;ust=144519991216407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source=images&amp;cd=&amp;cad=rja&amp;uact=8&amp;ved=0CAcQjRxqFQoTCPvvrLqrysgCFSJwcgodvYoEwA&amp;url=http://allaklein.ucoz.ru/load/vse_dlja_power_point/10&amp;psig=AFQjCNH57dnDKC77USOJtMAeJ6YqZaZwAQ&amp;ust=144519991216407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url?sa=i&amp;rct=j&amp;q=&amp;esrc=s&amp;source=images&amp;cd=&amp;cad=rja&amp;uact=8&amp;ved=0CAcQjRxqFQoTCLrnycy0ysgCFeSmcgodlecGWQ&amp;url=http://korysne.ostriv.in.ua/publication/code-3E82EF435C3F7/list-131C2269327&amp;bvm=bv.105454873,d.bGg&amp;psig=AFQjCNGL6162bnSuuzNIClu1f6aVDaI7kQ&amp;ust=144520237726059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source=images&amp;cd=&amp;cad=rja&amp;uact=8&amp;ved=0CAcQjRxqFQoTCPvvrLqrysgCFSJwcgodvYoEwA&amp;url=http://allaklein.ucoz.ru/load/vse_dlja_power_point/10&amp;psig=AFQjCNH57dnDKC77USOJtMAeJ6YqZaZwAQ&amp;ust=144519991216407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source=images&amp;cd=&amp;cad=rja&amp;uact=8&amp;ved=0CAcQjRxqFQoTCPvvrLqrysgCFSJwcgodvYoEwA&amp;url=http://allaklein.ucoz.ru/load/vse_dlja_power_point/10&amp;psig=AFQjCNH57dnDKC77USOJtMAeJ6YqZaZwAQ&amp;ust=144519991216407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allaklein.ucoz.ru/_ld/2/9667307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937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b="1" i="1" dirty="0"/>
              <a:t>Здоров’я – всьому </a:t>
            </a:r>
            <a:r>
              <a:rPr lang="uk-UA" b="1" i="1" dirty="0" smtClean="0"/>
              <a:t>голова</a:t>
            </a:r>
            <a:r>
              <a:rPr lang="uk-UA" b="1" i="1" dirty="0"/>
              <a:t>!</a:t>
            </a: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smtClean="0"/>
              <a:t>Як ранок почнеш, так  </a:t>
            </a:r>
            <a:r>
              <a:rPr lang="uk-UA" b="1" i="1" smtClean="0"/>
              <a:t>і день проведеш</a:t>
            </a:r>
            <a:r>
              <a:rPr lang="uk-UA" b="1" i="1" dirty="0" smtClean="0"/>
              <a:t>!.. 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420888"/>
            <a:ext cx="6822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/>
              <a:t> </a:t>
            </a:r>
            <a:r>
              <a:rPr lang="uk-UA" sz="3600" i="1" dirty="0" smtClean="0">
                <a:solidFill>
                  <a:schemeClr val="accent2">
                    <a:lumMod val="75000"/>
                  </a:schemeClr>
                </a:solidFill>
              </a:rPr>
              <a:t>Головне – здоровим бути -</a:t>
            </a:r>
            <a:br>
              <a:rPr lang="uk-UA" sz="36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3600" i="1" dirty="0" smtClean="0">
                <a:solidFill>
                  <a:schemeClr val="accent2">
                    <a:lumMod val="75000"/>
                  </a:schemeClr>
                </a:solidFill>
              </a:rPr>
              <a:t> Це потрібно всім збагнути!</a:t>
            </a:r>
            <a:br>
              <a:rPr lang="uk-UA" sz="36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3600" i="1" dirty="0" smtClean="0">
                <a:solidFill>
                  <a:schemeClr val="accent2">
                    <a:lumMod val="75000"/>
                  </a:schemeClr>
                </a:solidFill>
              </a:rPr>
              <a:t> Бо як є здоров’я й сила,</a:t>
            </a:r>
          </a:p>
          <a:p>
            <a:r>
              <a:rPr lang="uk-UA" sz="3600" i="1" dirty="0" smtClean="0">
                <a:solidFill>
                  <a:schemeClr val="accent2">
                    <a:lumMod val="75000"/>
                  </a:schemeClr>
                </a:solidFill>
              </a:rPr>
              <a:t> То весь світ людині милий.</a:t>
            </a:r>
            <a:endParaRPr lang="uk-UA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allaklein.ucoz.ru/_ld/2/9667307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937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0"/>
            <a:ext cx="7848872" cy="936104"/>
          </a:xfrm>
        </p:spPr>
        <p:txBody>
          <a:bodyPr>
            <a:normAutofit/>
          </a:bodyPr>
          <a:lstStyle/>
          <a:p>
            <a:r>
              <a:rPr lang="uk-UA" sz="3600" i="1" dirty="0" smtClean="0"/>
              <a:t>Правила харчування:</a:t>
            </a:r>
            <a:endParaRPr lang="uk-UA" sz="3600" i="1" dirty="0"/>
          </a:p>
        </p:txBody>
      </p:sp>
      <p:pic>
        <p:nvPicPr>
          <p:cNvPr id="80898" name="Picture 2" descr="http://novteremok.klasna.com/uploads/editor/2079/93167/sitepage_24/images/es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8503" y="2204864"/>
            <a:ext cx="5355497" cy="4653136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4824536" cy="511256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1. Їж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завжди  в  той  самий  час.</a:t>
            </a:r>
            <a:br>
              <a:rPr lang="uk-UA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2. Їж чотири  рази  на  день  самостійно, без нагадувань.</a:t>
            </a:r>
            <a:br>
              <a:rPr lang="uk-UA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3. Під час  їди  не  розмовляй, не  відволікайся.</a:t>
            </a:r>
            <a:br>
              <a:rPr lang="uk-UA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4. Не переїдай!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Вставай  </a:t>
            </a:r>
          </a:p>
          <a:p>
            <a:pPr algn="l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з-за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столу  з деяким  відчуттям  голоду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Дотримуйтесь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їх!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allaklein.ucoz.ru/_ld/2/9667307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0" y="14951"/>
            <a:ext cx="9144000" cy="6849379"/>
          </a:xfrm>
          <a:prstGeom prst="rect">
            <a:avLst/>
          </a:prstGeom>
          <a:noFill/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Виховна година &quot;Здорова дитина - багата країна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" y="0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58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allaklein.ucoz.ru/_ld/2/9667307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937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sz="3100" i="1" dirty="0" smtClean="0">
                <a:latin typeface="Consolas" pitchFamily="49" charset="0"/>
                <a:cs typeface="Consolas" pitchFamily="49" charset="0"/>
              </a:rPr>
              <a:t>Режим дня – це правильний розподіл у часі різних видів діяльності і відпочинку.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37798" y="4407304"/>
            <a:ext cx="45441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i="1" dirty="0" smtClean="0">
                <a:solidFill>
                  <a:srgbClr val="C00000"/>
                </a:solidFill>
              </a:rPr>
              <a:t>Щоб бадьорим зранку стати,</a:t>
            </a:r>
            <a:br>
              <a:rPr lang="uk-UA" sz="2400" i="1" dirty="0" smtClean="0">
                <a:solidFill>
                  <a:srgbClr val="C00000"/>
                </a:solidFill>
              </a:rPr>
            </a:br>
            <a:r>
              <a:rPr lang="uk-UA" sz="2400" i="1" dirty="0" smtClean="0">
                <a:solidFill>
                  <a:srgbClr val="C00000"/>
                </a:solidFill>
              </a:rPr>
              <a:t>Щоб здоровими зростати,</a:t>
            </a:r>
            <a:br>
              <a:rPr lang="uk-UA" sz="2400" i="1" dirty="0" smtClean="0">
                <a:solidFill>
                  <a:srgbClr val="C00000"/>
                </a:solidFill>
              </a:rPr>
            </a:br>
            <a:r>
              <a:rPr lang="uk-UA" sz="2400" i="1" dirty="0" smtClean="0">
                <a:solidFill>
                  <a:srgbClr val="C00000"/>
                </a:solidFill>
              </a:rPr>
              <a:t>Треба, хлопчики й дівчатка,</a:t>
            </a:r>
            <a:br>
              <a:rPr lang="uk-UA" sz="2400" i="1" dirty="0" smtClean="0">
                <a:solidFill>
                  <a:srgbClr val="C00000"/>
                </a:solidFill>
              </a:rPr>
            </a:br>
            <a:r>
              <a:rPr lang="uk-UA" sz="2400" i="1" dirty="0" smtClean="0">
                <a:solidFill>
                  <a:srgbClr val="C00000"/>
                </a:solidFill>
              </a:rPr>
              <a:t>Починати день з зарядки.</a:t>
            </a:r>
            <a:endParaRPr lang="uk-UA" sz="2400" i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16" y="1825677"/>
            <a:ext cx="2880320" cy="213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936" y="2156506"/>
            <a:ext cx="3024336" cy="204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allaklein.ucoz.ru/_ld/2/9667307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9379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116632"/>
            <a:ext cx="6048672" cy="648072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Після сну організму людини треба не менше двох годин аби остаточно прокинутись. Адже під час сну організм відпочиває. Тому, якщо ви встали з ліжка і думаєте, що ви прокинулись – то це не вірно. Щоб скоротити пробудження вашого організму з двох годин до п’ятнадцяти хвилин, вам необхідно, всього-на-всього, зробити ранкову зарядку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uk-UA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6802" name="Picture 2" descr="http://dnz37.klasna.com/uploads/editor/434/69260/sitepage_140/images/1_1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32656"/>
            <a:ext cx="2752725" cy="39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allaklein.ucoz.ru/_ld/2/9667307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937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630616" cy="2043658"/>
          </a:xfrm>
        </p:spPr>
        <p:txBody>
          <a:bodyPr>
            <a:normAutofit fontScale="90000"/>
          </a:bodyPr>
          <a:lstStyle/>
          <a:p>
            <a:r>
              <a:rPr lang="uk-UA" sz="3100" i="1" dirty="0"/>
              <a:t>Кожен день по розпорядку </a:t>
            </a:r>
            <a:r>
              <a:rPr lang="uk-UA" sz="3100" dirty="0"/>
              <a:t/>
            </a:r>
            <a:br>
              <a:rPr lang="uk-UA" sz="3100" dirty="0"/>
            </a:br>
            <a:r>
              <a:rPr lang="uk-UA" sz="3100" i="1" dirty="0"/>
              <a:t>Маємо робить зарядку.</a:t>
            </a:r>
            <a:r>
              <a:rPr lang="uk-UA" sz="3100" dirty="0"/>
              <a:t/>
            </a:r>
            <a:br>
              <a:rPr lang="uk-UA" sz="3100" dirty="0"/>
            </a:br>
            <a:r>
              <a:rPr lang="uk-UA" sz="3100" i="1" dirty="0"/>
              <a:t>Для здоров’я  вона – плюс ,</a:t>
            </a:r>
            <a:r>
              <a:rPr lang="uk-UA" sz="3100" dirty="0"/>
              <a:t/>
            </a:r>
            <a:br>
              <a:rPr lang="uk-UA" sz="3100" dirty="0"/>
            </a:br>
            <a:r>
              <a:rPr lang="uk-UA" sz="3100" i="1" dirty="0"/>
              <a:t>Намотай  собі  на  вус.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77826" name="Picture 2" descr="http://i.piccy.info/i9/323a6879cd1341f8eef800a9df290092/1414676908/17432/821067/images_7_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564904"/>
            <a:ext cx="5336672" cy="2951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allaklein.ucoz.ru/_ld/2/9667307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21"/>
            <a:ext cx="9144000" cy="684937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91879" y="951757"/>
            <a:ext cx="3384376" cy="1470025"/>
          </a:xfrm>
        </p:spPr>
        <p:txBody>
          <a:bodyPr>
            <a:noAutofit/>
          </a:bodyPr>
          <a:lstStyle/>
          <a:p>
            <a:pPr algn="l"/>
            <a:r>
              <a:rPr lang="uk-UA" sz="2400" i="1" dirty="0" smtClean="0">
                <a:solidFill>
                  <a:srgbClr val="C00000"/>
                </a:solidFill>
              </a:rPr>
              <a:t>В мене щіточка зубна,</a:t>
            </a:r>
            <a:br>
              <a:rPr lang="uk-UA" sz="2400" i="1" dirty="0" smtClean="0">
                <a:solidFill>
                  <a:srgbClr val="C00000"/>
                </a:solidFill>
              </a:rPr>
            </a:br>
            <a:r>
              <a:rPr lang="uk-UA" sz="2400" i="1" dirty="0" smtClean="0">
                <a:solidFill>
                  <a:srgbClr val="C00000"/>
                </a:solidFill>
              </a:rPr>
              <a:t>Подивіться: ось вона!</a:t>
            </a:r>
            <a:br>
              <a:rPr lang="uk-UA" sz="2400" i="1" dirty="0" smtClean="0">
                <a:solidFill>
                  <a:srgbClr val="C00000"/>
                </a:solidFill>
              </a:rPr>
            </a:br>
            <a:r>
              <a:rPr lang="uk-UA" sz="2400" i="1" dirty="0" smtClean="0">
                <a:solidFill>
                  <a:srgbClr val="C00000"/>
                </a:solidFill>
              </a:rPr>
              <a:t>Зверху вниз і навпаки</a:t>
            </a:r>
            <a:br>
              <a:rPr lang="uk-UA" sz="2400" i="1" dirty="0" smtClean="0">
                <a:solidFill>
                  <a:srgbClr val="C00000"/>
                </a:solidFill>
              </a:rPr>
            </a:br>
            <a:r>
              <a:rPr lang="uk-UA" sz="2400" i="1" dirty="0" smtClean="0">
                <a:solidFill>
                  <a:srgbClr val="C00000"/>
                </a:solidFill>
              </a:rPr>
              <a:t>Чищу зуби залюбки.</a:t>
            </a:r>
            <a:br>
              <a:rPr lang="uk-UA" sz="2400" i="1" dirty="0" smtClean="0">
                <a:solidFill>
                  <a:srgbClr val="C00000"/>
                </a:solidFill>
              </a:rPr>
            </a:br>
            <a:endParaRPr lang="uk-UA" sz="2400" i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428577"/>
            <a:ext cx="2736305" cy="39475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10507" y="54868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Я до крана сам дістану,</a:t>
            </a:r>
            <a:r>
              <a:rPr lang="uk-UA" sz="2000" i="1" dirty="0" smtClean="0">
                <a:solidFill>
                  <a:srgbClr val="002060"/>
                </a:solidFill>
              </a:rPr>
              <a:t/>
            </a:r>
            <a:br>
              <a:rPr lang="uk-UA" sz="2000" i="1" dirty="0" smtClean="0">
                <a:solidFill>
                  <a:srgbClr val="002060"/>
                </a:solidFill>
              </a:rPr>
            </a:br>
            <a:r>
              <a:rPr lang="uk-UA" sz="2000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Умиваюсь біля крана.</a:t>
            </a:r>
            <a:r>
              <a:rPr lang="uk-UA" sz="2000" i="1" dirty="0" smtClean="0">
                <a:solidFill>
                  <a:srgbClr val="002060"/>
                </a:solidFill>
              </a:rPr>
              <a:t/>
            </a:r>
            <a:br>
              <a:rPr lang="uk-UA" sz="2000" i="1" dirty="0" smtClean="0">
                <a:solidFill>
                  <a:srgbClr val="002060"/>
                </a:solidFill>
              </a:rPr>
            </a:br>
            <a:r>
              <a:rPr lang="uk-UA" sz="2000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Милю </a:t>
            </a:r>
            <a:r>
              <a:rPr lang="uk-UA" sz="2000" i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милом</a:t>
            </a:r>
            <a:r>
              <a:rPr lang="uk-UA" sz="2000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щоки, шию</a:t>
            </a:r>
            <a:r>
              <a:rPr lang="uk-UA" sz="2000" i="1" dirty="0" smtClean="0">
                <a:solidFill>
                  <a:srgbClr val="002060"/>
                </a:solidFill>
              </a:rPr>
              <a:t/>
            </a:r>
            <a:br>
              <a:rPr lang="uk-UA" sz="2000" i="1" dirty="0" smtClean="0">
                <a:solidFill>
                  <a:srgbClr val="002060"/>
                </a:solidFill>
              </a:rPr>
            </a:br>
            <a:r>
              <a:rPr lang="uk-UA" sz="2000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І водою добре мию.</a:t>
            </a:r>
            <a:endParaRPr lang="uk-UA" sz="2000" i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Виховання культурно-гігієнічних навичок у дітей молодшого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507" y="2009679"/>
            <a:ext cx="2235425" cy="284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79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allaklein.ucoz.ru/_ld/2/9667307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21"/>
            <a:ext cx="9144000" cy="684937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1339"/>
            <a:ext cx="5688632" cy="2628291"/>
          </a:xfrm>
          <a:prstGeom prst="rect">
            <a:avLst/>
          </a:prstGeom>
        </p:spPr>
      </p:pic>
      <p:pic>
        <p:nvPicPr>
          <p:cNvPr id="9" name="Picture 2" descr="Підготовка до школи - pdnz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54667"/>
            <a:ext cx="2520280" cy="271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35466" y="360045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i="1" dirty="0" smtClean="0">
                <a:solidFill>
                  <a:srgbClr val="C00000"/>
                </a:solidFill>
                <a:latin typeface="Open Sans"/>
              </a:rPr>
              <a:t>Правда ж, друзі, я великий?</a:t>
            </a:r>
            <a:r>
              <a:rPr lang="uk-UA" sz="2400" i="1" dirty="0" smtClean="0">
                <a:solidFill>
                  <a:srgbClr val="C00000"/>
                </a:solidFill>
              </a:rPr>
              <a:t/>
            </a:r>
            <a:br>
              <a:rPr lang="uk-UA" sz="2400" i="1" dirty="0" smtClean="0">
                <a:solidFill>
                  <a:srgbClr val="C00000"/>
                </a:solidFill>
              </a:rPr>
            </a:br>
            <a:r>
              <a:rPr lang="uk-UA" sz="2400" i="1" dirty="0" smtClean="0">
                <a:solidFill>
                  <a:srgbClr val="C00000"/>
                </a:solidFill>
                <a:latin typeface="Open Sans"/>
              </a:rPr>
              <a:t>Сам взуваю черевики,</a:t>
            </a:r>
            <a:r>
              <a:rPr lang="uk-UA" sz="2400" i="1" dirty="0" smtClean="0">
                <a:solidFill>
                  <a:srgbClr val="C00000"/>
                </a:solidFill>
              </a:rPr>
              <a:t/>
            </a:r>
            <a:br>
              <a:rPr lang="uk-UA" sz="2400" i="1" dirty="0" smtClean="0">
                <a:solidFill>
                  <a:srgbClr val="C00000"/>
                </a:solidFill>
              </a:rPr>
            </a:br>
            <a:r>
              <a:rPr lang="uk-UA" sz="2400" i="1" dirty="0" smtClean="0">
                <a:solidFill>
                  <a:srgbClr val="C00000"/>
                </a:solidFill>
                <a:latin typeface="Open Sans"/>
              </a:rPr>
              <a:t>Зашнуровую шнурочки,</a:t>
            </a:r>
            <a:r>
              <a:rPr lang="uk-UA" sz="2400" i="1" dirty="0" smtClean="0">
                <a:solidFill>
                  <a:srgbClr val="C00000"/>
                </a:solidFill>
              </a:rPr>
              <a:t/>
            </a:r>
            <a:br>
              <a:rPr lang="uk-UA" sz="2400" i="1" dirty="0" smtClean="0">
                <a:solidFill>
                  <a:srgbClr val="C00000"/>
                </a:solidFill>
              </a:rPr>
            </a:br>
            <a:r>
              <a:rPr lang="uk-UA" sz="2400" i="1" dirty="0" smtClean="0">
                <a:solidFill>
                  <a:srgbClr val="C00000"/>
                </a:solidFill>
                <a:latin typeface="Open Sans"/>
              </a:rPr>
              <a:t>Сам вдягаю я сорочку…</a:t>
            </a:r>
            <a:endParaRPr lang="uk-UA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allaklein.ucoz.ru/_ld/2/9667307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9379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496944" cy="2204864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Щоб бути здоровим, потрібно  правильно харчуватися, їсти більше свіжих фруктів, овочів, ягід, </a:t>
            </a:r>
            <a:r>
              <a:rPr lang="uk-UA" dirty="0" smtClean="0"/>
              <a:t>отримувати більше </a:t>
            </a:r>
            <a:r>
              <a:rPr lang="uk-UA" dirty="0"/>
              <a:t>вітамінів. </a:t>
            </a:r>
            <a:r>
              <a:rPr lang="ru-RU" dirty="0" err="1"/>
              <a:t>Харчуйтеся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день 3-4 рази невеликими </a:t>
            </a:r>
            <a:r>
              <a:rPr lang="ru-RU" dirty="0" err="1"/>
              <a:t>порціями</a:t>
            </a:r>
            <a:r>
              <a:rPr lang="ru-RU" dirty="0"/>
              <a:t>, не </a:t>
            </a:r>
            <a:r>
              <a:rPr lang="ru-RU" dirty="0" err="1"/>
              <a:t>переїдайте</a:t>
            </a:r>
            <a:r>
              <a:rPr lang="ru-RU" dirty="0"/>
              <a:t>, </a:t>
            </a:r>
            <a:r>
              <a:rPr lang="ru-RU" dirty="0" err="1"/>
              <a:t>ретельно</a:t>
            </a:r>
            <a:r>
              <a:rPr lang="ru-RU" dirty="0"/>
              <a:t> </a:t>
            </a:r>
            <a:r>
              <a:rPr lang="ru-RU" dirty="0" err="1"/>
              <a:t>пережовуйте</a:t>
            </a:r>
            <a:r>
              <a:rPr lang="ru-RU" dirty="0"/>
              <a:t> </a:t>
            </a:r>
            <a:r>
              <a:rPr lang="ru-RU" dirty="0" err="1"/>
              <a:t>їжу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/>
              <a:t>їжте</a:t>
            </a:r>
            <a:r>
              <a:rPr lang="ru-RU" dirty="0"/>
              <a:t> в </a:t>
            </a:r>
            <a:r>
              <a:rPr lang="ru-RU" dirty="0" smtClean="0"/>
              <a:t>один </a:t>
            </a:r>
            <a:r>
              <a:rPr lang="ru-RU" dirty="0"/>
              <a:t>і </a:t>
            </a:r>
            <a:r>
              <a:rPr lang="ru-RU" dirty="0" smtClean="0"/>
              <a:t>той же </a:t>
            </a:r>
            <a:r>
              <a:rPr lang="ru-RU" dirty="0"/>
              <a:t>час </a:t>
            </a:r>
            <a:r>
              <a:rPr lang="ru-RU" dirty="0" err="1"/>
              <a:t>кожен</a:t>
            </a:r>
            <a:r>
              <a:rPr lang="ru-RU" dirty="0"/>
              <a:t> день.</a:t>
            </a:r>
            <a:endParaRPr lang="uk-UA" dirty="0"/>
          </a:p>
          <a:p>
            <a:endParaRPr lang="uk-UA" dirty="0"/>
          </a:p>
        </p:txBody>
      </p:sp>
      <p:pic>
        <p:nvPicPr>
          <p:cNvPr id="79876" name="Picture 4" descr="http://korysne.ostriv.in.ua/images/publications/4/10997/132940154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2708920"/>
            <a:ext cx="3810000" cy="320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allaklein.ucoz.ru/_ld/2/9667307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937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860032" y="1196752"/>
            <a:ext cx="3779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sz="2800" b="1" dirty="0" smtClean="0"/>
              <a:t> Діти</a:t>
            </a:r>
            <a:r>
              <a:rPr lang="uk-UA" sz="2800" b="1" dirty="0"/>
              <a:t>, хто це? </a:t>
            </a:r>
            <a:endParaRPr lang="uk-UA" sz="2800" b="1" dirty="0" smtClean="0"/>
          </a:p>
          <a:p>
            <a:pPr>
              <a:buFontTx/>
              <a:buChar char="-"/>
            </a:pPr>
            <a:r>
              <a:rPr lang="uk-UA" sz="2800" b="1" dirty="0" smtClean="0"/>
              <a:t> Так </a:t>
            </a:r>
            <a:r>
              <a:rPr lang="uk-UA" sz="2800" b="1" dirty="0"/>
              <a:t>– це </a:t>
            </a:r>
            <a:r>
              <a:rPr lang="uk-UA" sz="2800" b="1" dirty="0" smtClean="0"/>
              <a:t>мікроби! </a:t>
            </a:r>
            <a:endParaRPr lang="uk-UA" sz="2800" b="1" dirty="0"/>
          </a:p>
          <a:p>
            <a:r>
              <a:rPr lang="uk-UA" sz="2800" b="1" dirty="0"/>
              <a:t>- Що ж може зробити нам мікроб</a:t>
            </a:r>
            <a:r>
              <a:rPr lang="uk-UA" sz="2800" dirty="0"/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142984"/>
            <a:ext cx="3952495" cy="391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allaklein.ucoz.ru/_ld/2/9667307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937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04856" cy="151216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- </a:t>
            </a:r>
            <a:r>
              <a:rPr lang="ru-RU" sz="2800" dirty="0" err="1" smtClean="0"/>
              <a:t>Щоб</a:t>
            </a:r>
            <a:r>
              <a:rPr lang="ru-RU" sz="2800" dirty="0" smtClean="0"/>
              <a:t> </a:t>
            </a:r>
            <a:r>
              <a:rPr lang="ru-RU" sz="2800" dirty="0"/>
              <a:t>нам не </a:t>
            </a:r>
            <a:r>
              <a:rPr lang="ru-RU" sz="2800" dirty="0" err="1" smtClean="0"/>
              <a:t>захворіти</a:t>
            </a:r>
            <a:r>
              <a:rPr lang="ru-RU" sz="2800" dirty="0" smtClean="0"/>
              <a:t> </a:t>
            </a:r>
            <a:r>
              <a:rPr lang="ru-RU" sz="2800" dirty="0"/>
              <a:t>через </a:t>
            </a:r>
            <a:r>
              <a:rPr lang="ru-RU" sz="2800" dirty="0" err="1" smtClean="0"/>
              <a:t>мікроби</a:t>
            </a:r>
            <a:r>
              <a:rPr lang="ru-RU" sz="2800" dirty="0"/>
              <a:t>,</a:t>
            </a:r>
            <a:r>
              <a:rPr lang="ru-RU" sz="2800" dirty="0" smtClean="0"/>
              <a:t> </a:t>
            </a:r>
            <a:r>
              <a:rPr lang="ru-RU" sz="2800" dirty="0" err="1"/>
              <a:t>потрібно</a:t>
            </a:r>
            <a:r>
              <a:rPr lang="ru-RU" sz="2800" dirty="0"/>
              <a:t> </a:t>
            </a:r>
            <a:r>
              <a:rPr lang="ru-RU" sz="2800" dirty="0" err="1"/>
              <a:t>дотримуватися</a:t>
            </a:r>
            <a:r>
              <a:rPr lang="ru-RU" sz="2800" dirty="0"/>
              <a:t> </a:t>
            </a:r>
            <a:r>
              <a:rPr lang="ru-RU" sz="2800" dirty="0" err="1"/>
              <a:t>певних</a:t>
            </a:r>
            <a:r>
              <a:rPr lang="ru-RU" sz="2800" dirty="0"/>
              <a:t> правил </a:t>
            </a:r>
            <a:r>
              <a:rPr lang="ru-RU" sz="2800" dirty="0" err="1"/>
              <a:t>особистої</a:t>
            </a:r>
            <a:r>
              <a:rPr lang="ru-RU" sz="2800" dirty="0"/>
              <a:t> </a:t>
            </a:r>
            <a:r>
              <a:rPr lang="ru-RU" sz="2800" dirty="0" err="1"/>
              <a:t>гігієни</a:t>
            </a:r>
            <a:r>
              <a:rPr lang="ru-RU" sz="2800" dirty="0"/>
              <a:t>.</a:t>
            </a:r>
            <a:endParaRPr lang="uk-UA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2708920"/>
            <a:ext cx="6336704" cy="252028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Кожний  ранок  умивайся,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чисть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 зуби, мий  вуха  та  шию.</a:t>
            </a:r>
            <a:b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2. Завжди мий  руки перед їдою.</a:t>
            </a:r>
            <a:b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3. Коротко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стрижи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 нігті.</a:t>
            </a:r>
            <a:b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4. Тримай  у порядку своє  волосся.</a:t>
            </a:r>
            <a:b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5. Користуйся  носовою хусткою.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5088" y="2276872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Правила особистої гігієни:</a:t>
            </a:r>
            <a:endParaRPr lang="uk-UA" sz="2800" b="1" i="1" dirty="0">
              <a:solidFill>
                <a:srgbClr val="C00000"/>
              </a:solidFill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210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Consolas</vt:lpstr>
      <vt:lpstr>Gungsuh</vt:lpstr>
      <vt:lpstr>Open Sans</vt:lpstr>
      <vt:lpstr>Тема Office</vt:lpstr>
      <vt:lpstr>Здоров’я – всьому голова! Як ранок почнеш, так  і день проведеш!.. </vt:lpstr>
      <vt:lpstr>Режим дня – це правильний розподіл у часі різних видів діяльності і відпочинку. </vt:lpstr>
      <vt:lpstr>Презентация PowerPoint</vt:lpstr>
      <vt:lpstr>Кожен день по розпорядку  Маємо робить зарядку. Для здоров’я  вона – плюс , Намотай  собі  на  вус. </vt:lpstr>
      <vt:lpstr>В мене щіточка зубна, Подивіться: ось вона! Зверху вниз і навпаки Чищу зуби залюбки. </vt:lpstr>
      <vt:lpstr>Презентация PowerPoint</vt:lpstr>
      <vt:lpstr>Презентация PowerPoint</vt:lpstr>
      <vt:lpstr>Презентация PowerPoint</vt:lpstr>
      <vt:lpstr>- Щоб нам не захворіти через мікроби, потрібно дотримуватися певних правил особистої гігієни.</vt:lpstr>
      <vt:lpstr>Правила харчування: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Здоров’я – всьому голова. Режим дня</dc:title>
  <dc:creator>Пользователь Windows</dc:creator>
  <cp:lastModifiedBy>User</cp:lastModifiedBy>
  <cp:revision>20</cp:revision>
  <dcterms:created xsi:type="dcterms:W3CDTF">2015-10-17T20:17:35Z</dcterms:created>
  <dcterms:modified xsi:type="dcterms:W3CDTF">2020-04-21T11:14:33Z</dcterms:modified>
</cp:coreProperties>
</file>