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59" r:id="rId4"/>
    <p:sldId id="264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80AE-B1A5-4092-963B-5EDC91C6CE1D}" type="datetimeFigureOut">
              <a:rPr lang="uk-UA" smtClean="0"/>
              <a:t>07.05.2020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12FA-4A41-4CCE-BE31-CFE8C3AA98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5881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80AE-B1A5-4092-963B-5EDC91C6CE1D}" type="datetimeFigureOut">
              <a:rPr lang="uk-UA" smtClean="0"/>
              <a:t>07.05.2020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12FA-4A41-4CCE-BE31-CFE8C3AA98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3904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80AE-B1A5-4092-963B-5EDC91C6CE1D}" type="datetimeFigureOut">
              <a:rPr lang="uk-UA" smtClean="0"/>
              <a:t>07.05.2020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12FA-4A41-4CCE-BE31-CFE8C3AA98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6561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80AE-B1A5-4092-963B-5EDC91C6CE1D}" type="datetimeFigureOut">
              <a:rPr lang="uk-UA" smtClean="0"/>
              <a:t>07.05.2020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12FA-4A41-4CCE-BE31-CFE8C3AA98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2321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80AE-B1A5-4092-963B-5EDC91C6CE1D}" type="datetimeFigureOut">
              <a:rPr lang="uk-UA" smtClean="0"/>
              <a:t>07.05.2020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12FA-4A41-4CCE-BE31-CFE8C3AA98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681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80AE-B1A5-4092-963B-5EDC91C6CE1D}" type="datetimeFigureOut">
              <a:rPr lang="uk-UA" smtClean="0"/>
              <a:t>07.05.2020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12FA-4A41-4CCE-BE31-CFE8C3AA98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5205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80AE-B1A5-4092-963B-5EDC91C6CE1D}" type="datetimeFigureOut">
              <a:rPr lang="uk-UA" smtClean="0"/>
              <a:t>07.05.2020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12FA-4A41-4CCE-BE31-CFE8C3AA98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071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80AE-B1A5-4092-963B-5EDC91C6CE1D}" type="datetimeFigureOut">
              <a:rPr lang="uk-UA" smtClean="0"/>
              <a:t>07.05.2020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12FA-4A41-4CCE-BE31-CFE8C3AA98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4454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80AE-B1A5-4092-963B-5EDC91C6CE1D}" type="datetimeFigureOut">
              <a:rPr lang="uk-UA" smtClean="0"/>
              <a:t>07.05.2020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12FA-4A41-4CCE-BE31-CFE8C3AA98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3598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80AE-B1A5-4092-963B-5EDC91C6CE1D}" type="datetimeFigureOut">
              <a:rPr lang="uk-UA" smtClean="0"/>
              <a:t>07.05.2020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12FA-4A41-4CCE-BE31-CFE8C3AA98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85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80AE-B1A5-4092-963B-5EDC91C6CE1D}" type="datetimeFigureOut">
              <a:rPr lang="uk-UA" smtClean="0"/>
              <a:t>07.05.2020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12FA-4A41-4CCE-BE31-CFE8C3AA98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9972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C80AE-B1A5-4092-963B-5EDC91C6CE1D}" type="datetimeFigureOut">
              <a:rPr lang="uk-UA" smtClean="0"/>
              <a:t>07.05.2020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B12FA-4A41-4CCE-BE31-CFE8C3AA98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298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45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53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80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1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28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52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597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Юрист</dc:creator>
  <cp:lastModifiedBy>Юрист</cp:lastModifiedBy>
  <cp:revision>4</cp:revision>
  <dcterms:created xsi:type="dcterms:W3CDTF">2020-05-07T12:06:45Z</dcterms:created>
  <dcterms:modified xsi:type="dcterms:W3CDTF">2020-05-07T12:14:07Z</dcterms:modified>
</cp:coreProperties>
</file>