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75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38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460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4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426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930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39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618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924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75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917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35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6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631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880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950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97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9D3FE4-0E31-4EED-9080-5A6B9AE33A43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21D23-8066-4C75-855D-C93A72CA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561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0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8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2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8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1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2" y="385547"/>
            <a:ext cx="4885899" cy="3664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87" y="2135872"/>
            <a:ext cx="5104262" cy="38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7" y="382136"/>
            <a:ext cx="4876801" cy="36576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16" y="2347413"/>
            <a:ext cx="5190699" cy="38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8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4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0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0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6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3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9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3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Юрист</dc:creator>
  <cp:lastModifiedBy>Юрист</cp:lastModifiedBy>
  <cp:revision>9</cp:revision>
  <dcterms:created xsi:type="dcterms:W3CDTF">2020-05-18T09:08:35Z</dcterms:created>
  <dcterms:modified xsi:type="dcterms:W3CDTF">2020-05-18T13:08:44Z</dcterms:modified>
</cp:coreProperties>
</file>