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3" r:id="rId4"/>
    <p:sldId id="265" r:id="rId5"/>
    <p:sldId id="299" r:id="rId6"/>
    <p:sldId id="300" r:id="rId7"/>
    <p:sldId id="301" r:id="rId8"/>
    <p:sldId id="303" r:id="rId9"/>
    <p:sldId id="306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7F711"/>
    <a:srgbClr val="025654"/>
    <a:srgbClr val="9DFA48"/>
    <a:srgbClr val="99FFCC"/>
    <a:srgbClr val="F6AF50"/>
    <a:srgbClr val="FD9B51"/>
    <a:srgbClr val="8FFBB0"/>
    <a:srgbClr val="C6E6A2"/>
    <a:srgbClr val="F7BE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3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187F1-DE29-46BC-BEBA-E7256E6FAF63}" type="doc">
      <dgm:prSet loTypeId="urn:microsoft.com/office/officeart/2005/8/layout/matrix3" loCatId="matrix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782C9DA-6D23-4741-B5E2-4630F930C53E}">
      <dgm:prSet phldrT="[Текст]" custT="1"/>
      <dgm:spPr/>
      <dgm:t>
        <a:bodyPr/>
        <a:lstStyle/>
        <a:p>
          <a:r>
            <a:rPr lang="uk-UA" sz="20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Розширити науковий світогляд з екології</a:t>
          </a:r>
          <a:endParaRPr lang="uk-UA" sz="2000" dirty="0"/>
        </a:p>
      </dgm:t>
    </dgm:pt>
    <dgm:pt modelId="{0D2D0FE2-F551-42DB-A5A0-7D90CA153D49}" type="parTrans" cxnId="{884A0DF0-3D85-4CAE-9C32-E41B651F1DCA}">
      <dgm:prSet/>
      <dgm:spPr/>
      <dgm:t>
        <a:bodyPr/>
        <a:lstStyle/>
        <a:p>
          <a:endParaRPr lang="uk-UA"/>
        </a:p>
      </dgm:t>
    </dgm:pt>
    <dgm:pt modelId="{3FB62EED-3006-4A16-A924-36F60FFFE492}" type="sibTrans" cxnId="{884A0DF0-3D85-4CAE-9C32-E41B651F1DCA}">
      <dgm:prSet/>
      <dgm:spPr/>
      <dgm:t>
        <a:bodyPr/>
        <a:lstStyle/>
        <a:p>
          <a:endParaRPr lang="uk-UA"/>
        </a:p>
      </dgm:t>
    </dgm:pt>
    <dgm:pt modelId="{8F18DCAF-E632-42CE-95DC-1906E1FF1B0B}">
      <dgm:prSet phldrT="[Текст]" custT="1"/>
      <dgm:spPr/>
      <dgm:t>
        <a:bodyPr/>
        <a:lstStyle/>
        <a:p>
          <a:r>
            <a:rPr lang="uk-UA" sz="20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Вдосконалити організації самостійної діяльності учнів</a:t>
          </a:r>
          <a:endParaRPr lang="uk-UA" sz="2000" dirty="0"/>
        </a:p>
      </dgm:t>
    </dgm:pt>
    <dgm:pt modelId="{0783C529-B4BC-4B25-8D7F-791E60BC474A}" type="parTrans" cxnId="{14AAE57A-548B-43CD-AF2F-60A8A2139890}">
      <dgm:prSet/>
      <dgm:spPr/>
      <dgm:t>
        <a:bodyPr/>
        <a:lstStyle/>
        <a:p>
          <a:endParaRPr lang="uk-UA"/>
        </a:p>
      </dgm:t>
    </dgm:pt>
    <dgm:pt modelId="{CDF2E7A9-E8DE-4AB6-B18F-27EE895688E1}" type="sibTrans" cxnId="{14AAE57A-548B-43CD-AF2F-60A8A2139890}">
      <dgm:prSet/>
      <dgm:spPr/>
      <dgm:t>
        <a:bodyPr/>
        <a:lstStyle/>
        <a:p>
          <a:endParaRPr lang="uk-UA"/>
        </a:p>
      </dgm:t>
    </dgm:pt>
    <dgm:pt modelId="{2EAC17F7-9702-4035-BFA4-A5775C5F9485}">
      <dgm:prSet phldrT="[Текст]" custT="1"/>
      <dgm:spPr/>
      <dgm:t>
        <a:bodyPr/>
        <a:lstStyle/>
        <a:p>
          <a:r>
            <a:rPr lang="uk-UA" sz="20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Пов’язати етнопедагогічні підходи  з екологічною освітою школярів</a:t>
          </a:r>
          <a:endParaRPr lang="uk-UA" sz="2000" dirty="0"/>
        </a:p>
      </dgm:t>
    </dgm:pt>
    <dgm:pt modelId="{56DA5BAB-4D68-4201-8FDC-363365B751C9}" type="parTrans" cxnId="{49F81D30-6FD1-4B2E-AFC2-ABED30FB75BE}">
      <dgm:prSet/>
      <dgm:spPr/>
      <dgm:t>
        <a:bodyPr/>
        <a:lstStyle/>
        <a:p>
          <a:endParaRPr lang="uk-UA"/>
        </a:p>
      </dgm:t>
    </dgm:pt>
    <dgm:pt modelId="{E6A656F5-563B-44DE-9C19-6CDC69EC2FFC}" type="sibTrans" cxnId="{49F81D30-6FD1-4B2E-AFC2-ABED30FB75BE}">
      <dgm:prSet/>
      <dgm:spPr/>
      <dgm:t>
        <a:bodyPr/>
        <a:lstStyle/>
        <a:p>
          <a:endParaRPr lang="uk-UA"/>
        </a:p>
      </dgm:t>
    </dgm:pt>
    <dgm:pt modelId="{9EEE368A-8A19-4CD6-8CBA-79F0BBD4F022}">
      <dgm:prSet phldrT="[Текст]" custT="1"/>
      <dgm:spPr/>
      <dgm:t>
        <a:bodyPr/>
        <a:lstStyle/>
        <a:p>
          <a:r>
            <a:rPr lang="uk-UA" sz="20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/>
          </a:r>
          <a:br>
            <a:rPr lang="uk-UA" sz="20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uk-UA" sz="20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Забезпечити пошукову практичну екологічну діяльність учнів</a:t>
          </a:r>
          <a:endParaRPr lang="uk-UA" sz="2000" dirty="0"/>
        </a:p>
      </dgm:t>
    </dgm:pt>
    <dgm:pt modelId="{81D0A5D2-0EA6-4513-9C8D-1836A0D7B52B}" type="parTrans" cxnId="{A78EC3BA-5D4D-4495-8E3F-69710CE965FE}">
      <dgm:prSet/>
      <dgm:spPr/>
      <dgm:t>
        <a:bodyPr/>
        <a:lstStyle/>
        <a:p>
          <a:endParaRPr lang="uk-UA"/>
        </a:p>
      </dgm:t>
    </dgm:pt>
    <dgm:pt modelId="{4CB9F0E1-EDCC-4A68-8664-883A9E06E6E4}" type="sibTrans" cxnId="{A78EC3BA-5D4D-4495-8E3F-69710CE965FE}">
      <dgm:prSet/>
      <dgm:spPr/>
      <dgm:t>
        <a:bodyPr/>
        <a:lstStyle/>
        <a:p>
          <a:endParaRPr lang="uk-UA"/>
        </a:p>
      </dgm:t>
    </dgm:pt>
    <dgm:pt modelId="{D3D04292-4233-44D1-BF2D-377EA80B8AAC}" type="pres">
      <dgm:prSet presAssocID="{015187F1-DE29-46BC-BEBA-E7256E6FAF6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A08AA3A-30B5-426D-B7D1-F3D1941B4248}" type="pres">
      <dgm:prSet presAssocID="{015187F1-DE29-46BC-BEBA-E7256E6FAF63}" presName="diamond" presStyleLbl="bgShp" presStyleIdx="0" presStyleCnt="1" custLinFactNeighborX="1189" custLinFactNeighborY="-3903"/>
      <dgm:spPr/>
    </dgm:pt>
    <dgm:pt modelId="{EF580E66-EE71-4217-ACA7-CC8F2AD47FE8}" type="pres">
      <dgm:prSet presAssocID="{015187F1-DE29-46BC-BEBA-E7256E6FAF63}" presName="quad1" presStyleLbl="node1" presStyleIdx="0" presStyleCnt="4" custScaleX="107237" custScaleY="98860" custLinFactNeighborX="-3446" custLinFactNeighborY="-2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5B173C-F8F0-4AC3-9C43-95FF808F5E00}" type="pres">
      <dgm:prSet presAssocID="{015187F1-DE29-46BC-BEBA-E7256E6FAF63}" presName="quad2" presStyleLbl="node1" presStyleIdx="1" presStyleCnt="4" custScaleX="107338" custScaleY="100238" custLinFactNeighborX="-797" custLinFactNeighborY="-24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E32717-544D-4A79-B724-653EC8EA1DBF}" type="pres">
      <dgm:prSet presAssocID="{015187F1-DE29-46BC-BEBA-E7256E6FAF63}" presName="quad3" presStyleLbl="node1" presStyleIdx="2" presStyleCnt="4" custScaleX="165260" custScaleY="91150" custLinFactNeighborX="-289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30686F-58DD-4FD4-AAAA-19936603944E}" type="pres">
      <dgm:prSet presAssocID="{015187F1-DE29-46BC-BEBA-E7256E6FAF63}" presName="quad4" presStyleLbl="node1" presStyleIdx="3" presStyleCnt="4" custScaleX="148966" custScaleY="90819" custLinFactNeighborX="248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9F81D30-6FD1-4B2E-AFC2-ABED30FB75BE}" srcId="{015187F1-DE29-46BC-BEBA-E7256E6FAF63}" destId="{2EAC17F7-9702-4035-BFA4-A5775C5F9485}" srcOrd="2" destOrd="0" parTransId="{56DA5BAB-4D68-4201-8FDC-363365B751C9}" sibTransId="{E6A656F5-563B-44DE-9C19-6CDC69EC2FFC}"/>
    <dgm:cxn modelId="{14AAE57A-548B-43CD-AF2F-60A8A2139890}" srcId="{015187F1-DE29-46BC-BEBA-E7256E6FAF63}" destId="{8F18DCAF-E632-42CE-95DC-1906E1FF1B0B}" srcOrd="1" destOrd="0" parTransId="{0783C529-B4BC-4B25-8D7F-791E60BC474A}" sibTransId="{CDF2E7A9-E8DE-4AB6-B18F-27EE895688E1}"/>
    <dgm:cxn modelId="{F2F8F296-17A7-4242-8997-27D851769A02}" type="presOf" srcId="{2EAC17F7-9702-4035-BFA4-A5775C5F9485}" destId="{A6E32717-544D-4A79-B724-653EC8EA1DBF}" srcOrd="0" destOrd="0" presId="urn:microsoft.com/office/officeart/2005/8/layout/matrix3"/>
    <dgm:cxn modelId="{A78EC3BA-5D4D-4495-8E3F-69710CE965FE}" srcId="{015187F1-DE29-46BC-BEBA-E7256E6FAF63}" destId="{9EEE368A-8A19-4CD6-8CBA-79F0BBD4F022}" srcOrd="3" destOrd="0" parTransId="{81D0A5D2-0EA6-4513-9C8D-1836A0D7B52B}" sibTransId="{4CB9F0E1-EDCC-4A68-8664-883A9E06E6E4}"/>
    <dgm:cxn modelId="{606AD0AF-EC62-41BA-A950-A485FE14E06E}" type="presOf" srcId="{015187F1-DE29-46BC-BEBA-E7256E6FAF63}" destId="{D3D04292-4233-44D1-BF2D-377EA80B8AAC}" srcOrd="0" destOrd="0" presId="urn:microsoft.com/office/officeart/2005/8/layout/matrix3"/>
    <dgm:cxn modelId="{884A0DF0-3D85-4CAE-9C32-E41B651F1DCA}" srcId="{015187F1-DE29-46BC-BEBA-E7256E6FAF63}" destId="{5782C9DA-6D23-4741-B5E2-4630F930C53E}" srcOrd="0" destOrd="0" parTransId="{0D2D0FE2-F551-42DB-A5A0-7D90CA153D49}" sibTransId="{3FB62EED-3006-4A16-A924-36F60FFFE492}"/>
    <dgm:cxn modelId="{1E8E5D10-5A40-4D82-BAE4-2487E1822173}" type="presOf" srcId="{5782C9DA-6D23-4741-B5E2-4630F930C53E}" destId="{EF580E66-EE71-4217-ACA7-CC8F2AD47FE8}" srcOrd="0" destOrd="0" presId="urn:microsoft.com/office/officeart/2005/8/layout/matrix3"/>
    <dgm:cxn modelId="{250FE755-F004-418B-A17E-EC821D84DAE4}" type="presOf" srcId="{8F18DCAF-E632-42CE-95DC-1906E1FF1B0B}" destId="{BE5B173C-F8F0-4AC3-9C43-95FF808F5E00}" srcOrd="0" destOrd="0" presId="urn:microsoft.com/office/officeart/2005/8/layout/matrix3"/>
    <dgm:cxn modelId="{8889BEDD-566E-4EAF-808E-C7164D80D7F0}" type="presOf" srcId="{9EEE368A-8A19-4CD6-8CBA-79F0BBD4F022}" destId="{0C30686F-58DD-4FD4-AAAA-19936603944E}" srcOrd="0" destOrd="0" presId="urn:microsoft.com/office/officeart/2005/8/layout/matrix3"/>
    <dgm:cxn modelId="{9FC2823B-D985-499C-83BA-961F7AF41BC3}" type="presParOf" srcId="{D3D04292-4233-44D1-BF2D-377EA80B8AAC}" destId="{FA08AA3A-30B5-426D-B7D1-F3D1941B4248}" srcOrd="0" destOrd="0" presId="urn:microsoft.com/office/officeart/2005/8/layout/matrix3"/>
    <dgm:cxn modelId="{2107B0DA-E4EA-493A-82CD-A5F00772B4E2}" type="presParOf" srcId="{D3D04292-4233-44D1-BF2D-377EA80B8AAC}" destId="{EF580E66-EE71-4217-ACA7-CC8F2AD47FE8}" srcOrd="1" destOrd="0" presId="urn:microsoft.com/office/officeart/2005/8/layout/matrix3"/>
    <dgm:cxn modelId="{256176F9-BFD1-4592-B7AF-0C87C775E9F7}" type="presParOf" srcId="{D3D04292-4233-44D1-BF2D-377EA80B8AAC}" destId="{BE5B173C-F8F0-4AC3-9C43-95FF808F5E00}" srcOrd="2" destOrd="0" presId="urn:microsoft.com/office/officeart/2005/8/layout/matrix3"/>
    <dgm:cxn modelId="{92BAC2DA-EE5C-4F73-9A84-DB86FCE305F2}" type="presParOf" srcId="{D3D04292-4233-44D1-BF2D-377EA80B8AAC}" destId="{A6E32717-544D-4A79-B724-653EC8EA1DBF}" srcOrd="3" destOrd="0" presId="urn:microsoft.com/office/officeart/2005/8/layout/matrix3"/>
    <dgm:cxn modelId="{F13EE91F-7DB9-49C3-A8AC-35FB4E4C445E}" type="presParOf" srcId="{D3D04292-4233-44D1-BF2D-377EA80B8AAC}" destId="{0C30686F-58DD-4FD4-AAAA-19936603944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A9E687-0528-4C19-814C-DF2561567EAE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FA93B698-D583-4E49-B22B-8BD083ED8755}">
      <dgm:prSet phldrT="[Текст]" custT="1"/>
      <dgm:spPr/>
      <dgm:t>
        <a:bodyPr/>
        <a:lstStyle/>
        <a:p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Поїздка у </a:t>
          </a:r>
          <a:r>
            <a:rPr lang="uk-UA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Велеснівський</a:t>
          </a:r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 етнографічно-меморіальний музей Володимира Гнатюка</a:t>
          </a:r>
          <a:endParaRPr lang="uk-UA" sz="2400" dirty="0"/>
        </a:p>
      </dgm:t>
    </dgm:pt>
    <dgm:pt modelId="{024C1248-0D55-4C9E-AC45-6587F0BA2C65}" type="parTrans" cxnId="{AABA9FA1-E9CC-45F1-BCDD-14A4B363B688}">
      <dgm:prSet/>
      <dgm:spPr/>
      <dgm:t>
        <a:bodyPr/>
        <a:lstStyle/>
        <a:p>
          <a:endParaRPr lang="uk-UA"/>
        </a:p>
      </dgm:t>
    </dgm:pt>
    <dgm:pt modelId="{1E2D7E6F-26C5-4217-90DA-41C4BC85609C}" type="sibTrans" cxnId="{AABA9FA1-E9CC-45F1-BCDD-14A4B363B688}">
      <dgm:prSet/>
      <dgm:spPr/>
      <dgm:t>
        <a:bodyPr/>
        <a:lstStyle/>
        <a:p>
          <a:endParaRPr lang="uk-UA"/>
        </a:p>
      </dgm:t>
    </dgm:pt>
    <dgm:pt modelId="{F1E223CB-8517-4D35-A861-D5469B42301E}">
      <dgm:prSet phldrT="[Текст]" custT="1"/>
      <dgm:spPr/>
      <dgm:t>
        <a:bodyPr/>
        <a:lstStyle/>
        <a:p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Екскурсія «Стежками рідного краю»</a:t>
          </a:r>
          <a:endParaRPr lang="uk-UA" sz="2400" dirty="0"/>
        </a:p>
      </dgm:t>
    </dgm:pt>
    <dgm:pt modelId="{75C429E4-0572-416F-87A9-872DAEB198EA}" type="parTrans" cxnId="{64A4B81A-D11C-4212-8250-E0F90760B43A}">
      <dgm:prSet/>
      <dgm:spPr/>
      <dgm:t>
        <a:bodyPr/>
        <a:lstStyle/>
        <a:p>
          <a:endParaRPr lang="uk-UA"/>
        </a:p>
      </dgm:t>
    </dgm:pt>
    <dgm:pt modelId="{29F1CE3E-6547-4EA4-B626-9F27D3F67EBE}" type="sibTrans" cxnId="{64A4B81A-D11C-4212-8250-E0F90760B43A}">
      <dgm:prSet/>
      <dgm:spPr/>
      <dgm:t>
        <a:bodyPr/>
        <a:lstStyle/>
        <a:p>
          <a:endParaRPr lang="uk-UA"/>
        </a:p>
      </dgm:t>
    </dgm:pt>
    <dgm:pt modelId="{1D3DFE97-209C-4024-AC5D-9941E31EF355}">
      <dgm:prSet phldrT="[Текст]" custT="1"/>
      <dgm:spPr/>
      <dgm:t>
        <a:bodyPr/>
        <a:lstStyle/>
        <a:p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Поїздка в Тернопільський обласний краєзнавчий музей</a:t>
          </a:r>
          <a:endParaRPr lang="uk-UA" sz="2400" dirty="0"/>
        </a:p>
      </dgm:t>
    </dgm:pt>
    <dgm:pt modelId="{8033EA9B-988A-450B-8777-E9EBB5B14AAC}" type="parTrans" cxnId="{29E85032-3D5A-433F-9DE2-3D9DF8068443}">
      <dgm:prSet/>
      <dgm:spPr/>
      <dgm:t>
        <a:bodyPr/>
        <a:lstStyle/>
        <a:p>
          <a:endParaRPr lang="uk-UA"/>
        </a:p>
      </dgm:t>
    </dgm:pt>
    <dgm:pt modelId="{4587A748-C0DF-453B-94C8-AD5FC19B1C5A}" type="sibTrans" cxnId="{29E85032-3D5A-433F-9DE2-3D9DF8068443}">
      <dgm:prSet/>
      <dgm:spPr/>
      <dgm:t>
        <a:bodyPr/>
        <a:lstStyle/>
        <a:p>
          <a:endParaRPr lang="uk-UA"/>
        </a:p>
      </dgm:t>
    </dgm:pt>
    <dgm:pt modelId="{556E7007-FB94-4B54-9B0F-74D760AEE47E}" type="pres">
      <dgm:prSet presAssocID="{41A9E687-0528-4C19-814C-DF2561567EA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EB6B07C-0239-4FA8-9C03-5657B04B313A}" type="pres">
      <dgm:prSet presAssocID="{FA93B698-D583-4E49-B22B-8BD083ED8755}" presName="parentLin" presStyleCnt="0"/>
      <dgm:spPr/>
    </dgm:pt>
    <dgm:pt modelId="{C59A5728-5F6A-4E21-BD7E-E658B05805F3}" type="pres">
      <dgm:prSet presAssocID="{FA93B698-D583-4E49-B22B-8BD083ED8755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CBC0F60A-40BB-48D1-8C1C-624F036DDF1C}" type="pres">
      <dgm:prSet presAssocID="{FA93B698-D583-4E49-B22B-8BD083ED8755}" presName="parentText" presStyleLbl="node1" presStyleIdx="0" presStyleCnt="3" custScaleX="13098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737110-9A8E-4069-AEB6-16A2769015A6}" type="pres">
      <dgm:prSet presAssocID="{FA93B698-D583-4E49-B22B-8BD083ED8755}" presName="negativeSpace" presStyleCnt="0"/>
      <dgm:spPr/>
    </dgm:pt>
    <dgm:pt modelId="{5058AA11-C1DF-4982-A588-A9806862CB07}" type="pres">
      <dgm:prSet presAssocID="{FA93B698-D583-4E49-B22B-8BD083ED8755}" presName="childText" presStyleLbl="conFgAcc1" presStyleIdx="0" presStyleCnt="3">
        <dgm:presLayoutVars>
          <dgm:bulletEnabled val="1"/>
        </dgm:presLayoutVars>
      </dgm:prSet>
      <dgm:spPr/>
    </dgm:pt>
    <dgm:pt modelId="{8F9257B3-8FE2-4013-8AEB-F306F3E29731}" type="pres">
      <dgm:prSet presAssocID="{1E2D7E6F-26C5-4217-90DA-41C4BC85609C}" presName="spaceBetweenRectangles" presStyleCnt="0"/>
      <dgm:spPr/>
    </dgm:pt>
    <dgm:pt modelId="{1F5BA87F-CF06-4B47-BC77-DCE852FD52AA}" type="pres">
      <dgm:prSet presAssocID="{F1E223CB-8517-4D35-A861-D5469B42301E}" presName="parentLin" presStyleCnt="0"/>
      <dgm:spPr/>
    </dgm:pt>
    <dgm:pt modelId="{03AAE0F8-42DF-4A3C-BF19-3D8F950E0AF5}" type="pres">
      <dgm:prSet presAssocID="{F1E223CB-8517-4D35-A861-D5469B42301E}" presName="parentLeftMargin" presStyleLbl="node1" presStyleIdx="0" presStyleCnt="3"/>
      <dgm:spPr/>
      <dgm:t>
        <a:bodyPr/>
        <a:lstStyle/>
        <a:p>
          <a:endParaRPr lang="uk-UA"/>
        </a:p>
      </dgm:t>
    </dgm:pt>
    <dgm:pt modelId="{D48D900D-98A0-4731-8F2F-731DA9DB8B4F}" type="pres">
      <dgm:prSet presAssocID="{F1E223CB-8517-4D35-A861-D5469B42301E}" presName="parentText" presStyleLbl="node1" presStyleIdx="1" presStyleCnt="3" custScaleX="129084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B125DB5-BC29-43B2-AD49-080CAA1E9F9B}" type="pres">
      <dgm:prSet presAssocID="{F1E223CB-8517-4D35-A861-D5469B42301E}" presName="negativeSpace" presStyleCnt="0"/>
      <dgm:spPr/>
    </dgm:pt>
    <dgm:pt modelId="{88C31EE3-9649-4507-B686-7558909B83D6}" type="pres">
      <dgm:prSet presAssocID="{F1E223CB-8517-4D35-A861-D5469B42301E}" presName="childText" presStyleLbl="conFgAcc1" presStyleIdx="1" presStyleCnt="3">
        <dgm:presLayoutVars>
          <dgm:bulletEnabled val="1"/>
        </dgm:presLayoutVars>
      </dgm:prSet>
      <dgm:spPr/>
    </dgm:pt>
    <dgm:pt modelId="{9BD15B32-39AB-4D32-96FF-35E29D412DFC}" type="pres">
      <dgm:prSet presAssocID="{29F1CE3E-6547-4EA4-B626-9F27D3F67EBE}" presName="spaceBetweenRectangles" presStyleCnt="0"/>
      <dgm:spPr/>
    </dgm:pt>
    <dgm:pt modelId="{268A41A3-E91B-489C-8531-CB259EA886CE}" type="pres">
      <dgm:prSet presAssocID="{1D3DFE97-209C-4024-AC5D-9941E31EF355}" presName="parentLin" presStyleCnt="0"/>
      <dgm:spPr/>
    </dgm:pt>
    <dgm:pt modelId="{B55EFCFD-4AEE-4682-AE30-B919E9A3BA95}" type="pres">
      <dgm:prSet presAssocID="{1D3DFE97-209C-4024-AC5D-9941E31EF355}" presName="parentLeftMargin" presStyleLbl="node1" presStyleIdx="1" presStyleCnt="3"/>
      <dgm:spPr/>
      <dgm:t>
        <a:bodyPr/>
        <a:lstStyle/>
        <a:p>
          <a:endParaRPr lang="uk-UA"/>
        </a:p>
      </dgm:t>
    </dgm:pt>
    <dgm:pt modelId="{2DD61F18-21D3-46A3-BBCD-AB839B9EE468}" type="pres">
      <dgm:prSet presAssocID="{1D3DFE97-209C-4024-AC5D-9941E31EF355}" presName="parentText" presStyleLbl="node1" presStyleIdx="2" presStyleCnt="3" custScaleX="127876" custLinFactNeighborX="7983" custLinFactNeighborY="441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CBCE1D-EDBF-45FC-8DE9-FB9ADE663A57}" type="pres">
      <dgm:prSet presAssocID="{1D3DFE97-209C-4024-AC5D-9941E31EF355}" presName="negativeSpace" presStyleCnt="0"/>
      <dgm:spPr/>
    </dgm:pt>
    <dgm:pt modelId="{846AB07E-63C4-48CE-A83E-FBFE9FECFCF4}" type="pres">
      <dgm:prSet presAssocID="{1D3DFE97-209C-4024-AC5D-9941E31EF355}" presName="childText" presStyleLbl="conFgAcc1" presStyleIdx="2" presStyleCnt="3" custLinFactNeighborY="-10547">
        <dgm:presLayoutVars>
          <dgm:bulletEnabled val="1"/>
        </dgm:presLayoutVars>
      </dgm:prSet>
      <dgm:spPr/>
    </dgm:pt>
  </dgm:ptLst>
  <dgm:cxnLst>
    <dgm:cxn modelId="{AABA9FA1-E9CC-45F1-BCDD-14A4B363B688}" srcId="{41A9E687-0528-4C19-814C-DF2561567EAE}" destId="{FA93B698-D583-4E49-B22B-8BD083ED8755}" srcOrd="0" destOrd="0" parTransId="{024C1248-0D55-4C9E-AC45-6587F0BA2C65}" sibTransId="{1E2D7E6F-26C5-4217-90DA-41C4BC85609C}"/>
    <dgm:cxn modelId="{610C1F15-4138-4291-BDFD-0DCC97F9A2C5}" type="presOf" srcId="{1D3DFE97-209C-4024-AC5D-9941E31EF355}" destId="{B55EFCFD-4AEE-4682-AE30-B919E9A3BA95}" srcOrd="0" destOrd="0" presId="urn:microsoft.com/office/officeart/2005/8/layout/list1"/>
    <dgm:cxn modelId="{18010758-BB63-4081-A861-BD445A29FDEE}" type="presOf" srcId="{41A9E687-0528-4C19-814C-DF2561567EAE}" destId="{556E7007-FB94-4B54-9B0F-74D760AEE47E}" srcOrd="0" destOrd="0" presId="urn:microsoft.com/office/officeart/2005/8/layout/list1"/>
    <dgm:cxn modelId="{29E85032-3D5A-433F-9DE2-3D9DF8068443}" srcId="{41A9E687-0528-4C19-814C-DF2561567EAE}" destId="{1D3DFE97-209C-4024-AC5D-9941E31EF355}" srcOrd="2" destOrd="0" parTransId="{8033EA9B-988A-450B-8777-E9EBB5B14AAC}" sibTransId="{4587A748-C0DF-453B-94C8-AD5FC19B1C5A}"/>
    <dgm:cxn modelId="{7B6B9362-FC88-4740-A51C-FD4F70EF67F6}" type="presOf" srcId="{FA93B698-D583-4E49-B22B-8BD083ED8755}" destId="{CBC0F60A-40BB-48D1-8C1C-624F036DDF1C}" srcOrd="1" destOrd="0" presId="urn:microsoft.com/office/officeart/2005/8/layout/list1"/>
    <dgm:cxn modelId="{50473B73-C7CC-44CB-89B7-ECC44D0BAEA4}" type="presOf" srcId="{F1E223CB-8517-4D35-A861-D5469B42301E}" destId="{03AAE0F8-42DF-4A3C-BF19-3D8F950E0AF5}" srcOrd="0" destOrd="0" presId="urn:microsoft.com/office/officeart/2005/8/layout/list1"/>
    <dgm:cxn modelId="{64A4B81A-D11C-4212-8250-E0F90760B43A}" srcId="{41A9E687-0528-4C19-814C-DF2561567EAE}" destId="{F1E223CB-8517-4D35-A861-D5469B42301E}" srcOrd="1" destOrd="0" parTransId="{75C429E4-0572-416F-87A9-872DAEB198EA}" sibTransId="{29F1CE3E-6547-4EA4-B626-9F27D3F67EBE}"/>
    <dgm:cxn modelId="{1B0F6FF2-32C4-490F-817C-8D7F0D6BF435}" type="presOf" srcId="{FA93B698-D583-4E49-B22B-8BD083ED8755}" destId="{C59A5728-5F6A-4E21-BD7E-E658B05805F3}" srcOrd="0" destOrd="0" presId="urn:microsoft.com/office/officeart/2005/8/layout/list1"/>
    <dgm:cxn modelId="{BCF6DF92-1054-42FA-B0CD-017731ED4850}" type="presOf" srcId="{1D3DFE97-209C-4024-AC5D-9941E31EF355}" destId="{2DD61F18-21D3-46A3-BBCD-AB839B9EE468}" srcOrd="1" destOrd="0" presId="urn:microsoft.com/office/officeart/2005/8/layout/list1"/>
    <dgm:cxn modelId="{B3E2E9D9-B838-4BD2-9076-8602AA411C36}" type="presOf" srcId="{F1E223CB-8517-4D35-A861-D5469B42301E}" destId="{D48D900D-98A0-4731-8F2F-731DA9DB8B4F}" srcOrd="1" destOrd="0" presId="urn:microsoft.com/office/officeart/2005/8/layout/list1"/>
    <dgm:cxn modelId="{84E29725-9E49-4D40-9D1B-BDB5ABC5A79E}" type="presParOf" srcId="{556E7007-FB94-4B54-9B0F-74D760AEE47E}" destId="{AEB6B07C-0239-4FA8-9C03-5657B04B313A}" srcOrd="0" destOrd="0" presId="urn:microsoft.com/office/officeart/2005/8/layout/list1"/>
    <dgm:cxn modelId="{513DD53F-FD6C-497A-8350-9AA4C41380FE}" type="presParOf" srcId="{AEB6B07C-0239-4FA8-9C03-5657B04B313A}" destId="{C59A5728-5F6A-4E21-BD7E-E658B05805F3}" srcOrd="0" destOrd="0" presId="urn:microsoft.com/office/officeart/2005/8/layout/list1"/>
    <dgm:cxn modelId="{9A2059C1-DD26-4638-805A-494165F480DA}" type="presParOf" srcId="{AEB6B07C-0239-4FA8-9C03-5657B04B313A}" destId="{CBC0F60A-40BB-48D1-8C1C-624F036DDF1C}" srcOrd="1" destOrd="0" presId="urn:microsoft.com/office/officeart/2005/8/layout/list1"/>
    <dgm:cxn modelId="{68F2F322-352C-4F0C-AC63-FBE989A222DF}" type="presParOf" srcId="{556E7007-FB94-4B54-9B0F-74D760AEE47E}" destId="{23737110-9A8E-4069-AEB6-16A2769015A6}" srcOrd="1" destOrd="0" presId="urn:microsoft.com/office/officeart/2005/8/layout/list1"/>
    <dgm:cxn modelId="{9A30D1E7-6E9C-485B-B759-B838040630DA}" type="presParOf" srcId="{556E7007-FB94-4B54-9B0F-74D760AEE47E}" destId="{5058AA11-C1DF-4982-A588-A9806862CB07}" srcOrd="2" destOrd="0" presId="urn:microsoft.com/office/officeart/2005/8/layout/list1"/>
    <dgm:cxn modelId="{678BE303-DA95-4818-AAE8-17D0977C0DBC}" type="presParOf" srcId="{556E7007-FB94-4B54-9B0F-74D760AEE47E}" destId="{8F9257B3-8FE2-4013-8AEB-F306F3E29731}" srcOrd="3" destOrd="0" presId="urn:microsoft.com/office/officeart/2005/8/layout/list1"/>
    <dgm:cxn modelId="{94D35872-C932-43CC-B97A-2DCCF123AB93}" type="presParOf" srcId="{556E7007-FB94-4B54-9B0F-74D760AEE47E}" destId="{1F5BA87F-CF06-4B47-BC77-DCE852FD52AA}" srcOrd="4" destOrd="0" presId="urn:microsoft.com/office/officeart/2005/8/layout/list1"/>
    <dgm:cxn modelId="{5C907BED-5F15-4CE7-B8A0-EFDD9A770537}" type="presParOf" srcId="{1F5BA87F-CF06-4B47-BC77-DCE852FD52AA}" destId="{03AAE0F8-42DF-4A3C-BF19-3D8F950E0AF5}" srcOrd="0" destOrd="0" presId="urn:microsoft.com/office/officeart/2005/8/layout/list1"/>
    <dgm:cxn modelId="{228CFEFC-4128-4E86-9408-D95D13C79113}" type="presParOf" srcId="{1F5BA87F-CF06-4B47-BC77-DCE852FD52AA}" destId="{D48D900D-98A0-4731-8F2F-731DA9DB8B4F}" srcOrd="1" destOrd="0" presId="urn:microsoft.com/office/officeart/2005/8/layout/list1"/>
    <dgm:cxn modelId="{406DA8DB-FC21-449D-9812-39FC1C6843FE}" type="presParOf" srcId="{556E7007-FB94-4B54-9B0F-74D760AEE47E}" destId="{7B125DB5-BC29-43B2-AD49-080CAA1E9F9B}" srcOrd="5" destOrd="0" presId="urn:microsoft.com/office/officeart/2005/8/layout/list1"/>
    <dgm:cxn modelId="{AB2E78B7-42A0-4E9E-A4B4-F32F8D186183}" type="presParOf" srcId="{556E7007-FB94-4B54-9B0F-74D760AEE47E}" destId="{88C31EE3-9649-4507-B686-7558909B83D6}" srcOrd="6" destOrd="0" presId="urn:microsoft.com/office/officeart/2005/8/layout/list1"/>
    <dgm:cxn modelId="{52810F95-2B87-4B2C-98B1-820923409C24}" type="presParOf" srcId="{556E7007-FB94-4B54-9B0F-74D760AEE47E}" destId="{9BD15B32-39AB-4D32-96FF-35E29D412DFC}" srcOrd="7" destOrd="0" presId="urn:microsoft.com/office/officeart/2005/8/layout/list1"/>
    <dgm:cxn modelId="{37A8704A-8676-4AFA-9046-BA70AE449132}" type="presParOf" srcId="{556E7007-FB94-4B54-9B0F-74D760AEE47E}" destId="{268A41A3-E91B-489C-8531-CB259EA886CE}" srcOrd="8" destOrd="0" presId="urn:microsoft.com/office/officeart/2005/8/layout/list1"/>
    <dgm:cxn modelId="{22847203-67C4-4501-AFEF-BC51261C1906}" type="presParOf" srcId="{268A41A3-E91B-489C-8531-CB259EA886CE}" destId="{B55EFCFD-4AEE-4682-AE30-B919E9A3BA95}" srcOrd="0" destOrd="0" presId="urn:microsoft.com/office/officeart/2005/8/layout/list1"/>
    <dgm:cxn modelId="{60F1AEBF-2EA6-4C9E-98EF-D32CD5C73026}" type="presParOf" srcId="{268A41A3-E91B-489C-8531-CB259EA886CE}" destId="{2DD61F18-21D3-46A3-BBCD-AB839B9EE468}" srcOrd="1" destOrd="0" presId="urn:microsoft.com/office/officeart/2005/8/layout/list1"/>
    <dgm:cxn modelId="{B5B7833B-BBC6-47D6-AA68-24B67ED564FC}" type="presParOf" srcId="{556E7007-FB94-4B54-9B0F-74D760AEE47E}" destId="{30CBCE1D-EDBF-45FC-8DE9-FB9ADE663A57}" srcOrd="9" destOrd="0" presId="urn:microsoft.com/office/officeart/2005/8/layout/list1"/>
    <dgm:cxn modelId="{04519612-6025-4956-B1C9-D9BA8DC5A73C}" type="presParOf" srcId="{556E7007-FB94-4B54-9B0F-74D760AEE47E}" destId="{846AB07E-63C4-48CE-A83E-FBFE9FECFC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F045032-4284-4985-9C24-B46BDA728FA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BA1F9B2-8CE6-419A-BA9D-A91F3BCDAA28}">
      <dgm:prSet phldrT="[Текст]"/>
      <dgm:spPr/>
      <dgm:t>
        <a:bodyPr/>
        <a:lstStyle/>
        <a:p>
          <a:r>
            <a:rPr lang="uk-UA" dirty="0" smtClean="0"/>
            <a:t>  </a:t>
          </a:r>
          <a:endParaRPr lang="uk-UA" dirty="0"/>
        </a:p>
      </dgm:t>
    </dgm:pt>
    <dgm:pt modelId="{C743EFF1-7069-4445-87FB-80D5723CD392}" type="parTrans" cxnId="{ED5E8BE6-3197-45E0-8334-0B6CBAE0EE3D}">
      <dgm:prSet/>
      <dgm:spPr/>
      <dgm:t>
        <a:bodyPr/>
        <a:lstStyle/>
        <a:p>
          <a:endParaRPr lang="uk-UA"/>
        </a:p>
      </dgm:t>
    </dgm:pt>
    <dgm:pt modelId="{DAF761C5-A914-4647-854E-A0621F48152B}" type="sibTrans" cxnId="{ED5E8BE6-3197-45E0-8334-0B6CBAE0EE3D}">
      <dgm:prSet/>
      <dgm:spPr/>
      <dgm:t>
        <a:bodyPr/>
        <a:lstStyle/>
        <a:p>
          <a:endParaRPr lang="uk-UA"/>
        </a:p>
      </dgm:t>
    </dgm:pt>
    <dgm:pt modelId="{5F13BBD7-9954-409A-A3AD-996F4C734BCD}">
      <dgm:prSet phldrT="[Текст]"/>
      <dgm:spPr/>
      <dgm:t>
        <a:bodyPr/>
        <a:lstStyle/>
        <a:p>
          <a:r>
            <a:rPr lang="uk-UA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Вдосконалити педагогічну майстерність.</a:t>
          </a:r>
          <a:endParaRPr lang="uk-UA" dirty="0"/>
        </a:p>
      </dgm:t>
    </dgm:pt>
    <dgm:pt modelId="{BF5A6829-A8CB-4F9A-A525-5682D00221B9}" type="parTrans" cxnId="{B2150647-B535-4C06-A7F9-C393B371FFC4}">
      <dgm:prSet/>
      <dgm:spPr/>
      <dgm:t>
        <a:bodyPr/>
        <a:lstStyle/>
        <a:p>
          <a:endParaRPr lang="uk-UA"/>
        </a:p>
      </dgm:t>
    </dgm:pt>
    <dgm:pt modelId="{C3CA89F2-9E89-4EEF-8363-5B6259E32D0E}" type="sibTrans" cxnId="{B2150647-B535-4C06-A7F9-C393B371FFC4}">
      <dgm:prSet/>
      <dgm:spPr/>
      <dgm:t>
        <a:bodyPr/>
        <a:lstStyle/>
        <a:p>
          <a:endParaRPr lang="uk-UA"/>
        </a:p>
      </dgm:t>
    </dgm:pt>
    <dgm:pt modelId="{3BC3D6F0-C982-4D76-9A66-164ECA3591BB}">
      <dgm:prSet phldrT="[Текст]"/>
      <dgm:spPr/>
      <dgm:t>
        <a:bodyPr/>
        <a:lstStyle/>
        <a:p>
          <a:r>
            <a:rPr lang="uk-UA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Сприяти вихованню екологічно освіченого школяра, базових засад екологічної культури та екологічного мислення.</a:t>
          </a:r>
          <a:endParaRPr lang="uk-UA" dirty="0"/>
        </a:p>
      </dgm:t>
    </dgm:pt>
    <dgm:pt modelId="{6B2BAB23-F966-43AA-B9E2-38E2019F01F9}" type="parTrans" cxnId="{D1A6B8C1-21FB-4D9E-B615-2B27CD062651}">
      <dgm:prSet/>
      <dgm:spPr/>
      <dgm:t>
        <a:bodyPr/>
        <a:lstStyle/>
        <a:p>
          <a:endParaRPr lang="uk-UA"/>
        </a:p>
      </dgm:t>
    </dgm:pt>
    <dgm:pt modelId="{A710B23C-B818-46FE-8086-C4871ADA8038}" type="sibTrans" cxnId="{D1A6B8C1-21FB-4D9E-B615-2B27CD062651}">
      <dgm:prSet/>
      <dgm:spPr/>
      <dgm:t>
        <a:bodyPr/>
        <a:lstStyle/>
        <a:p>
          <a:endParaRPr lang="uk-UA"/>
        </a:p>
      </dgm:t>
    </dgm:pt>
    <dgm:pt modelId="{332BCC4F-BB07-47BF-88FA-7686C3D6E214}">
      <dgm:prSet phldrT="[Текст]"/>
      <dgm:spPr/>
      <dgm:t>
        <a:bodyPr/>
        <a:lstStyle/>
        <a:p>
          <a:r>
            <a:rPr lang="uk-UA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Сформувати систему знань про взаємодію суспільства і природи (екологічні знання). </a:t>
          </a:r>
          <a:endParaRPr lang="uk-UA" dirty="0"/>
        </a:p>
      </dgm:t>
    </dgm:pt>
    <dgm:pt modelId="{7B8862EC-7A41-4B66-B8CD-1125F246D866}" type="sibTrans" cxnId="{4890EE1D-4F5D-49FD-B2E4-B8DD881AFC24}">
      <dgm:prSet/>
      <dgm:spPr/>
      <dgm:t>
        <a:bodyPr/>
        <a:lstStyle/>
        <a:p>
          <a:endParaRPr lang="uk-UA"/>
        </a:p>
      </dgm:t>
    </dgm:pt>
    <dgm:pt modelId="{A647D03D-4EC6-4B95-9F36-56C5E5575EB0}" type="parTrans" cxnId="{4890EE1D-4F5D-49FD-B2E4-B8DD881AFC24}">
      <dgm:prSet/>
      <dgm:spPr/>
      <dgm:t>
        <a:bodyPr/>
        <a:lstStyle/>
        <a:p>
          <a:endParaRPr lang="uk-UA"/>
        </a:p>
      </dgm:t>
    </dgm:pt>
    <dgm:pt modelId="{3538BD22-BCA8-4B98-91FB-80FE9ECBAEFE}" type="pres">
      <dgm:prSet presAssocID="{CF045032-4284-4985-9C24-B46BDA728FA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CEC45C5B-1CDE-44C9-AF40-87A595B98095}" type="pres">
      <dgm:prSet presAssocID="{1BA1F9B2-8CE6-419A-BA9D-A91F3BCDAA28}" presName="thickLine" presStyleLbl="alignNode1" presStyleIdx="0" presStyleCnt="1"/>
      <dgm:spPr/>
    </dgm:pt>
    <dgm:pt modelId="{A48F73F3-BD52-4616-B0B5-4783197308E8}" type="pres">
      <dgm:prSet presAssocID="{1BA1F9B2-8CE6-419A-BA9D-A91F3BCDAA28}" presName="horz1" presStyleCnt="0"/>
      <dgm:spPr/>
    </dgm:pt>
    <dgm:pt modelId="{563780A4-E160-4A32-8512-68EE5E75F74A}" type="pres">
      <dgm:prSet presAssocID="{1BA1F9B2-8CE6-419A-BA9D-A91F3BCDAA28}" presName="tx1" presStyleLbl="revTx" presStyleIdx="0" presStyleCnt="4" custFlipHor="1" custScaleX="3741"/>
      <dgm:spPr/>
      <dgm:t>
        <a:bodyPr/>
        <a:lstStyle/>
        <a:p>
          <a:endParaRPr lang="uk-UA"/>
        </a:p>
      </dgm:t>
    </dgm:pt>
    <dgm:pt modelId="{BADDC74D-A5D2-421F-BA4B-39DDEB16E64F}" type="pres">
      <dgm:prSet presAssocID="{1BA1F9B2-8CE6-419A-BA9D-A91F3BCDAA28}" presName="vert1" presStyleCnt="0"/>
      <dgm:spPr/>
    </dgm:pt>
    <dgm:pt modelId="{B95DD77E-9C03-4334-A3C1-48622E18C035}" type="pres">
      <dgm:prSet presAssocID="{332BCC4F-BB07-47BF-88FA-7686C3D6E214}" presName="vertSpace2a" presStyleCnt="0"/>
      <dgm:spPr/>
    </dgm:pt>
    <dgm:pt modelId="{9DE098D3-E4FD-48E8-A575-E071185F9120}" type="pres">
      <dgm:prSet presAssocID="{332BCC4F-BB07-47BF-88FA-7686C3D6E214}" presName="horz2" presStyleCnt="0"/>
      <dgm:spPr/>
    </dgm:pt>
    <dgm:pt modelId="{CDC1B2C2-6EC1-48BE-8DD9-FD0E1C627E19}" type="pres">
      <dgm:prSet presAssocID="{332BCC4F-BB07-47BF-88FA-7686C3D6E214}" presName="horzSpace2" presStyleCnt="0"/>
      <dgm:spPr/>
    </dgm:pt>
    <dgm:pt modelId="{6C394491-5EC4-4C4A-93A1-8AD008A01CA4}" type="pres">
      <dgm:prSet presAssocID="{332BCC4F-BB07-47BF-88FA-7686C3D6E214}" presName="tx2" presStyleLbl="revTx" presStyleIdx="1" presStyleCnt="4" custScaleX="136939" custScaleY="53319"/>
      <dgm:spPr/>
      <dgm:t>
        <a:bodyPr/>
        <a:lstStyle/>
        <a:p>
          <a:endParaRPr lang="uk-UA"/>
        </a:p>
      </dgm:t>
    </dgm:pt>
    <dgm:pt modelId="{207570DB-624F-4D7B-90E0-E1DB07F85C08}" type="pres">
      <dgm:prSet presAssocID="{332BCC4F-BB07-47BF-88FA-7686C3D6E214}" presName="vert2" presStyleCnt="0"/>
      <dgm:spPr/>
    </dgm:pt>
    <dgm:pt modelId="{AB453A2D-67E1-4994-B22A-90FA41CFD578}" type="pres">
      <dgm:prSet presAssocID="{332BCC4F-BB07-47BF-88FA-7686C3D6E214}" presName="thinLine2b" presStyleLbl="callout" presStyleIdx="0" presStyleCnt="3"/>
      <dgm:spPr/>
    </dgm:pt>
    <dgm:pt modelId="{CA7560CA-FC8A-4F1F-9511-E940AB16E19F}" type="pres">
      <dgm:prSet presAssocID="{332BCC4F-BB07-47BF-88FA-7686C3D6E214}" presName="vertSpace2b" presStyleCnt="0"/>
      <dgm:spPr/>
    </dgm:pt>
    <dgm:pt modelId="{667089BA-EF82-4828-8F70-39EF592FB480}" type="pres">
      <dgm:prSet presAssocID="{5F13BBD7-9954-409A-A3AD-996F4C734BCD}" presName="horz2" presStyleCnt="0"/>
      <dgm:spPr/>
    </dgm:pt>
    <dgm:pt modelId="{B84C95B1-8767-4963-95EC-C76C95F631CD}" type="pres">
      <dgm:prSet presAssocID="{5F13BBD7-9954-409A-A3AD-996F4C734BCD}" presName="horzSpace2" presStyleCnt="0"/>
      <dgm:spPr/>
    </dgm:pt>
    <dgm:pt modelId="{E4C0B613-D598-43D2-94A2-346CD13C9A68}" type="pres">
      <dgm:prSet presAssocID="{5F13BBD7-9954-409A-A3AD-996F4C734BCD}" presName="tx2" presStyleLbl="revTx" presStyleIdx="2" presStyleCnt="4" custScaleX="138112" custScaleY="36399"/>
      <dgm:spPr/>
      <dgm:t>
        <a:bodyPr/>
        <a:lstStyle/>
        <a:p>
          <a:endParaRPr lang="uk-UA"/>
        </a:p>
      </dgm:t>
    </dgm:pt>
    <dgm:pt modelId="{7F105179-F550-46BC-A402-8EC802519E10}" type="pres">
      <dgm:prSet presAssocID="{5F13BBD7-9954-409A-A3AD-996F4C734BCD}" presName="vert2" presStyleCnt="0"/>
      <dgm:spPr/>
    </dgm:pt>
    <dgm:pt modelId="{4BC16307-A8DB-4CD0-80FC-215D5428DBFE}" type="pres">
      <dgm:prSet presAssocID="{5F13BBD7-9954-409A-A3AD-996F4C734BCD}" presName="thinLine2b" presStyleLbl="callout" presStyleIdx="1" presStyleCnt="3"/>
      <dgm:spPr/>
    </dgm:pt>
    <dgm:pt modelId="{C03F0F52-5B71-4807-9010-97A30E8D37B8}" type="pres">
      <dgm:prSet presAssocID="{5F13BBD7-9954-409A-A3AD-996F4C734BCD}" presName="vertSpace2b" presStyleCnt="0"/>
      <dgm:spPr/>
    </dgm:pt>
    <dgm:pt modelId="{C6FAE060-75B4-4C22-BE8E-CF232BC52B1A}" type="pres">
      <dgm:prSet presAssocID="{3BC3D6F0-C982-4D76-9A66-164ECA3591BB}" presName="horz2" presStyleCnt="0"/>
      <dgm:spPr/>
    </dgm:pt>
    <dgm:pt modelId="{F2F5B052-508B-411F-B066-3C43BFE730C1}" type="pres">
      <dgm:prSet presAssocID="{3BC3D6F0-C982-4D76-9A66-164ECA3591BB}" presName="horzSpace2" presStyleCnt="0"/>
      <dgm:spPr/>
    </dgm:pt>
    <dgm:pt modelId="{CE650773-79BB-4A9C-9EA3-F53C6A60085D}" type="pres">
      <dgm:prSet presAssocID="{3BC3D6F0-C982-4D76-9A66-164ECA3591BB}" presName="tx2" presStyleLbl="revTx" presStyleIdx="3" presStyleCnt="4" custScaleX="138920" custScaleY="63776"/>
      <dgm:spPr/>
      <dgm:t>
        <a:bodyPr/>
        <a:lstStyle/>
        <a:p>
          <a:endParaRPr lang="uk-UA"/>
        </a:p>
      </dgm:t>
    </dgm:pt>
    <dgm:pt modelId="{B76E3DC7-5696-42FF-A4B2-6A0443B183C3}" type="pres">
      <dgm:prSet presAssocID="{3BC3D6F0-C982-4D76-9A66-164ECA3591BB}" presName="vert2" presStyleCnt="0"/>
      <dgm:spPr/>
    </dgm:pt>
    <dgm:pt modelId="{D9B8E7E8-A5DF-4547-9AFC-7C83261F7475}" type="pres">
      <dgm:prSet presAssocID="{3BC3D6F0-C982-4D76-9A66-164ECA3591BB}" presName="thinLine2b" presStyleLbl="callout" presStyleIdx="2" presStyleCnt="3"/>
      <dgm:spPr/>
    </dgm:pt>
    <dgm:pt modelId="{C8C32DA6-41AB-479C-9D95-A1ACC2FFC3F0}" type="pres">
      <dgm:prSet presAssocID="{3BC3D6F0-C982-4D76-9A66-164ECA3591BB}" presName="vertSpace2b" presStyleCnt="0"/>
      <dgm:spPr/>
    </dgm:pt>
  </dgm:ptLst>
  <dgm:cxnLst>
    <dgm:cxn modelId="{71CB764C-8F56-432D-8FB4-34A307AE81B8}" type="presOf" srcId="{3BC3D6F0-C982-4D76-9A66-164ECA3591BB}" destId="{CE650773-79BB-4A9C-9EA3-F53C6A60085D}" srcOrd="0" destOrd="0" presId="urn:microsoft.com/office/officeart/2008/layout/LinedList"/>
    <dgm:cxn modelId="{B2150647-B535-4C06-A7F9-C393B371FFC4}" srcId="{1BA1F9B2-8CE6-419A-BA9D-A91F3BCDAA28}" destId="{5F13BBD7-9954-409A-A3AD-996F4C734BCD}" srcOrd="1" destOrd="0" parTransId="{BF5A6829-A8CB-4F9A-A525-5682D00221B9}" sibTransId="{C3CA89F2-9E89-4EEF-8363-5B6259E32D0E}"/>
    <dgm:cxn modelId="{D1A6B8C1-21FB-4D9E-B615-2B27CD062651}" srcId="{1BA1F9B2-8CE6-419A-BA9D-A91F3BCDAA28}" destId="{3BC3D6F0-C982-4D76-9A66-164ECA3591BB}" srcOrd="2" destOrd="0" parTransId="{6B2BAB23-F966-43AA-B9E2-38E2019F01F9}" sibTransId="{A710B23C-B818-46FE-8086-C4871ADA8038}"/>
    <dgm:cxn modelId="{ED5E8BE6-3197-45E0-8334-0B6CBAE0EE3D}" srcId="{CF045032-4284-4985-9C24-B46BDA728FAB}" destId="{1BA1F9B2-8CE6-419A-BA9D-A91F3BCDAA28}" srcOrd="0" destOrd="0" parTransId="{C743EFF1-7069-4445-87FB-80D5723CD392}" sibTransId="{DAF761C5-A914-4647-854E-A0621F48152B}"/>
    <dgm:cxn modelId="{4890EE1D-4F5D-49FD-B2E4-B8DD881AFC24}" srcId="{1BA1F9B2-8CE6-419A-BA9D-A91F3BCDAA28}" destId="{332BCC4F-BB07-47BF-88FA-7686C3D6E214}" srcOrd="0" destOrd="0" parTransId="{A647D03D-4EC6-4B95-9F36-56C5E5575EB0}" sibTransId="{7B8862EC-7A41-4B66-B8CD-1125F246D866}"/>
    <dgm:cxn modelId="{D9C993B2-FE1E-4979-8493-7AF15C369570}" type="presOf" srcId="{332BCC4F-BB07-47BF-88FA-7686C3D6E214}" destId="{6C394491-5EC4-4C4A-93A1-8AD008A01CA4}" srcOrd="0" destOrd="0" presId="urn:microsoft.com/office/officeart/2008/layout/LinedList"/>
    <dgm:cxn modelId="{DD3CDF9C-085C-4A47-B7C1-DCC42F4813C1}" type="presOf" srcId="{5F13BBD7-9954-409A-A3AD-996F4C734BCD}" destId="{E4C0B613-D598-43D2-94A2-346CD13C9A68}" srcOrd="0" destOrd="0" presId="urn:microsoft.com/office/officeart/2008/layout/LinedList"/>
    <dgm:cxn modelId="{3C1C1690-A53E-4B13-97C9-E36E893C5403}" type="presOf" srcId="{CF045032-4284-4985-9C24-B46BDA728FAB}" destId="{3538BD22-BCA8-4B98-91FB-80FE9ECBAEFE}" srcOrd="0" destOrd="0" presId="urn:microsoft.com/office/officeart/2008/layout/LinedList"/>
    <dgm:cxn modelId="{C155A746-4BD2-4C81-B284-20B5BA6087FF}" type="presOf" srcId="{1BA1F9B2-8CE6-419A-BA9D-A91F3BCDAA28}" destId="{563780A4-E160-4A32-8512-68EE5E75F74A}" srcOrd="0" destOrd="0" presId="urn:microsoft.com/office/officeart/2008/layout/LinedList"/>
    <dgm:cxn modelId="{E5868F95-B525-42D6-9FAA-7D4B1BDDB6B6}" type="presParOf" srcId="{3538BD22-BCA8-4B98-91FB-80FE9ECBAEFE}" destId="{CEC45C5B-1CDE-44C9-AF40-87A595B98095}" srcOrd="0" destOrd="0" presId="urn:microsoft.com/office/officeart/2008/layout/LinedList"/>
    <dgm:cxn modelId="{80C549EC-1139-4F75-9922-80C042A77A32}" type="presParOf" srcId="{3538BD22-BCA8-4B98-91FB-80FE9ECBAEFE}" destId="{A48F73F3-BD52-4616-B0B5-4783197308E8}" srcOrd="1" destOrd="0" presId="urn:microsoft.com/office/officeart/2008/layout/LinedList"/>
    <dgm:cxn modelId="{22471609-8228-4C56-B15C-4A56AA724B82}" type="presParOf" srcId="{A48F73F3-BD52-4616-B0B5-4783197308E8}" destId="{563780A4-E160-4A32-8512-68EE5E75F74A}" srcOrd="0" destOrd="0" presId="urn:microsoft.com/office/officeart/2008/layout/LinedList"/>
    <dgm:cxn modelId="{2F5EC430-52D4-4361-BB1B-21AE056F2CAE}" type="presParOf" srcId="{A48F73F3-BD52-4616-B0B5-4783197308E8}" destId="{BADDC74D-A5D2-421F-BA4B-39DDEB16E64F}" srcOrd="1" destOrd="0" presId="urn:microsoft.com/office/officeart/2008/layout/LinedList"/>
    <dgm:cxn modelId="{7D7DCB62-4FC5-49CF-BA59-99EF5B871A5E}" type="presParOf" srcId="{BADDC74D-A5D2-421F-BA4B-39DDEB16E64F}" destId="{B95DD77E-9C03-4334-A3C1-48622E18C035}" srcOrd="0" destOrd="0" presId="urn:microsoft.com/office/officeart/2008/layout/LinedList"/>
    <dgm:cxn modelId="{61900B2E-6356-4029-BB9A-AC05236BBDA1}" type="presParOf" srcId="{BADDC74D-A5D2-421F-BA4B-39DDEB16E64F}" destId="{9DE098D3-E4FD-48E8-A575-E071185F9120}" srcOrd="1" destOrd="0" presId="urn:microsoft.com/office/officeart/2008/layout/LinedList"/>
    <dgm:cxn modelId="{5E2BA5EC-FE26-4705-94EA-8E24BF80D2A7}" type="presParOf" srcId="{9DE098D3-E4FD-48E8-A575-E071185F9120}" destId="{CDC1B2C2-6EC1-48BE-8DD9-FD0E1C627E19}" srcOrd="0" destOrd="0" presId="urn:microsoft.com/office/officeart/2008/layout/LinedList"/>
    <dgm:cxn modelId="{334BD5EC-697B-4723-B359-090BEC81DC69}" type="presParOf" srcId="{9DE098D3-E4FD-48E8-A575-E071185F9120}" destId="{6C394491-5EC4-4C4A-93A1-8AD008A01CA4}" srcOrd="1" destOrd="0" presId="urn:microsoft.com/office/officeart/2008/layout/LinedList"/>
    <dgm:cxn modelId="{8AC0A196-78D3-44C5-ACB2-95A3AB67B31E}" type="presParOf" srcId="{9DE098D3-E4FD-48E8-A575-E071185F9120}" destId="{207570DB-624F-4D7B-90E0-E1DB07F85C08}" srcOrd="2" destOrd="0" presId="urn:microsoft.com/office/officeart/2008/layout/LinedList"/>
    <dgm:cxn modelId="{636E68D6-E295-44C4-932D-856054045215}" type="presParOf" srcId="{BADDC74D-A5D2-421F-BA4B-39DDEB16E64F}" destId="{AB453A2D-67E1-4994-B22A-90FA41CFD578}" srcOrd="2" destOrd="0" presId="urn:microsoft.com/office/officeart/2008/layout/LinedList"/>
    <dgm:cxn modelId="{A0A01EF6-B927-4539-B861-6B0B6E551C40}" type="presParOf" srcId="{BADDC74D-A5D2-421F-BA4B-39DDEB16E64F}" destId="{CA7560CA-FC8A-4F1F-9511-E940AB16E19F}" srcOrd="3" destOrd="0" presId="urn:microsoft.com/office/officeart/2008/layout/LinedList"/>
    <dgm:cxn modelId="{684CDEFC-854C-4B8F-BB84-C7E6124D2A27}" type="presParOf" srcId="{BADDC74D-A5D2-421F-BA4B-39DDEB16E64F}" destId="{667089BA-EF82-4828-8F70-39EF592FB480}" srcOrd="4" destOrd="0" presId="urn:microsoft.com/office/officeart/2008/layout/LinedList"/>
    <dgm:cxn modelId="{D0F7FFC4-6A9A-4588-A631-C0BFA3303A01}" type="presParOf" srcId="{667089BA-EF82-4828-8F70-39EF592FB480}" destId="{B84C95B1-8767-4963-95EC-C76C95F631CD}" srcOrd="0" destOrd="0" presId="urn:microsoft.com/office/officeart/2008/layout/LinedList"/>
    <dgm:cxn modelId="{3B568EC8-80C9-439F-901D-4B1BB8C6EA2E}" type="presParOf" srcId="{667089BA-EF82-4828-8F70-39EF592FB480}" destId="{E4C0B613-D598-43D2-94A2-346CD13C9A68}" srcOrd="1" destOrd="0" presId="urn:microsoft.com/office/officeart/2008/layout/LinedList"/>
    <dgm:cxn modelId="{E480E602-A52A-4B59-B041-CD0A317DBC28}" type="presParOf" srcId="{667089BA-EF82-4828-8F70-39EF592FB480}" destId="{7F105179-F550-46BC-A402-8EC802519E10}" srcOrd="2" destOrd="0" presId="urn:microsoft.com/office/officeart/2008/layout/LinedList"/>
    <dgm:cxn modelId="{D210CD89-04D8-4186-B542-FB5574AD106E}" type="presParOf" srcId="{BADDC74D-A5D2-421F-BA4B-39DDEB16E64F}" destId="{4BC16307-A8DB-4CD0-80FC-215D5428DBFE}" srcOrd="5" destOrd="0" presId="urn:microsoft.com/office/officeart/2008/layout/LinedList"/>
    <dgm:cxn modelId="{BCAC6D05-B952-4645-BA13-15D7489AF21E}" type="presParOf" srcId="{BADDC74D-A5D2-421F-BA4B-39DDEB16E64F}" destId="{C03F0F52-5B71-4807-9010-97A30E8D37B8}" srcOrd="6" destOrd="0" presId="urn:microsoft.com/office/officeart/2008/layout/LinedList"/>
    <dgm:cxn modelId="{069C6380-A747-4119-A464-24F32CAAEB20}" type="presParOf" srcId="{BADDC74D-A5D2-421F-BA4B-39DDEB16E64F}" destId="{C6FAE060-75B4-4C22-BE8E-CF232BC52B1A}" srcOrd="7" destOrd="0" presId="urn:microsoft.com/office/officeart/2008/layout/LinedList"/>
    <dgm:cxn modelId="{220C962F-377E-46E0-B906-405D38C240D1}" type="presParOf" srcId="{C6FAE060-75B4-4C22-BE8E-CF232BC52B1A}" destId="{F2F5B052-508B-411F-B066-3C43BFE730C1}" srcOrd="0" destOrd="0" presId="urn:microsoft.com/office/officeart/2008/layout/LinedList"/>
    <dgm:cxn modelId="{56FF7AA8-2D04-49E2-92A8-5C93321BB34C}" type="presParOf" srcId="{C6FAE060-75B4-4C22-BE8E-CF232BC52B1A}" destId="{CE650773-79BB-4A9C-9EA3-F53C6A60085D}" srcOrd="1" destOrd="0" presId="urn:microsoft.com/office/officeart/2008/layout/LinedList"/>
    <dgm:cxn modelId="{D4ACE920-1134-4DE1-B869-2C58F7829871}" type="presParOf" srcId="{C6FAE060-75B4-4C22-BE8E-CF232BC52B1A}" destId="{B76E3DC7-5696-42FF-A4B2-6A0443B183C3}" srcOrd="2" destOrd="0" presId="urn:microsoft.com/office/officeart/2008/layout/LinedList"/>
    <dgm:cxn modelId="{8ABBDCB4-3FCF-41F2-AFD3-7C85A8D00655}" type="presParOf" srcId="{BADDC74D-A5D2-421F-BA4B-39DDEB16E64F}" destId="{D9B8E7E8-A5DF-4547-9AFC-7C83261F7475}" srcOrd="8" destOrd="0" presId="urn:microsoft.com/office/officeart/2008/layout/LinedList"/>
    <dgm:cxn modelId="{2BE85CA3-13DD-4DAF-B4A7-4522AAFF616E}" type="presParOf" srcId="{BADDC74D-A5D2-421F-BA4B-39DDEB16E64F}" destId="{C8C32DA6-41AB-479C-9D95-A1ACC2FFC3F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20C1C7-A702-4D68-8D7B-43092380B30D}" type="doc">
      <dgm:prSet loTypeId="urn:microsoft.com/office/officeart/2005/8/layout/gear1" loCatId="cycle" qsTypeId="urn:microsoft.com/office/officeart/2005/8/quickstyle/simple5" qsCatId="simple" csTypeId="urn:microsoft.com/office/officeart/2005/8/colors/accent2_1" csCatId="accent2" phldr="1"/>
      <dgm:spPr/>
    </dgm:pt>
    <dgm:pt modelId="{F3160FA5-1E54-471B-99EC-D608EDBB6BE6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науково-методичні посібники</a:t>
          </a:r>
          <a:endParaRPr lang="uk-UA" sz="2400" dirty="0">
            <a:solidFill>
              <a:srgbClr val="025654"/>
            </a:solidFill>
          </a:endParaRPr>
        </a:p>
      </dgm:t>
    </dgm:pt>
    <dgm:pt modelId="{724CF2AA-1132-4790-A785-0D01DB1D3B29}" type="parTrans" cxnId="{9687F9FC-E8D1-4668-838F-613D0AD85A48}">
      <dgm:prSet/>
      <dgm:spPr/>
      <dgm:t>
        <a:bodyPr/>
        <a:lstStyle/>
        <a:p>
          <a:endParaRPr lang="uk-UA"/>
        </a:p>
      </dgm:t>
    </dgm:pt>
    <dgm:pt modelId="{550CCF53-0773-4993-8FA0-7B66CE9D9F6D}" type="sibTrans" cxnId="{9687F9FC-E8D1-4668-838F-613D0AD85A48}">
      <dgm:prSet/>
      <dgm:spPr/>
      <dgm:t>
        <a:bodyPr/>
        <a:lstStyle/>
        <a:p>
          <a:endParaRPr lang="uk-UA"/>
        </a:p>
      </dgm:t>
    </dgm:pt>
    <dgm:pt modelId="{E83B2A8F-0723-4403-83AA-72F9C88E6EE9}">
      <dgm:prSet phldrT="[Текст]" custT="1"/>
      <dgm:spPr/>
      <dgm:t>
        <a:bodyPr/>
        <a:lstStyle/>
        <a:p>
          <a:r>
            <a:rPr lang="ru-RU" sz="2200" dirty="0" err="1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статті</a:t>
          </a:r>
          <a:r>
            <a:rPr lang="ru-RU" sz="2200" dirty="0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у </a:t>
          </a:r>
          <a:r>
            <a:rPr lang="ru-RU" sz="2200" dirty="0" err="1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фаховій</a:t>
          </a:r>
          <a:r>
            <a:rPr lang="ru-RU" sz="2200" dirty="0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200" dirty="0" err="1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періодиці</a:t>
          </a:r>
          <a:endParaRPr lang="uk-UA" sz="2200" dirty="0">
            <a:solidFill>
              <a:srgbClr val="025654"/>
            </a:solidFill>
          </a:endParaRPr>
        </a:p>
      </dgm:t>
    </dgm:pt>
    <dgm:pt modelId="{5515293E-009F-43D8-8A45-BC94C3B26244}" type="parTrans" cxnId="{D5D9C65E-DAC4-4DA0-9D32-838CE62721EB}">
      <dgm:prSet/>
      <dgm:spPr/>
      <dgm:t>
        <a:bodyPr/>
        <a:lstStyle/>
        <a:p>
          <a:endParaRPr lang="uk-UA"/>
        </a:p>
      </dgm:t>
    </dgm:pt>
    <dgm:pt modelId="{C1FB68FE-7495-4AB3-9AE3-258FA5632F1C}" type="sibTrans" cxnId="{D5D9C65E-DAC4-4DA0-9D32-838CE62721EB}">
      <dgm:prSet/>
      <dgm:spPr/>
      <dgm:t>
        <a:bodyPr/>
        <a:lstStyle/>
        <a:p>
          <a:endParaRPr lang="uk-UA"/>
        </a:p>
      </dgm:t>
    </dgm:pt>
    <dgm:pt modelId="{9853225A-90F7-4B8E-8792-3ABD3A48DEEC}">
      <dgm:prSet phldrT="[Текст]" custT="1"/>
      <dgm:spPr/>
      <dgm:t>
        <a:bodyPr/>
        <a:lstStyle/>
        <a:p>
          <a:r>
            <a:rPr lang="ru-RU" sz="2400" dirty="0" err="1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Інтернет-ресурси</a:t>
          </a:r>
          <a:endParaRPr lang="uk-UA" sz="2400" dirty="0">
            <a:solidFill>
              <a:srgbClr val="025654"/>
            </a:solidFill>
          </a:endParaRPr>
        </a:p>
      </dgm:t>
    </dgm:pt>
    <dgm:pt modelId="{83A8E9D6-72E9-456D-804C-37DB97C6E9FB}" type="parTrans" cxnId="{89C67BC9-161C-4FC1-A6F1-E25F35796DC1}">
      <dgm:prSet/>
      <dgm:spPr/>
      <dgm:t>
        <a:bodyPr/>
        <a:lstStyle/>
        <a:p>
          <a:endParaRPr lang="uk-UA"/>
        </a:p>
      </dgm:t>
    </dgm:pt>
    <dgm:pt modelId="{52AB900B-BE92-4744-9BED-6EC289D7D9D3}" type="sibTrans" cxnId="{89C67BC9-161C-4FC1-A6F1-E25F35796DC1}">
      <dgm:prSet/>
      <dgm:spPr/>
      <dgm:t>
        <a:bodyPr/>
        <a:lstStyle/>
        <a:p>
          <a:endParaRPr lang="uk-UA"/>
        </a:p>
      </dgm:t>
    </dgm:pt>
    <dgm:pt modelId="{C3B34534-3884-4F89-BB10-94B7293590A0}" type="pres">
      <dgm:prSet presAssocID="{3420C1C7-A702-4D68-8D7B-43092380B30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AD1B04E-1828-48C5-9E18-EC02B9156ED5}" type="pres">
      <dgm:prSet presAssocID="{F3160FA5-1E54-471B-99EC-D608EDBB6BE6}" presName="gear1" presStyleLbl="node1" presStyleIdx="0" presStyleCnt="3" custAng="167565" custScaleX="128846" custScaleY="124259" custLinFactNeighborX="27484" custLinFactNeighborY="184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D9E76F1-E813-45DA-9B76-94B7CFAA49DF}" type="pres">
      <dgm:prSet presAssocID="{F3160FA5-1E54-471B-99EC-D608EDBB6BE6}" presName="gear1srcNode" presStyleLbl="node1" presStyleIdx="0" presStyleCnt="3"/>
      <dgm:spPr/>
      <dgm:t>
        <a:bodyPr/>
        <a:lstStyle/>
        <a:p>
          <a:endParaRPr lang="uk-UA"/>
        </a:p>
      </dgm:t>
    </dgm:pt>
    <dgm:pt modelId="{2880355E-A506-4FE5-89B0-81FB7C78F681}" type="pres">
      <dgm:prSet presAssocID="{F3160FA5-1E54-471B-99EC-D608EDBB6BE6}" presName="gear1dstNode" presStyleLbl="node1" presStyleIdx="0" presStyleCnt="3"/>
      <dgm:spPr/>
      <dgm:t>
        <a:bodyPr/>
        <a:lstStyle/>
        <a:p>
          <a:endParaRPr lang="uk-UA"/>
        </a:p>
      </dgm:t>
    </dgm:pt>
    <dgm:pt modelId="{741E80DB-FF64-401D-87E9-3A287D2F004F}" type="pres">
      <dgm:prSet presAssocID="{E83B2A8F-0723-4403-83AA-72F9C88E6EE9}" presName="gear2" presStyleLbl="node1" presStyleIdx="1" presStyleCnt="3" custAng="0" custScaleX="156136" custScaleY="148724" custLinFactNeighborX="-44440" custLinFactNeighborY="7404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EF5E33-92B8-40C1-AA5C-AFC128A8717D}" type="pres">
      <dgm:prSet presAssocID="{E83B2A8F-0723-4403-83AA-72F9C88E6EE9}" presName="gear2srcNode" presStyleLbl="node1" presStyleIdx="1" presStyleCnt="3"/>
      <dgm:spPr/>
      <dgm:t>
        <a:bodyPr/>
        <a:lstStyle/>
        <a:p>
          <a:endParaRPr lang="uk-UA"/>
        </a:p>
      </dgm:t>
    </dgm:pt>
    <dgm:pt modelId="{510CC588-2F83-4023-98ED-25C2E1784699}" type="pres">
      <dgm:prSet presAssocID="{E83B2A8F-0723-4403-83AA-72F9C88E6EE9}" presName="gear2dstNode" presStyleLbl="node1" presStyleIdx="1" presStyleCnt="3"/>
      <dgm:spPr/>
      <dgm:t>
        <a:bodyPr/>
        <a:lstStyle/>
        <a:p>
          <a:endParaRPr lang="uk-UA"/>
        </a:p>
      </dgm:t>
    </dgm:pt>
    <dgm:pt modelId="{C64BC285-1BF0-4432-879F-4AB4D4DC3A77}" type="pres">
      <dgm:prSet presAssocID="{9853225A-90F7-4B8E-8792-3ABD3A48DEEC}" presName="gear3" presStyleLbl="node1" presStyleIdx="2" presStyleCnt="3" custAng="231531" custScaleX="149116" custScaleY="135152" custLinFactNeighborX="-11449" custLinFactNeighborY="15894"/>
      <dgm:spPr/>
      <dgm:t>
        <a:bodyPr/>
        <a:lstStyle/>
        <a:p>
          <a:endParaRPr lang="uk-UA"/>
        </a:p>
      </dgm:t>
    </dgm:pt>
    <dgm:pt modelId="{43D0A394-236D-40DD-BABD-18AB87C185A6}" type="pres">
      <dgm:prSet presAssocID="{9853225A-90F7-4B8E-8792-3ABD3A48DEE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D02DDA-DF42-466E-BF2A-CCA01AB48480}" type="pres">
      <dgm:prSet presAssocID="{9853225A-90F7-4B8E-8792-3ABD3A48DEEC}" presName="gear3srcNode" presStyleLbl="node1" presStyleIdx="2" presStyleCnt="3"/>
      <dgm:spPr/>
      <dgm:t>
        <a:bodyPr/>
        <a:lstStyle/>
        <a:p>
          <a:endParaRPr lang="uk-UA"/>
        </a:p>
      </dgm:t>
    </dgm:pt>
    <dgm:pt modelId="{DB483E1F-35CC-4BD3-8D90-1663432DF2FC}" type="pres">
      <dgm:prSet presAssocID="{9853225A-90F7-4B8E-8792-3ABD3A48DEEC}" presName="gear3dstNode" presStyleLbl="node1" presStyleIdx="2" presStyleCnt="3"/>
      <dgm:spPr/>
      <dgm:t>
        <a:bodyPr/>
        <a:lstStyle/>
        <a:p>
          <a:endParaRPr lang="uk-UA"/>
        </a:p>
      </dgm:t>
    </dgm:pt>
    <dgm:pt modelId="{3C751D35-5BC4-423B-A82D-6C7F65D0A51D}" type="pres">
      <dgm:prSet presAssocID="{550CCF53-0773-4993-8FA0-7B66CE9D9F6D}" presName="connector1" presStyleLbl="sibTrans2D1" presStyleIdx="0" presStyleCnt="3" custLinFactNeighborX="17125" custLinFactNeighborY="2592"/>
      <dgm:spPr/>
      <dgm:t>
        <a:bodyPr/>
        <a:lstStyle/>
        <a:p>
          <a:endParaRPr lang="uk-UA"/>
        </a:p>
      </dgm:t>
    </dgm:pt>
    <dgm:pt modelId="{FBED4B09-7298-41F3-BD67-67003D018D39}" type="pres">
      <dgm:prSet presAssocID="{C1FB68FE-7495-4AB3-9AE3-258FA5632F1C}" presName="connector2" presStyleLbl="sibTrans2D1" presStyleIdx="1" presStyleCnt="3" custAng="19637052" custLinFactNeighborX="-31106" custLinFactNeighborY="47521"/>
      <dgm:spPr/>
      <dgm:t>
        <a:bodyPr/>
        <a:lstStyle/>
        <a:p>
          <a:endParaRPr lang="uk-UA"/>
        </a:p>
      </dgm:t>
    </dgm:pt>
    <dgm:pt modelId="{A9AE985E-9046-4D82-86E6-42FD3BE7CDAD}" type="pres">
      <dgm:prSet presAssocID="{52AB900B-BE92-4744-9BED-6EC289D7D9D3}" presName="connector3" presStyleLbl="sibTrans2D1" presStyleIdx="2" presStyleCnt="3" custAng="1099735" custScaleX="113895" custScaleY="121566" custLinFactNeighborX="-6017" custLinFactNeighborY="22172"/>
      <dgm:spPr/>
      <dgm:t>
        <a:bodyPr/>
        <a:lstStyle/>
        <a:p>
          <a:endParaRPr lang="uk-UA"/>
        </a:p>
      </dgm:t>
    </dgm:pt>
  </dgm:ptLst>
  <dgm:cxnLst>
    <dgm:cxn modelId="{5ABD0799-3A7B-45A6-8E65-3620D02B7CFC}" type="presOf" srcId="{F3160FA5-1E54-471B-99EC-D608EDBB6BE6}" destId="{0AD1B04E-1828-48C5-9E18-EC02B9156ED5}" srcOrd="0" destOrd="0" presId="urn:microsoft.com/office/officeart/2005/8/layout/gear1"/>
    <dgm:cxn modelId="{A05FA0EE-B83D-4423-8F62-FCA7A7C5E4E2}" type="presOf" srcId="{550CCF53-0773-4993-8FA0-7B66CE9D9F6D}" destId="{3C751D35-5BC4-423B-A82D-6C7F65D0A51D}" srcOrd="0" destOrd="0" presId="urn:microsoft.com/office/officeart/2005/8/layout/gear1"/>
    <dgm:cxn modelId="{18704870-8ED7-41AE-873C-8ACC2905D0AF}" type="presOf" srcId="{C1FB68FE-7495-4AB3-9AE3-258FA5632F1C}" destId="{FBED4B09-7298-41F3-BD67-67003D018D39}" srcOrd="0" destOrd="0" presId="urn:microsoft.com/office/officeart/2005/8/layout/gear1"/>
    <dgm:cxn modelId="{00303FCC-D435-41D7-90DF-42B5BA1BF596}" type="presOf" srcId="{3420C1C7-A702-4D68-8D7B-43092380B30D}" destId="{C3B34534-3884-4F89-BB10-94B7293590A0}" srcOrd="0" destOrd="0" presId="urn:microsoft.com/office/officeart/2005/8/layout/gear1"/>
    <dgm:cxn modelId="{30A3D2FD-4BB7-4F36-9772-9A2F2DB5812E}" type="presOf" srcId="{E83B2A8F-0723-4403-83AA-72F9C88E6EE9}" destId="{510CC588-2F83-4023-98ED-25C2E1784699}" srcOrd="2" destOrd="0" presId="urn:microsoft.com/office/officeart/2005/8/layout/gear1"/>
    <dgm:cxn modelId="{B5CF4228-1F3E-4540-8BA0-95E22E304FF2}" type="presOf" srcId="{9853225A-90F7-4B8E-8792-3ABD3A48DEEC}" destId="{C64BC285-1BF0-4432-879F-4AB4D4DC3A77}" srcOrd="0" destOrd="0" presId="urn:microsoft.com/office/officeart/2005/8/layout/gear1"/>
    <dgm:cxn modelId="{C5FA906E-3B6D-4C59-B9DB-67741E7C4D4F}" type="presOf" srcId="{E83B2A8F-0723-4403-83AA-72F9C88E6EE9}" destId="{741E80DB-FF64-401D-87E9-3A287D2F004F}" srcOrd="0" destOrd="0" presId="urn:microsoft.com/office/officeart/2005/8/layout/gear1"/>
    <dgm:cxn modelId="{D5D9C65E-DAC4-4DA0-9D32-838CE62721EB}" srcId="{3420C1C7-A702-4D68-8D7B-43092380B30D}" destId="{E83B2A8F-0723-4403-83AA-72F9C88E6EE9}" srcOrd="1" destOrd="0" parTransId="{5515293E-009F-43D8-8A45-BC94C3B26244}" sibTransId="{C1FB68FE-7495-4AB3-9AE3-258FA5632F1C}"/>
    <dgm:cxn modelId="{73586492-66E1-4802-ABAA-DEC4C7E5EA1A}" type="presOf" srcId="{F3160FA5-1E54-471B-99EC-D608EDBB6BE6}" destId="{7D9E76F1-E813-45DA-9B76-94B7CFAA49DF}" srcOrd="1" destOrd="0" presId="urn:microsoft.com/office/officeart/2005/8/layout/gear1"/>
    <dgm:cxn modelId="{A95C1ACB-4D4F-44DF-A9F5-542E60D14781}" type="presOf" srcId="{E83B2A8F-0723-4403-83AA-72F9C88E6EE9}" destId="{83EF5E33-92B8-40C1-AA5C-AFC128A8717D}" srcOrd="1" destOrd="0" presId="urn:microsoft.com/office/officeart/2005/8/layout/gear1"/>
    <dgm:cxn modelId="{7E8FA1E6-707E-42BC-BE64-30F0E0A9AE7D}" type="presOf" srcId="{9853225A-90F7-4B8E-8792-3ABD3A48DEEC}" destId="{C9D02DDA-DF42-466E-BF2A-CCA01AB48480}" srcOrd="2" destOrd="0" presId="urn:microsoft.com/office/officeart/2005/8/layout/gear1"/>
    <dgm:cxn modelId="{1BF2D1D8-B196-46F7-B3DD-D89999E3FDF6}" type="presOf" srcId="{9853225A-90F7-4B8E-8792-3ABD3A48DEEC}" destId="{DB483E1F-35CC-4BD3-8D90-1663432DF2FC}" srcOrd="3" destOrd="0" presId="urn:microsoft.com/office/officeart/2005/8/layout/gear1"/>
    <dgm:cxn modelId="{03DA69AA-A89F-4333-9310-8243E8AE7F38}" type="presOf" srcId="{F3160FA5-1E54-471B-99EC-D608EDBB6BE6}" destId="{2880355E-A506-4FE5-89B0-81FB7C78F681}" srcOrd="2" destOrd="0" presId="urn:microsoft.com/office/officeart/2005/8/layout/gear1"/>
    <dgm:cxn modelId="{8B30F5C7-C3B0-4C0C-A103-7E6CCFB44580}" type="presOf" srcId="{52AB900B-BE92-4744-9BED-6EC289D7D9D3}" destId="{A9AE985E-9046-4D82-86E6-42FD3BE7CDAD}" srcOrd="0" destOrd="0" presId="urn:microsoft.com/office/officeart/2005/8/layout/gear1"/>
    <dgm:cxn modelId="{89C67BC9-161C-4FC1-A6F1-E25F35796DC1}" srcId="{3420C1C7-A702-4D68-8D7B-43092380B30D}" destId="{9853225A-90F7-4B8E-8792-3ABD3A48DEEC}" srcOrd="2" destOrd="0" parTransId="{83A8E9D6-72E9-456D-804C-37DB97C6E9FB}" sibTransId="{52AB900B-BE92-4744-9BED-6EC289D7D9D3}"/>
    <dgm:cxn modelId="{9687F9FC-E8D1-4668-838F-613D0AD85A48}" srcId="{3420C1C7-A702-4D68-8D7B-43092380B30D}" destId="{F3160FA5-1E54-471B-99EC-D608EDBB6BE6}" srcOrd="0" destOrd="0" parTransId="{724CF2AA-1132-4790-A785-0D01DB1D3B29}" sibTransId="{550CCF53-0773-4993-8FA0-7B66CE9D9F6D}"/>
    <dgm:cxn modelId="{C76F6BF1-A0BF-4E40-ABDC-3EA8D1E3ECBF}" type="presOf" srcId="{9853225A-90F7-4B8E-8792-3ABD3A48DEEC}" destId="{43D0A394-236D-40DD-BABD-18AB87C185A6}" srcOrd="1" destOrd="0" presId="urn:microsoft.com/office/officeart/2005/8/layout/gear1"/>
    <dgm:cxn modelId="{18A110CF-6152-4F2F-993D-CE17417B913B}" type="presParOf" srcId="{C3B34534-3884-4F89-BB10-94B7293590A0}" destId="{0AD1B04E-1828-48C5-9E18-EC02B9156ED5}" srcOrd="0" destOrd="0" presId="urn:microsoft.com/office/officeart/2005/8/layout/gear1"/>
    <dgm:cxn modelId="{DDABD6D3-B59B-4556-8588-BCE083A0B37A}" type="presParOf" srcId="{C3B34534-3884-4F89-BB10-94B7293590A0}" destId="{7D9E76F1-E813-45DA-9B76-94B7CFAA49DF}" srcOrd="1" destOrd="0" presId="urn:microsoft.com/office/officeart/2005/8/layout/gear1"/>
    <dgm:cxn modelId="{1CC44D83-7CA6-4761-9936-AF5F3484EA15}" type="presParOf" srcId="{C3B34534-3884-4F89-BB10-94B7293590A0}" destId="{2880355E-A506-4FE5-89B0-81FB7C78F681}" srcOrd="2" destOrd="0" presId="urn:microsoft.com/office/officeart/2005/8/layout/gear1"/>
    <dgm:cxn modelId="{75C44A46-C266-43FA-BCE5-6BD7321567BF}" type="presParOf" srcId="{C3B34534-3884-4F89-BB10-94B7293590A0}" destId="{741E80DB-FF64-401D-87E9-3A287D2F004F}" srcOrd="3" destOrd="0" presId="urn:microsoft.com/office/officeart/2005/8/layout/gear1"/>
    <dgm:cxn modelId="{2E11930D-94A7-43C6-8834-03C548DD06AC}" type="presParOf" srcId="{C3B34534-3884-4F89-BB10-94B7293590A0}" destId="{83EF5E33-92B8-40C1-AA5C-AFC128A8717D}" srcOrd="4" destOrd="0" presId="urn:microsoft.com/office/officeart/2005/8/layout/gear1"/>
    <dgm:cxn modelId="{AFDBB711-2C9D-41AF-A5B7-CACA3C820EF6}" type="presParOf" srcId="{C3B34534-3884-4F89-BB10-94B7293590A0}" destId="{510CC588-2F83-4023-98ED-25C2E1784699}" srcOrd="5" destOrd="0" presId="urn:microsoft.com/office/officeart/2005/8/layout/gear1"/>
    <dgm:cxn modelId="{3E4B42F4-1A76-4047-A039-DC7A3BE19305}" type="presParOf" srcId="{C3B34534-3884-4F89-BB10-94B7293590A0}" destId="{C64BC285-1BF0-4432-879F-4AB4D4DC3A77}" srcOrd="6" destOrd="0" presId="urn:microsoft.com/office/officeart/2005/8/layout/gear1"/>
    <dgm:cxn modelId="{E9E77944-894E-4361-8A24-8E9050AEA659}" type="presParOf" srcId="{C3B34534-3884-4F89-BB10-94B7293590A0}" destId="{43D0A394-236D-40DD-BABD-18AB87C185A6}" srcOrd="7" destOrd="0" presId="urn:microsoft.com/office/officeart/2005/8/layout/gear1"/>
    <dgm:cxn modelId="{859B10A7-57A6-4EF9-B1FE-EA59E77C75A8}" type="presParOf" srcId="{C3B34534-3884-4F89-BB10-94B7293590A0}" destId="{C9D02DDA-DF42-466E-BF2A-CCA01AB48480}" srcOrd="8" destOrd="0" presId="urn:microsoft.com/office/officeart/2005/8/layout/gear1"/>
    <dgm:cxn modelId="{DFA0BD0B-52E9-45E0-B1F6-5ED57CAA4B5D}" type="presParOf" srcId="{C3B34534-3884-4F89-BB10-94B7293590A0}" destId="{DB483E1F-35CC-4BD3-8D90-1663432DF2FC}" srcOrd="9" destOrd="0" presId="urn:microsoft.com/office/officeart/2005/8/layout/gear1"/>
    <dgm:cxn modelId="{48B73DBD-AB70-4A4B-A916-D895EB015959}" type="presParOf" srcId="{C3B34534-3884-4F89-BB10-94B7293590A0}" destId="{3C751D35-5BC4-423B-A82D-6C7F65D0A51D}" srcOrd="10" destOrd="0" presId="urn:microsoft.com/office/officeart/2005/8/layout/gear1"/>
    <dgm:cxn modelId="{5C3E5C04-45FB-45AB-B179-73FDE1B7B35B}" type="presParOf" srcId="{C3B34534-3884-4F89-BB10-94B7293590A0}" destId="{FBED4B09-7298-41F3-BD67-67003D018D39}" srcOrd="11" destOrd="0" presId="urn:microsoft.com/office/officeart/2005/8/layout/gear1"/>
    <dgm:cxn modelId="{B4661527-DA3A-4F1C-B426-0C32D487F097}" type="presParOf" srcId="{C3B34534-3884-4F89-BB10-94B7293590A0}" destId="{A9AE985E-9046-4D82-86E6-42FD3BE7CDA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CF1F1C-4F1B-436C-87BE-59652D8C722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1E37FD2-E876-450A-A20E-8BAB4566449C}">
      <dgm:prSet phldrT="[Текст]"/>
      <dgm:spPr/>
      <dgm:t>
        <a:bodyPr/>
        <a:lstStyle/>
        <a:p>
          <a:r>
            <a:rPr lang="uk-UA" dirty="0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Ознайомлення з новими навчально-методичними комплексами.</a:t>
          </a:r>
          <a:endParaRPr lang="uk-UA" dirty="0"/>
        </a:p>
      </dgm:t>
    </dgm:pt>
    <dgm:pt modelId="{D614CEF5-4C29-4463-AD47-156E6BA1DBDC}" type="parTrans" cxnId="{7CA1A8F3-6F38-48D4-99E8-E86B14D92678}">
      <dgm:prSet/>
      <dgm:spPr/>
      <dgm:t>
        <a:bodyPr/>
        <a:lstStyle/>
        <a:p>
          <a:endParaRPr lang="uk-UA"/>
        </a:p>
      </dgm:t>
    </dgm:pt>
    <dgm:pt modelId="{315C675D-5319-416A-80F2-4A5D3E811914}" type="sibTrans" cxnId="{7CA1A8F3-6F38-48D4-99E8-E86B14D92678}">
      <dgm:prSet/>
      <dgm:spPr/>
      <dgm:t>
        <a:bodyPr/>
        <a:lstStyle/>
        <a:p>
          <a:endParaRPr lang="uk-UA"/>
        </a:p>
      </dgm:t>
    </dgm:pt>
    <dgm:pt modelId="{4480150E-9DCA-438C-AA38-A6C3ABE41A46}">
      <dgm:prSet phldrT="[Текст]"/>
      <dgm:spPr/>
      <dgm:t>
        <a:bodyPr/>
        <a:lstStyle/>
        <a:p>
          <a:r>
            <a:rPr lang="uk-UA" dirty="0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Вивчення нормативних документів і нових навчальних програм.</a:t>
          </a:r>
          <a:endParaRPr lang="uk-UA" dirty="0"/>
        </a:p>
      </dgm:t>
    </dgm:pt>
    <dgm:pt modelId="{6033AF9B-C14D-419A-8AB7-BAF6E5F87A63}" type="parTrans" cxnId="{24C81FD3-4E5D-43C2-AC53-7B27ACE71A6D}">
      <dgm:prSet/>
      <dgm:spPr/>
      <dgm:t>
        <a:bodyPr/>
        <a:lstStyle/>
        <a:p>
          <a:endParaRPr lang="uk-UA"/>
        </a:p>
      </dgm:t>
    </dgm:pt>
    <dgm:pt modelId="{D48C3AC8-7F02-4C3C-B47D-2045CEC55C3C}" type="sibTrans" cxnId="{24C81FD3-4E5D-43C2-AC53-7B27ACE71A6D}">
      <dgm:prSet/>
      <dgm:spPr/>
      <dgm:t>
        <a:bodyPr/>
        <a:lstStyle/>
        <a:p>
          <a:endParaRPr lang="uk-UA"/>
        </a:p>
      </dgm:t>
    </dgm:pt>
    <dgm:pt modelId="{F8F69D0A-AAA5-4059-947C-2C3260DB374A}">
      <dgm:prSet phldrT="[Текст]"/>
      <dgm:spPr/>
      <dgm:t>
        <a:bodyPr/>
        <a:lstStyle/>
        <a:p>
          <a:r>
            <a:rPr lang="uk-UA" dirty="0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Опанування методикою використання засобів навчання.</a:t>
          </a:r>
          <a:endParaRPr lang="uk-UA" dirty="0"/>
        </a:p>
      </dgm:t>
    </dgm:pt>
    <dgm:pt modelId="{A15A1509-B4D2-43EF-8877-6385C244702C}" type="parTrans" cxnId="{B7D9A570-421E-4E42-986C-056EE3106BCE}">
      <dgm:prSet/>
      <dgm:spPr/>
      <dgm:t>
        <a:bodyPr/>
        <a:lstStyle/>
        <a:p>
          <a:endParaRPr lang="uk-UA"/>
        </a:p>
      </dgm:t>
    </dgm:pt>
    <dgm:pt modelId="{D8A88A8A-B6A3-489E-839D-1484AFB39CFE}" type="sibTrans" cxnId="{B7D9A570-421E-4E42-986C-056EE3106BCE}">
      <dgm:prSet/>
      <dgm:spPr/>
      <dgm:t>
        <a:bodyPr/>
        <a:lstStyle/>
        <a:p>
          <a:endParaRPr lang="uk-UA"/>
        </a:p>
      </dgm:t>
    </dgm:pt>
    <dgm:pt modelId="{8623ADE5-0464-4B32-B1F3-1DA7335F8E91}" type="pres">
      <dgm:prSet presAssocID="{BBCF1F1C-4F1B-436C-87BE-59652D8C722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8E37EE57-02C6-4013-956E-B9808BC90770}" type="pres">
      <dgm:prSet presAssocID="{A1E37FD2-E876-450A-A20E-8BAB4566449C}" presName="thickLine" presStyleLbl="alignNode1" presStyleIdx="0" presStyleCnt="3"/>
      <dgm:spPr/>
    </dgm:pt>
    <dgm:pt modelId="{6E5E6405-940B-4CC6-A995-9D27511FF5BA}" type="pres">
      <dgm:prSet presAssocID="{A1E37FD2-E876-450A-A20E-8BAB4566449C}" presName="horz1" presStyleCnt="0"/>
      <dgm:spPr/>
    </dgm:pt>
    <dgm:pt modelId="{2D9362BB-A65C-4521-8C0D-8124243C9A01}" type="pres">
      <dgm:prSet presAssocID="{A1E37FD2-E876-450A-A20E-8BAB4566449C}" presName="tx1" presStyleLbl="revTx" presStyleIdx="0" presStyleCnt="3" custScaleY="60007"/>
      <dgm:spPr/>
      <dgm:t>
        <a:bodyPr/>
        <a:lstStyle/>
        <a:p>
          <a:endParaRPr lang="uk-UA"/>
        </a:p>
      </dgm:t>
    </dgm:pt>
    <dgm:pt modelId="{F83E215C-F96C-42F2-BA00-EBB9CE239F6C}" type="pres">
      <dgm:prSet presAssocID="{A1E37FD2-E876-450A-A20E-8BAB4566449C}" presName="vert1" presStyleCnt="0"/>
      <dgm:spPr/>
    </dgm:pt>
    <dgm:pt modelId="{FFAE0996-5297-4E79-8832-0C405A21A7F5}" type="pres">
      <dgm:prSet presAssocID="{4480150E-9DCA-438C-AA38-A6C3ABE41A46}" presName="thickLine" presStyleLbl="alignNode1" presStyleIdx="1" presStyleCnt="3"/>
      <dgm:spPr/>
    </dgm:pt>
    <dgm:pt modelId="{0B125061-01AD-4A39-937A-CC9892A75017}" type="pres">
      <dgm:prSet presAssocID="{4480150E-9DCA-438C-AA38-A6C3ABE41A46}" presName="horz1" presStyleCnt="0"/>
      <dgm:spPr/>
    </dgm:pt>
    <dgm:pt modelId="{95502677-C1FA-4B04-BA3A-86625FBC1B9E}" type="pres">
      <dgm:prSet presAssocID="{4480150E-9DCA-438C-AA38-A6C3ABE41A46}" presName="tx1" presStyleLbl="revTx" presStyleIdx="1" presStyleCnt="3" custScaleY="56961"/>
      <dgm:spPr/>
      <dgm:t>
        <a:bodyPr/>
        <a:lstStyle/>
        <a:p>
          <a:endParaRPr lang="uk-UA"/>
        </a:p>
      </dgm:t>
    </dgm:pt>
    <dgm:pt modelId="{8BA871D3-1FC9-4428-8BAB-EB525D902EB3}" type="pres">
      <dgm:prSet presAssocID="{4480150E-9DCA-438C-AA38-A6C3ABE41A46}" presName="vert1" presStyleCnt="0"/>
      <dgm:spPr/>
    </dgm:pt>
    <dgm:pt modelId="{4731D7D0-FC8D-4C2D-9937-D6B947C356DA}" type="pres">
      <dgm:prSet presAssocID="{F8F69D0A-AAA5-4059-947C-2C3260DB374A}" presName="thickLine" presStyleLbl="alignNode1" presStyleIdx="2" presStyleCnt="3"/>
      <dgm:spPr/>
    </dgm:pt>
    <dgm:pt modelId="{014CE0BA-1221-4BF3-AD1C-AD65DEEFA009}" type="pres">
      <dgm:prSet presAssocID="{F8F69D0A-AAA5-4059-947C-2C3260DB374A}" presName="horz1" presStyleCnt="0"/>
      <dgm:spPr/>
    </dgm:pt>
    <dgm:pt modelId="{B0255FEF-755C-41D3-B1CA-B3F6774A6947}" type="pres">
      <dgm:prSet presAssocID="{F8F69D0A-AAA5-4059-947C-2C3260DB374A}" presName="tx1" presStyleLbl="revTx" presStyleIdx="2" presStyleCnt="3"/>
      <dgm:spPr/>
      <dgm:t>
        <a:bodyPr/>
        <a:lstStyle/>
        <a:p>
          <a:endParaRPr lang="uk-UA"/>
        </a:p>
      </dgm:t>
    </dgm:pt>
    <dgm:pt modelId="{2178A931-2C94-49CF-AC7A-3D45E21C5092}" type="pres">
      <dgm:prSet presAssocID="{F8F69D0A-AAA5-4059-947C-2C3260DB374A}" presName="vert1" presStyleCnt="0"/>
      <dgm:spPr/>
    </dgm:pt>
  </dgm:ptLst>
  <dgm:cxnLst>
    <dgm:cxn modelId="{24C81FD3-4E5D-43C2-AC53-7B27ACE71A6D}" srcId="{BBCF1F1C-4F1B-436C-87BE-59652D8C7229}" destId="{4480150E-9DCA-438C-AA38-A6C3ABE41A46}" srcOrd="1" destOrd="0" parTransId="{6033AF9B-C14D-419A-8AB7-BAF6E5F87A63}" sibTransId="{D48C3AC8-7F02-4C3C-B47D-2045CEC55C3C}"/>
    <dgm:cxn modelId="{422202DF-F589-4ABD-9FD8-51916357F197}" type="presOf" srcId="{4480150E-9DCA-438C-AA38-A6C3ABE41A46}" destId="{95502677-C1FA-4B04-BA3A-86625FBC1B9E}" srcOrd="0" destOrd="0" presId="urn:microsoft.com/office/officeart/2008/layout/LinedList"/>
    <dgm:cxn modelId="{CB9FF5A1-4FA1-4E6A-97C4-B94E7E20532D}" type="presOf" srcId="{F8F69D0A-AAA5-4059-947C-2C3260DB374A}" destId="{B0255FEF-755C-41D3-B1CA-B3F6774A6947}" srcOrd="0" destOrd="0" presId="urn:microsoft.com/office/officeart/2008/layout/LinedList"/>
    <dgm:cxn modelId="{F02813A6-6E5D-41D8-8BF9-1A452F00AB5A}" type="presOf" srcId="{BBCF1F1C-4F1B-436C-87BE-59652D8C7229}" destId="{8623ADE5-0464-4B32-B1F3-1DA7335F8E91}" srcOrd="0" destOrd="0" presId="urn:microsoft.com/office/officeart/2008/layout/LinedList"/>
    <dgm:cxn modelId="{B7D9A570-421E-4E42-986C-056EE3106BCE}" srcId="{BBCF1F1C-4F1B-436C-87BE-59652D8C7229}" destId="{F8F69D0A-AAA5-4059-947C-2C3260DB374A}" srcOrd="2" destOrd="0" parTransId="{A15A1509-B4D2-43EF-8877-6385C244702C}" sibTransId="{D8A88A8A-B6A3-489E-839D-1484AFB39CFE}"/>
    <dgm:cxn modelId="{7CA1A8F3-6F38-48D4-99E8-E86B14D92678}" srcId="{BBCF1F1C-4F1B-436C-87BE-59652D8C7229}" destId="{A1E37FD2-E876-450A-A20E-8BAB4566449C}" srcOrd="0" destOrd="0" parTransId="{D614CEF5-4C29-4463-AD47-156E6BA1DBDC}" sibTransId="{315C675D-5319-416A-80F2-4A5D3E811914}"/>
    <dgm:cxn modelId="{9C235A6A-DEC2-45F2-B4EF-8320EF9D8205}" type="presOf" srcId="{A1E37FD2-E876-450A-A20E-8BAB4566449C}" destId="{2D9362BB-A65C-4521-8C0D-8124243C9A01}" srcOrd="0" destOrd="0" presId="urn:microsoft.com/office/officeart/2008/layout/LinedList"/>
    <dgm:cxn modelId="{36E2BE88-21FA-4632-9935-62F738480076}" type="presParOf" srcId="{8623ADE5-0464-4B32-B1F3-1DA7335F8E91}" destId="{8E37EE57-02C6-4013-956E-B9808BC90770}" srcOrd="0" destOrd="0" presId="urn:microsoft.com/office/officeart/2008/layout/LinedList"/>
    <dgm:cxn modelId="{E879EA16-40D1-4DDA-A22C-5E3E46A6A0B7}" type="presParOf" srcId="{8623ADE5-0464-4B32-B1F3-1DA7335F8E91}" destId="{6E5E6405-940B-4CC6-A995-9D27511FF5BA}" srcOrd="1" destOrd="0" presId="urn:microsoft.com/office/officeart/2008/layout/LinedList"/>
    <dgm:cxn modelId="{883496FA-F815-455C-8768-30F3E14A1FC4}" type="presParOf" srcId="{6E5E6405-940B-4CC6-A995-9D27511FF5BA}" destId="{2D9362BB-A65C-4521-8C0D-8124243C9A01}" srcOrd="0" destOrd="0" presId="urn:microsoft.com/office/officeart/2008/layout/LinedList"/>
    <dgm:cxn modelId="{918B0961-7256-46F8-A5B3-CE7547B7E299}" type="presParOf" srcId="{6E5E6405-940B-4CC6-A995-9D27511FF5BA}" destId="{F83E215C-F96C-42F2-BA00-EBB9CE239F6C}" srcOrd="1" destOrd="0" presId="urn:microsoft.com/office/officeart/2008/layout/LinedList"/>
    <dgm:cxn modelId="{281FA24D-6E9E-4AEE-A136-0C5D2E22718F}" type="presParOf" srcId="{8623ADE5-0464-4B32-B1F3-1DA7335F8E91}" destId="{FFAE0996-5297-4E79-8832-0C405A21A7F5}" srcOrd="2" destOrd="0" presId="urn:microsoft.com/office/officeart/2008/layout/LinedList"/>
    <dgm:cxn modelId="{C0F3DACF-8C7B-4AE7-8F71-AC0D1B99BE9A}" type="presParOf" srcId="{8623ADE5-0464-4B32-B1F3-1DA7335F8E91}" destId="{0B125061-01AD-4A39-937A-CC9892A75017}" srcOrd="3" destOrd="0" presId="urn:microsoft.com/office/officeart/2008/layout/LinedList"/>
    <dgm:cxn modelId="{FE845E54-36B2-4EDE-9305-F082AD621130}" type="presParOf" srcId="{0B125061-01AD-4A39-937A-CC9892A75017}" destId="{95502677-C1FA-4B04-BA3A-86625FBC1B9E}" srcOrd="0" destOrd="0" presId="urn:microsoft.com/office/officeart/2008/layout/LinedList"/>
    <dgm:cxn modelId="{90D176FA-9339-4BB9-9465-3B52D2B852DD}" type="presParOf" srcId="{0B125061-01AD-4A39-937A-CC9892A75017}" destId="{8BA871D3-1FC9-4428-8BAB-EB525D902EB3}" srcOrd="1" destOrd="0" presId="urn:microsoft.com/office/officeart/2008/layout/LinedList"/>
    <dgm:cxn modelId="{27BC5337-4194-4FC2-89FB-C4750B2F6973}" type="presParOf" srcId="{8623ADE5-0464-4B32-B1F3-1DA7335F8E91}" destId="{4731D7D0-FC8D-4C2D-9937-D6B947C356DA}" srcOrd="4" destOrd="0" presId="urn:microsoft.com/office/officeart/2008/layout/LinedList"/>
    <dgm:cxn modelId="{65879AAA-16C1-41F7-85C2-7438DE40E95F}" type="presParOf" srcId="{8623ADE5-0464-4B32-B1F3-1DA7335F8E91}" destId="{014CE0BA-1221-4BF3-AD1C-AD65DEEFA009}" srcOrd="5" destOrd="0" presId="urn:microsoft.com/office/officeart/2008/layout/LinedList"/>
    <dgm:cxn modelId="{2739AB6E-790F-486B-AEB0-57BDB6ECB810}" type="presParOf" srcId="{014CE0BA-1221-4BF3-AD1C-AD65DEEFA009}" destId="{B0255FEF-755C-41D3-B1CA-B3F6774A6947}" srcOrd="0" destOrd="0" presId="urn:microsoft.com/office/officeart/2008/layout/LinedList"/>
    <dgm:cxn modelId="{21B8667E-8E1E-466A-AF79-2BA7E70C95C0}" type="presParOf" srcId="{014CE0BA-1221-4BF3-AD1C-AD65DEEFA009}" destId="{2178A931-2C94-49CF-AC7A-3D45E21C50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D7EF29-2470-4BEB-92E9-DBBA46E20616}" type="doc">
      <dgm:prSet loTypeId="urn:microsoft.com/office/officeart/2005/8/layout/cycle7" loCatId="cycle" qsTypeId="urn:microsoft.com/office/officeart/2005/8/quickstyle/3d2" qsCatId="3D" csTypeId="urn:microsoft.com/office/officeart/2005/8/colors/colorful2" csCatId="colorful" phldr="1"/>
      <dgm:spPr/>
    </dgm:pt>
    <dgm:pt modelId="{08CCF4A9-893D-4E37-8123-940A9E2F1AE7}">
      <dgm:prSet phldrT="[Текст]" custT="1"/>
      <dgm:spPr/>
      <dgm:t>
        <a:bodyPr/>
        <a:lstStyle/>
        <a:p>
          <a:r>
            <a:rPr lang="uk-UA" sz="2600" dirty="0" smtClean="0">
              <a:latin typeface="Arial" panose="020B0604020202020204" pitchFamily="34" charset="0"/>
              <a:cs typeface="Arial" panose="020B0604020202020204" pitchFamily="34" charset="0"/>
            </a:rPr>
            <a:t>Банк Даних </a:t>
          </a:r>
        </a:p>
        <a:p>
          <a:r>
            <a:rPr lang="uk-UA" sz="2600" dirty="0" smtClean="0">
              <a:latin typeface="Arial" panose="020B0604020202020204" pitchFamily="34" charset="0"/>
              <a:cs typeface="Arial" panose="020B0604020202020204" pitchFamily="34" charset="0"/>
            </a:rPr>
            <a:t>обдарованих дітей</a:t>
          </a:r>
          <a:endParaRPr lang="uk-UA" sz="2600" dirty="0"/>
        </a:p>
      </dgm:t>
    </dgm:pt>
    <dgm:pt modelId="{08619F41-7498-4603-9DB8-3128EAC11F7F}" type="parTrans" cxnId="{C225C44D-CD6D-4D09-98EB-8193615EDF90}">
      <dgm:prSet/>
      <dgm:spPr/>
      <dgm:t>
        <a:bodyPr/>
        <a:lstStyle/>
        <a:p>
          <a:endParaRPr lang="uk-UA"/>
        </a:p>
      </dgm:t>
    </dgm:pt>
    <dgm:pt modelId="{B499F197-E13C-4561-BA09-6C26950972DD}" type="sibTrans" cxnId="{C225C44D-CD6D-4D09-98EB-8193615EDF90}">
      <dgm:prSet/>
      <dgm:spPr/>
      <dgm:t>
        <a:bodyPr/>
        <a:lstStyle/>
        <a:p>
          <a:endParaRPr lang="uk-UA"/>
        </a:p>
      </dgm:t>
    </dgm:pt>
    <dgm:pt modelId="{9C18D287-E028-458B-ABD7-2087261CAF40}">
      <dgm:prSet custT="1"/>
      <dgm:spPr/>
      <dgm:t>
        <a:bodyPr/>
        <a:lstStyle/>
        <a:p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Участь  в олімпіадах, Всеукраїнському конкурсі «</a:t>
          </a:r>
          <a:r>
            <a:rPr lang="uk-UA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Геліантус</a:t>
          </a:r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uk-UA" sz="2400" dirty="0"/>
        </a:p>
      </dgm:t>
    </dgm:pt>
    <dgm:pt modelId="{C0942B0B-53AF-4522-99D8-D95268067AE6}" type="parTrans" cxnId="{7A790E8F-AE57-4103-AC84-A4C65E4CD20F}">
      <dgm:prSet/>
      <dgm:spPr/>
      <dgm:t>
        <a:bodyPr/>
        <a:lstStyle/>
        <a:p>
          <a:endParaRPr lang="uk-UA"/>
        </a:p>
      </dgm:t>
    </dgm:pt>
    <dgm:pt modelId="{676C4EEC-DAFC-4DF2-8E79-4EF918D59309}" type="sibTrans" cxnId="{7A790E8F-AE57-4103-AC84-A4C65E4CD20F}">
      <dgm:prSet/>
      <dgm:spPr/>
      <dgm:t>
        <a:bodyPr/>
        <a:lstStyle/>
        <a:p>
          <a:endParaRPr lang="uk-UA"/>
        </a:p>
      </dgm:t>
    </dgm:pt>
    <dgm:pt modelId="{70FE0041-245A-4F45-9C48-1CB62B7C36A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Консультації </a:t>
          </a:r>
          <a:endParaRPr lang="uk-UA" sz="24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з </a:t>
          </a:r>
          <a:r>
            <a:rPr lang="uk-UA" sz="2400" dirty="0" smtClean="0">
              <a:latin typeface="Arial" panose="020B0604020202020204" pitchFamily="34" charset="0"/>
              <a:cs typeface="Arial" panose="020B0604020202020204" pitchFamily="34" charset="0"/>
            </a:rPr>
            <a:t>педагогічно-занедбаними учнями</a:t>
          </a:r>
          <a:endParaRPr lang="uk-UA" sz="2400" dirty="0"/>
        </a:p>
      </dgm:t>
    </dgm:pt>
    <dgm:pt modelId="{AB2A3D12-7E89-4F47-947F-21377185D493}" type="parTrans" cxnId="{D407A316-3C96-40BC-99A6-11C3E21A6687}">
      <dgm:prSet/>
      <dgm:spPr/>
      <dgm:t>
        <a:bodyPr/>
        <a:lstStyle/>
        <a:p>
          <a:endParaRPr lang="uk-UA"/>
        </a:p>
      </dgm:t>
    </dgm:pt>
    <dgm:pt modelId="{039B6975-0D6A-49E8-BE94-C577029E67FD}" type="sibTrans" cxnId="{D407A316-3C96-40BC-99A6-11C3E21A6687}">
      <dgm:prSet/>
      <dgm:spPr/>
      <dgm:t>
        <a:bodyPr/>
        <a:lstStyle/>
        <a:p>
          <a:endParaRPr lang="uk-UA"/>
        </a:p>
      </dgm:t>
    </dgm:pt>
    <dgm:pt modelId="{CAC8AB51-3C57-4064-9B75-6DD4774971B3}" type="pres">
      <dgm:prSet presAssocID="{A4D7EF29-2470-4BEB-92E9-DBBA46E20616}" presName="Name0" presStyleCnt="0">
        <dgm:presLayoutVars>
          <dgm:dir/>
          <dgm:resizeHandles val="exact"/>
        </dgm:presLayoutVars>
      </dgm:prSet>
      <dgm:spPr/>
    </dgm:pt>
    <dgm:pt modelId="{03C88CCD-DB0C-4516-AC4A-ABA7A23CA7C4}" type="pres">
      <dgm:prSet presAssocID="{08CCF4A9-893D-4E37-8123-940A9E2F1AE7}" presName="node" presStyleLbl="node1" presStyleIdx="0" presStyleCnt="3" custScaleX="202637" custScaleY="133842" custRadScaleRad="7861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8B31E4-8FDD-4F79-AEE4-1360BD73AE2D}" type="pres">
      <dgm:prSet presAssocID="{B499F197-E13C-4561-BA09-6C26950972DD}" presName="sibTrans" presStyleLbl="sibTrans2D1" presStyleIdx="0" presStyleCnt="3"/>
      <dgm:spPr/>
      <dgm:t>
        <a:bodyPr/>
        <a:lstStyle/>
        <a:p>
          <a:endParaRPr lang="uk-UA"/>
        </a:p>
      </dgm:t>
    </dgm:pt>
    <dgm:pt modelId="{4F84E8F5-3BF9-4693-A7CB-D2112CB35E8D}" type="pres">
      <dgm:prSet presAssocID="{B499F197-E13C-4561-BA09-6C26950972DD}" presName="connectorText" presStyleLbl="sibTrans2D1" presStyleIdx="0" presStyleCnt="3"/>
      <dgm:spPr/>
      <dgm:t>
        <a:bodyPr/>
        <a:lstStyle/>
        <a:p>
          <a:endParaRPr lang="uk-UA"/>
        </a:p>
      </dgm:t>
    </dgm:pt>
    <dgm:pt modelId="{75322B88-A7F0-4C02-B9DB-13DEEAEC736B}" type="pres">
      <dgm:prSet presAssocID="{9C18D287-E028-458B-ABD7-2087261CAF40}" presName="node" presStyleLbl="node1" presStyleIdx="1" presStyleCnt="3" custScaleX="140695" custScaleY="132688" custRadScaleRad="108852" custRadScaleInc="-291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2ECC68-31F8-4044-83E3-7FFB4E46805A}" type="pres">
      <dgm:prSet presAssocID="{676C4EEC-DAFC-4DF2-8E79-4EF918D59309}" presName="sibTrans" presStyleLbl="sibTrans2D1" presStyleIdx="1" presStyleCnt="3"/>
      <dgm:spPr/>
      <dgm:t>
        <a:bodyPr/>
        <a:lstStyle/>
        <a:p>
          <a:endParaRPr lang="uk-UA"/>
        </a:p>
      </dgm:t>
    </dgm:pt>
    <dgm:pt modelId="{E93C5ABF-C6CD-43A2-B8E2-4481121B17E9}" type="pres">
      <dgm:prSet presAssocID="{676C4EEC-DAFC-4DF2-8E79-4EF918D59309}" presName="connectorText" presStyleLbl="sibTrans2D1" presStyleIdx="1" presStyleCnt="3"/>
      <dgm:spPr/>
      <dgm:t>
        <a:bodyPr/>
        <a:lstStyle/>
        <a:p>
          <a:endParaRPr lang="uk-UA"/>
        </a:p>
      </dgm:t>
    </dgm:pt>
    <dgm:pt modelId="{6B92B350-227D-44C8-A25D-8401024B6920}" type="pres">
      <dgm:prSet presAssocID="{70FE0041-245A-4F45-9C48-1CB62B7C36AB}" presName="node" presStyleLbl="node1" presStyleIdx="2" presStyleCnt="3" custScaleX="138406" custScaleY="129772" custRadScaleRad="84290" custRadScaleInc="238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83D11F-C584-46A1-96D9-F0672855EFDA}" type="pres">
      <dgm:prSet presAssocID="{039B6975-0D6A-49E8-BE94-C577029E67FD}" presName="sibTrans" presStyleLbl="sibTrans2D1" presStyleIdx="2" presStyleCnt="3"/>
      <dgm:spPr/>
      <dgm:t>
        <a:bodyPr/>
        <a:lstStyle/>
        <a:p>
          <a:endParaRPr lang="uk-UA"/>
        </a:p>
      </dgm:t>
    </dgm:pt>
    <dgm:pt modelId="{B445C732-BA6D-4AB7-8823-84AFE956B9EE}" type="pres">
      <dgm:prSet presAssocID="{039B6975-0D6A-49E8-BE94-C577029E67FD}" presName="connectorText" presStyleLbl="sibTrans2D1" presStyleIdx="2" presStyleCnt="3"/>
      <dgm:spPr/>
      <dgm:t>
        <a:bodyPr/>
        <a:lstStyle/>
        <a:p>
          <a:endParaRPr lang="uk-UA"/>
        </a:p>
      </dgm:t>
    </dgm:pt>
  </dgm:ptLst>
  <dgm:cxnLst>
    <dgm:cxn modelId="{0AF0F223-8CD6-458C-93C3-BA0024F59575}" type="presOf" srcId="{039B6975-0D6A-49E8-BE94-C577029E67FD}" destId="{EE83D11F-C584-46A1-96D9-F0672855EFDA}" srcOrd="0" destOrd="0" presId="urn:microsoft.com/office/officeart/2005/8/layout/cycle7"/>
    <dgm:cxn modelId="{C225C44D-CD6D-4D09-98EB-8193615EDF90}" srcId="{A4D7EF29-2470-4BEB-92E9-DBBA46E20616}" destId="{08CCF4A9-893D-4E37-8123-940A9E2F1AE7}" srcOrd="0" destOrd="0" parTransId="{08619F41-7498-4603-9DB8-3128EAC11F7F}" sibTransId="{B499F197-E13C-4561-BA09-6C26950972DD}"/>
    <dgm:cxn modelId="{D407A316-3C96-40BC-99A6-11C3E21A6687}" srcId="{A4D7EF29-2470-4BEB-92E9-DBBA46E20616}" destId="{70FE0041-245A-4F45-9C48-1CB62B7C36AB}" srcOrd="2" destOrd="0" parTransId="{AB2A3D12-7E89-4F47-947F-21377185D493}" sibTransId="{039B6975-0D6A-49E8-BE94-C577029E67FD}"/>
    <dgm:cxn modelId="{7A790E8F-AE57-4103-AC84-A4C65E4CD20F}" srcId="{A4D7EF29-2470-4BEB-92E9-DBBA46E20616}" destId="{9C18D287-E028-458B-ABD7-2087261CAF40}" srcOrd="1" destOrd="0" parTransId="{C0942B0B-53AF-4522-99D8-D95268067AE6}" sibTransId="{676C4EEC-DAFC-4DF2-8E79-4EF918D59309}"/>
    <dgm:cxn modelId="{63142E29-3B6D-44E0-B3F8-F77E2F8E8AFD}" type="presOf" srcId="{70FE0041-245A-4F45-9C48-1CB62B7C36AB}" destId="{6B92B350-227D-44C8-A25D-8401024B6920}" srcOrd="0" destOrd="0" presId="urn:microsoft.com/office/officeart/2005/8/layout/cycle7"/>
    <dgm:cxn modelId="{DDB4FC95-6692-450C-A19E-76B1771346A9}" type="presOf" srcId="{B499F197-E13C-4561-BA09-6C26950972DD}" destId="{3C8B31E4-8FDD-4F79-AEE4-1360BD73AE2D}" srcOrd="0" destOrd="0" presId="urn:microsoft.com/office/officeart/2005/8/layout/cycle7"/>
    <dgm:cxn modelId="{BDB6D4EB-F648-4AD0-A51F-013F164EE978}" type="presOf" srcId="{A4D7EF29-2470-4BEB-92E9-DBBA46E20616}" destId="{CAC8AB51-3C57-4064-9B75-6DD4774971B3}" srcOrd="0" destOrd="0" presId="urn:microsoft.com/office/officeart/2005/8/layout/cycle7"/>
    <dgm:cxn modelId="{B51D1DCC-4BA2-4475-9A00-3509555002A8}" type="presOf" srcId="{676C4EEC-DAFC-4DF2-8E79-4EF918D59309}" destId="{A62ECC68-31F8-4044-83E3-7FFB4E46805A}" srcOrd="0" destOrd="0" presId="urn:microsoft.com/office/officeart/2005/8/layout/cycle7"/>
    <dgm:cxn modelId="{F02748CF-ACEF-4DAC-A0A6-ABE03E13DAFF}" type="presOf" srcId="{08CCF4A9-893D-4E37-8123-940A9E2F1AE7}" destId="{03C88CCD-DB0C-4516-AC4A-ABA7A23CA7C4}" srcOrd="0" destOrd="0" presId="urn:microsoft.com/office/officeart/2005/8/layout/cycle7"/>
    <dgm:cxn modelId="{932B557B-96A7-49B6-ABF3-D35D821015BD}" type="presOf" srcId="{039B6975-0D6A-49E8-BE94-C577029E67FD}" destId="{B445C732-BA6D-4AB7-8823-84AFE956B9EE}" srcOrd="1" destOrd="0" presId="urn:microsoft.com/office/officeart/2005/8/layout/cycle7"/>
    <dgm:cxn modelId="{D8A6AA37-A1CA-41CA-A7DA-20DEEEFA653F}" type="presOf" srcId="{9C18D287-E028-458B-ABD7-2087261CAF40}" destId="{75322B88-A7F0-4C02-B9DB-13DEEAEC736B}" srcOrd="0" destOrd="0" presId="urn:microsoft.com/office/officeart/2005/8/layout/cycle7"/>
    <dgm:cxn modelId="{C00DFAFF-6AF1-43D0-841D-6E5AA42399C4}" type="presOf" srcId="{B499F197-E13C-4561-BA09-6C26950972DD}" destId="{4F84E8F5-3BF9-4693-A7CB-D2112CB35E8D}" srcOrd="1" destOrd="0" presId="urn:microsoft.com/office/officeart/2005/8/layout/cycle7"/>
    <dgm:cxn modelId="{E70573A3-1D9B-4217-BE2E-FF7CC1AC9DC7}" type="presOf" srcId="{676C4EEC-DAFC-4DF2-8E79-4EF918D59309}" destId="{E93C5ABF-C6CD-43A2-B8E2-4481121B17E9}" srcOrd="1" destOrd="0" presId="urn:microsoft.com/office/officeart/2005/8/layout/cycle7"/>
    <dgm:cxn modelId="{550E8CBC-0E2F-4E98-BEEA-405108EDEBA9}" type="presParOf" srcId="{CAC8AB51-3C57-4064-9B75-6DD4774971B3}" destId="{03C88CCD-DB0C-4516-AC4A-ABA7A23CA7C4}" srcOrd="0" destOrd="0" presId="urn:microsoft.com/office/officeart/2005/8/layout/cycle7"/>
    <dgm:cxn modelId="{EB19F3FE-ED04-483D-91D5-8BC437427EFA}" type="presParOf" srcId="{CAC8AB51-3C57-4064-9B75-6DD4774971B3}" destId="{3C8B31E4-8FDD-4F79-AEE4-1360BD73AE2D}" srcOrd="1" destOrd="0" presId="urn:microsoft.com/office/officeart/2005/8/layout/cycle7"/>
    <dgm:cxn modelId="{3783F8D1-3762-4CA8-ADDC-A82F3788894E}" type="presParOf" srcId="{3C8B31E4-8FDD-4F79-AEE4-1360BD73AE2D}" destId="{4F84E8F5-3BF9-4693-A7CB-D2112CB35E8D}" srcOrd="0" destOrd="0" presId="urn:microsoft.com/office/officeart/2005/8/layout/cycle7"/>
    <dgm:cxn modelId="{D5F847BC-2198-40BB-832B-48CCC293783A}" type="presParOf" srcId="{CAC8AB51-3C57-4064-9B75-6DD4774971B3}" destId="{75322B88-A7F0-4C02-B9DB-13DEEAEC736B}" srcOrd="2" destOrd="0" presId="urn:microsoft.com/office/officeart/2005/8/layout/cycle7"/>
    <dgm:cxn modelId="{06E7DAE3-7C6A-4285-AE6F-5AE604904BB7}" type="presParOf" srcId="{CAC8AB51-3C57-4064-9B75-6DD4774971B3}" destId="{A62ECC68-31F8-4044-83E3-7FFB4E46805A}" srcOrd="3" destOrd="0" presId="urn:microsoft.com/office/officeart/2005/8/layout/cycle7"/>
    <dgm:cxn modelId="{5A7E16EB-5BB9-4D1F-A003-660222CF9664}" type="presParOf" srcId="{A62ECC68-31F8-4044-83E3-7FFB4E46805A}" destId="{E93C5ABF-C6CD-43A2-B8E2-4481121B17E9}" srcOrd="0" destOrd="0" presId="urn:microsoft.com/office/officeart/2005/8/layout/cycle7"/>
    <dgm:cxn modelId="{38EA9296-2BCA-4038-9FF9-D1E42767D282}" type="presParOf" srcId="{CAC8AB51-3C57-4064-9B75-6DD4774971B3}" destId="{6B92B350-227D-44C8-A25D-8401024B6920}" srcOrd="4" destOrd="0" presId="urn:microsoft.com/office/officeart/2005/8/layout/cycle7"/>
    <dgm:cxn modelId="{3D9AD1FA-3A23-4E0F-A094-C27D5C6C95DE}" type="presParOf" srcId="{CAC8AB51-3C57-4064-9B75-6DD4774971B3}" destId="{EE83D11F-C584-46A1-96D9-F0672855EFDA}" srcOrd="5" destOrd="0" presId="urn:microsoft.com/office/officeart/2005/8/layout/cycle7"/>
    <dgm:cxn modelId="{BAE16CEB-7C19-425C-9D1B-4B240DA76966}" type="presParOf" srcId="{EE83D11F-C584-46A1-96D9-F0672855EFDA}" destId="{B445C732-BA6D-4AB7-8823-84AFE956B9E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720660-914C-41B8-B544-2D012A9EB3F7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C8009224-C6A0-4F8B-811D-525B05393AAE}">
      <dgm:prSet phldrT="[Текст]" custT="1"/>
      <dgm:spPr/>
      <dgm:t>
        <a:bodyPr/>
        <a:lstStyle/>
        <a:p>
          <a:r>
            <a:rPr lang="uk-UA" sz="36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Колективно-групове навчання</a:t>
          </a:r>
          <a:endParaRPr lang="uk-UA" sz="36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41F0E2-D7D9-4B42-AFE3-BCF61F706FFB}" type="parTrans" cxnId="{F6920FDB-7EFB-46EC-B73D-8AC17C997EF7}">
      <dgm:prSet/>
      <dgm:spPr/>
      <dgm:t>
        <a:bodyPr/>
        <a:lstStyle/>
        <a:p>
          <a:endParaRPr lang="uk-UA"/>
        </a:p>
      </dgm:t>
    </dgm:pt>
    <dgm:pt modelId="{CB804688-0362-4BF8-9B59-043DAB6BA3FB}" type="sibTrans" cxnId="{F6920FDB-7EFB-46EC-B73D-8AC17C997EF7}">
      <dgm:prSet/>
      <dgm:spPr/>
      <dgm:t>
        <a:bodyPr/>
        <a:lstStyle/>
        <a:p>
          <a:endParaRPr lang="uk-UA"/>
        </a:p>
      </dgm:t>
    </dgm:pt>
    <dgm:pt modelId="{309713F3-0A02-4053-BA6C-4994AABA2530}">
      <dgm:prSet phldrT="[Текст]" custT="1"/>
      <dgm:spPr/>
      <dgm:t>
        <a:bodyPr/>
        <a:lstStyle/>
        <a:p>
          <a:r>
            <a:rPr lang="uk-UA" sz="2800" b="0" dirty="0" smtClean="0">
              <a:effectLst/>
            </a:rPr>
            <a:t>Проектна технологія</a:t>
          </a:r>
          <a:endParaRPr lang="uk-UA" sz="2800" b="0" dirty="0">
            <a:effectLst/>
          </a:endParaRPr>
        </a:p>
      </dgm:t>
    </dgm:pt>
    <dgm:pt modelId="{98663791-8633-440E-874A-DFFA0506F488}" type="sibTrans" cxnId="{D1405A73-6B3A-4391-BCB8-066A18E9C99A}">
      <dgm:prSet/>
      <dgm:spPr/>
      <dgm:t>
        <a:bodyPr/>
        <a:lstStyle/>
        <a:p>
          <a:endParaRPr lang="uk-UA"/>
        </a:p>
      </dgm:t>
    </dgm:pt>
    <dgm:pt modelId="{C7FDB461-7BCA-4FE2-BCB4-1059202FFA9C}" type="parTrans" cxnId="{D1405A73-6B3A-4391-BCB8-066A18E9C99A}">
      <dgm:prSet/>
      <dgm:spPr/>
      <dgm:t>
        <a:bodyPr/>
        <a:lstStyle/>
        <a:p>
          <a:endParaRPr lang="uk-UA"/>
        </a:p>
      </dgm:t>
    </dgm:pt>
    <dgm:pt modelId="{15A1B2BF-D9EC-4EFA-84E9-D07D18FA9653}" type="pres">
      <dgm:prSet presAssocID="{67720660-914C-41B8-B544-2D012A9EB3F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0392F57-0CBE-4499-8CEA-1F8811C6E982}" type="pres">
      <dgm:prSet presAssocID="{C8009224-C6A0-4F8B-811D-525B05393AAE}" presName="gear1" presStyleLbl="node1" presStyleIdx="0" presStyleCnt="2" custScaleX="179597" custScaleY="181818" custLinFactNeighborX="49538" custLinFactNeighborY="-1395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17B57B-A4F5-42B6-94B3-F0F2E2896892}" type="pres">
      <dgm:prSet presAssocID="{C8009224-C6A0-4F8B-811D-525B05393AAE}" presName="gear1srcNode" presStyleLbl="node1" presStyleIdx="0" presStyleCnt="2"/>
      <dgm:spPr/>
      <dgm:t>
        <a:bodyPr/>
        <a:lstStyle/>
        <a:p>
          <a:endParaRPr lang="uk-UA"/>
        </a:p>
      </dgm:t>
    </dgm:pt>
    <dgm:pt modelId="{A2E2975F-5445-4690-BC2E-35B5C722E26F}" type="pres">
      <dgm:prSet presAssocID="{C8009224-C6A0-4F8B-811D-525B05393AAE}" presName="gear1dstNode" presStyleLbl="node1" presStyleIdx="0" presStyleCnt="2"/>
      <dgm:spPr/>
      <dgm:t>
        <a:bodyPr/>
        <a:lstStyle/>
        <a:p>
          <a:endParaRPr lang="uk-UA"/>
        </a:p>
      </dgm:t>
    </dgm:pt>
    <dgm:pt modelId="{D54247F6-9F4A-4F75-A929-7C8169F3102E}" type="pres">
      <dgm:prSet presAssocID="{309713F3-0A02-4053-BA6C-4994AABA2530}" presName="gear2" presStyleLbl="node1" presStyleIdx="1" presStyleCnt="2" custScaleX="201857" custScaleY="187418" custLinFactNeighborX="-26955" custLinFactNeighborY="8254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D84985-AC6F-483C-B902-B70619634F26}" type="pres">
      <dgm:prSet presAssocID="{309713F3-0A02-4053-BA6C-4994AABA2530}" presName="gear2srcNode" presStyleLbl="node1" presStyleIdx="1" presStyleCnt="2"/>
      <dgm:spPr/>
      <dgm:t>
        <a:bodyPr/>
        <a:lstStyle/>
        <a:p>
          <a:endParaRPr lang="uk-UA"/>
        </a:p>
      </dgm:t>
    </dgm:pt>
    <dgm:pt modelId="{AB4BA354-EF6C-49FA-93DB-CAEE0EE3D80B}" type="pres">
      <dgm:prSet presAssocID="{309713F3-0A02-4053-BA6C-4994AABA2530}" presName="gear2dstNode" presStyleLbl="node1" presStyleIdx="1" presStyleCnt="2"/>
      <dgm:spPr/>
      <dgm:t>
        <a:bodyPr/>
        <a:lstStyle/>
        <a:p>
          <a:endParaRPr lang="uk-UA"/>
        </a:p>
      </dgm:t>
    </dgm:pt>
    <dgm:pt modelId="{C210F292-5A43-4E53-AC66-E63305529579}" type="pres">
      <dgm:prSet presAssocID="{CB804688-0362-4BF8-9B59-043DAB6BA3FB}" presName="connector1" presStyleLbl="sibTrans2D1" presStyleIdx="0" presStyleCnt="2" custAng="689210" custScaleX="135005" custScaleY="142041" custLinFactNeighborX="38639" custLinFactNeighborY="-4713"/>
      <dgm:spPr/>
      <dgm:t>
        <a:bodyPr/>
        <a:lstStyle/>
        <a:p>
          <a:endParaRPr lang="uk-UA"/>
        </a:p>
      </dgm:t>
    </dgm:pt>
    <dgm:pt modelId="{4AB2B405-B1C0-4326-80C3-7DBDDADFB836}" type="pres">
      <dgm:prSet presAssocID="{98663791-8633-440E-874A-DFFA0506F488}" presName="connector2" presStyleLbl="sibTrans2D1" presStyleIdx="1" presStyleCnt="2" custScaleX="170472" custScaleY="144979" custLinFactNeighborX="-21621" custLinFactNeighborY="58702"/>
      <dgm:spPr/>
      <dgm:t>
        <a:bodyPr/>
        <a:lstStyle/>
        <a:p>
          <a:endParaRPr lang="uk-UA"/>
        </a:p>
      </dgm:t>
    </dgm:pt>
  </dgm:ptLst>
  <dgm:cxnLst>
    <dgm:cxn modelId="{A8B93E85-8FD3-47CA-AE2E-2995B7BA691E}" type="presOf" srcId="{98663791-8633-440E-874A-DFFA0506F488}" destId="{4AB2B405-B1C0-4326-80C3-7DBDDADFB836}" srcOrd="0" destOrd="0" presId="urn:microsoft.com/office/officeart/2005/8/layout/gear1"/>
    <dgm:cxn modelId="{F6920FDB-7EFB-46EC-B73D-8AC17C997EF7}" srcId="{67720660-914C-41B8-B544-2D012A9EB3F7}" destId="{C8009224-C6A0-4F8B-811D-525B05393AAE}" srcOrd="0" destOrd="0" parTransId="{6A41F0E2-D7D9-4B42-AFE3-BCF61F706FFB}" sibTransId="{CB804688-0362-4BF8-9B59-043DAB6BA3FB}"/>
    <dgm:cxn modelId="{88A8BD21-6C4F-48F1-A2B6-062214076DE2}" type="presOf" srcId="{309713F3-0A02-4053-BA6C-4994AABA2530}" destId="{D54247F6-9F4A-4F75-A929-7C8169F3102E}" srcOrd="0" destOrd="0" presId="urn:microsoft.com/office/officeart/2005/8/layout/gear1"/>
    <dgm:cxn modelId="{5C079E89-60E2-444A-B9FB-ECA99174E8BA}" type="presOf" srcId="{C8009224-C6A0-4F8B-811D-525B05393AAE}" destId="{CE17B57B-A4F5-42B6-94B3-F0F2E2896892}" srcOrd="1" destOrd="0" presId="urn:microsoft.com/office/officeart/2005/8/layout/gear1"/>
    <dgm:cxn modelId="{B0932181-AB2C-470E-A97C-8B812D726139}" type="presOf" srcId="{309713F3-0A02-4053-BA6C-4994AABA2530}" destId="{AB4BA354-EF6C-49FA-93DB-CAEE0EE3D80B}" srcOrd="2" destOrd="0" presId="urn:microsoft.com/office/officeart/2005/8/layout/gear1"/>
    <dgm:cxn modelId="{65B3F581-7F7A-4816-A829-77C11DF598DC}" type="presOf" srcId="{309713F3-0A02-4053-BA6C-4994AABA2530}" destId="{C3D84985-AC6F-483C-B902-B70619634F26}" srcOrd="1" destOrd="0" presId="urn:microsoft.com/office/officeart/2005/8/layout/gear1"/>
    <dgm:cxn modelId="{D2245056-1243-4D23-90F9-1D3057A4DBF8}" type="presOf" srcId="{C8009224-C6A0-4F8B-811D-525B05393AAE}" destId="{20392F57-0CBE-4499-8CEA-1F8811C6E982}" srcOrd="0" destOrd="0" presId="urn:microsoft.com/office/officeart/2005/8/layout/gear1"/>
    <dgm:cxn modelId="{D1405A73-6B3A-4391-BCB8-066A18E9C99A}" srcId="{67720660-914C-41B8-B544-2D012A9EB3F7}" destId="{309713F3-0A02-4053-BA6C-4994AABA2530}" srcOrd="1" destOrd="0" parTransId="{C7FDB461-7BCA-4FE2-BCB4-1059202FFA9C}" sibTransId="{98663791-8633-440E-874A-DFFA0506F488}"/>
    <dgm:cxn modelId="{CE21ECFD-6672-480B-8DAA-691FB1BE910A}" type="presOf" srcId="{67720660-914C-41B8-B544-2D012A9EB3F7}" destId="{15A1B2BF-D9EC-4EFA-84E9-D07D18FA9653}" srcOrd="0" destOrd="0" presId="urn:microsoft.com/office/officeart/2005/8/layout/gear1"/>
    <dgm:cxn modelId="{961254AB-8118-4884-AB10-2A5D1AE47AB7}" type="presOf" srcId="{CB804688-0362-4BF8-9B59-043DAB6BA3FB}" destId="{C210F292-5A43-4E53-AC66-E63305529579}" srcOrd="0" destOrd="0" presId="urn:microsoft.com/office/officeart/2005/8/layout/gear1"/>
    <dgm:cxn modelId="{3945C539-21C5-4C8B-92CF-6C8C7CEE3A56}" type="presOf" srcId="{C8009224-C6A0-4F8B-811D-525B05393AAE}" destId="{A2E2975F-5445-4690-BC2E-35B5C722E26F}" srcOrd="2" destOrd="0" presId="urn:microsoft.com/office/officeart/2005/8/layout/gear1"/>
    <dgm:cxn modelId="{4D4D1CB4-2936-476B-902A-9FFFAF8EED39}" type="presParOf" srcId="{15A1B2BF-D9EC-4EFA-84E9-D07D18FA9653}" destId="{20392F57-0CBE-4499-8CEA-1F8811C6E982}" srcOrd="0" destOrd="0" presId="urn:microsoft.com/office/officeart/2005/8/layout/gear1"/>
    <dgm:cxn modelId="{F98F1FF8-ABBB-48CF-9E59-505038210872}" type="presParOf" srcId="{15A1B2BF-D9EC-4EFA-84E9-D07D18FA9653}" destId="{CE17B57B-A4F5-42B6-94B3-F0F2E2896892}" srcOrd="1" destOrd="0" presId="urn:microsoft.com/office/officeart/2005/8/layout/gear1"/>
    <dgm:cxn modelId="{23C7408C-D6F2-4AE2-A918-3C8E02AC18F5}" type="presParOf" srcId="{15A1B2BF-D9EC-4EFA-84E9-D07D18FA9653}" destId="{A2E2975F-5445-4690-BC2E-35B5C722E26F}" srcOrd="2" destOrd="0" presId="urn:microsoft.com/office/officeart/2005/8/layout/gear1"/>
    <dgm:cxn modelId="{D95098A5-839F-4275-8B54-8A2D84A0F8AA}" type="presParOf" srcId="{15A1B2BF-D9EC-4EFA-84E9-D07D18FA9653}" destId="{D54247F6-9F4A-4F75-A929-7C8169F3102E}" srcOrd="3" destOrd="0" presId="urn:microsoft.com/office/officeart/2005/8/layout/gear1"/>
    <dgm:cxn modelId="{1455F5B9-E6D8-4F05-97A7-73D508BFB2D1}" type="presParOf" srcId="{15A1B2BF-D9EC-4EFA-84E9-D07D18FA9653}" destId="{C3D84985-AC6F-483C-B902-B70619634F26}" srcOrd="4" destOrd="0" presId="urn:microsoft.com/office/officeart/2005/8/layout/gear1"/>
    <dgm:cxn modelId="{60A1C103-7324-4E23-9575-324FCE3ED911}" type="presParOf" srcId="{15A1B2BF-D9EC-4EFA-84E9-D07D18FA9653}" destId="{AB4BA354-EF6C-49FA-93DB-CAEE0EE3D80B}" srcOrd="5" destOrd="0" presId="urn:microsoft.com/office/officeart/2005/8/layout/gear1"/>
    <dgm:cxn modelId="{F4B2162E-D8CE-4229-A1E7-51E8BB3FAC78}" type="presParOf" srcId="{15A1B2BF-D9EC-4EFA-84E9-D07D18FA9653}" destId="{C210F292-5A43-4E53-AC66-E63305529579}" srcOrd="6" destOrd="0" presId="urn:microsoft.com/office/officeart/2005/8/layout/gear1"/>
    <dgm:cxn modelId="{0FD072ED-AAA3-49DC-A11E-F5686940284C}" type="presParOf" srcId="{15A1B2BF-D9EC-4EFA-84E9-D07D18FA9653}" destId="{4AB2B405-B1C0-4326-80C3-7DBDDADFB836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E27D0E-607F-4066-AF48-1A6BA2EB2CDB}" type="doc">
      <dgm:prSet loTypeId="urn:microsoft.com/office/officeart/2005/8/layout/radial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77D1C4C-0296-43F3-974F-C226C6CE5731}">
      <dgm:prSet phldrT="[Текст]" custT="1"/>
      <dgm:spPr/>
      <dgm:t>
        <a:bodyPr/>
        <a:lstStyle/>
        <a:p>
          <a:r>
            <a:rPr lang="ru-RU" sz="2000" b="1" i="1" smtClean="0">
              <a:latin typeface="Arial" panose="020B0604020202020204" pitchFamily="34" charset="0"/>
              <a:cs typeface="Arial" panose="020B0604020202020204" pitchFamily="34" charset="0"/>
            </a:rPr>
            <a:t>Використання і</a:t>
          </a:r>
          <a:r>
            <a:rPr lang="uk-UA" sz="2000" b="1" i="1" smtClean="0">
              <a:latin typeface="Arial" panose="020B0604020202020204" pitchFamily="34" charset="0"/>
              <a:cs typeface="Arial" panose="020B0604020202020204" pitchFamily="34" charset="0"/>
            </a:rPr>
            <a:t>нформаційно-комп'ютерних технологій</a:t>
          </a:r>
          <a:endParaRPr lang="uk-U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8C1D53-AFF2-4625-A988-602BC4683563}" type="parTrans" cxnId="{0FD702A3-65BD-4BFD-B0A9-289A10862160}">
      <dgm:prSet/>
      <dgm:spPr/>
      <dgm:t>
        <a:bodyPr/>
        <a:lstStyle/>
        <a:p>
          <a:endParaRPr lang="uk-UA"/>
        </a:p>
      </dgm:t>
    </dgm:pt>
    <dgm:pt modelId="{7DECB742-C0A0-46DA-A4FE-2771BD1E928E}" type="sibTrans" cxnId="{0FD702A3-65BD-4BFD-B0A9-289A10862160}">
      <dgm:prSet/>
      <dgm:spPr/>
      <dgm:t>
        <a:bodyPr/>
        <a:lstStyle/>
        <a:p>
          <a:endParaRPr lang="uk-UA"/>
        </a:p>
      </dgm:t>
    </dgm:pt>
    <dgm:pt modelId="{291A2BAC-7A70-451E-A670-FA9E1E9B3EDD}">
      <dgm:prSet phldrT="[Текст]" custT="1"/>
      <dgm:spPr/>
      <dgm:t>
        <a:bodyPr/>
        <a:lstStyle/>
        <a:p>
          <a:r>
            <a:rPr lang="uk-UA" sz="2000" dirty="0" smtClean="0">
              <a:latin typeface="Arial" panose="020B0604020202020204" pitchFamily="34" charset="0"/>
              <a:cs typeface="Arial" panose="020B0604020202020204" pitchFamily="34" charset="0"/>
            </a:rPr>
            <a:t>Проект «Лікарські рослини Дністровського каньйону»</a:t>
          </a:r>
          <a:endParaRPr lang="uk-U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74A5D-F67D-40D8-ADA8-EA84AA1D4434}" type="parTrans" cxnId="{6944BFAD-5842-41E5-93C7-22C2E03E4148}">
      <dgm:prSet/>
      <dgm:spPr/>
      <dgm:t>
        <a:bodyPr/>
        <a:lstStyle/>
        <a:p>
          <a:endParaRPr lang="uk-UA"/>
        </a:p>
      </dgm:t>
    </dgm:pt>
    <dgm:pt modelId="{FFA33868-96DE-44D8-8AD5-2BE427740C6B}" type="sibTrans" cxnId="{6944BFAD-5842-41E5-93C7-22C2E03E4148}">
      <dgm:prSet/>
      <dgm:spPr/>
      <dgm:t>
        <a:bodyPr/>
        <a:lstStyle/>
        <a:p>
          <a:endParaRPr lang="uk-UA"/>
        </a:p>
      </dgm:t>
    </dgm:pt>
    <dgm:pt modelId="{5472C376-8BB3-4823-AE8A-35171575D7B7}">
      <dgm:prSet phldrT="[Текст]" custT="1"/>
      <dgm:spPr/>
      <dgm:t>
        <a:bodyPr/>
        <a:lstStyle/>
        <a:p>
          <a:r>
            <a:rPr lang="uk-UA" sz="20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Розробка методичних і дидактичних матеріалів</a:t>
          </a:r>
          <a:endParaRPr lang="uk-U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5DF1A7-0E02-44AB-A698-D1B7B28184E1}" type="parTrans" cxnId="{78545491-DB1C-4F8D-955E-578124752737}">
      <dgm:prSet/>
      <dgm:spPr/>
      <dgm:t>
        <a:bodyPr/>
        <a:lstStyle/>
        <a:p>
          <a:endParaRPr lang="uk-UA"/>
        </a:p>
      </dgm:t>
    </dgm:pt>
    <dgm:pt modelId="{070A922E-CF0E-4CFC-8C45-A04C6D28976A}" type="sibTrans" cxnId="{78545491-DB1C-4F8D-955E-578124752737}">
      <dgm:prSet/>
      <dgm:spPr/>
      <dgm:t>
        <a:bodyPr/>
        <a:lstStyle/>
        <a:p>
          <a:endParaRPr lang="uk-UA"/>
        </a:p>
      </dgm:t>
    </dgm:pt>
    <dgm:pt modelId="{DF571843-D6D9-4FCD-B075-D1F8E09A25CF}">
      <dgm:prSet phldrT="[Текст]" custT="1"/>
      <dgm:spPr/>
      <dgm:t>
        <a:bodyPr/>
        <a:lstStyle/>
        <a:p>
          <a:r>
            <a:rPr lang="uk-UA" sz="20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Створення мультимедійних презентацій</a:t>
          </a:r>
          <a:endParaRPr lang="uk-UA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ACE28-EDE5-44ED-8537-02149C2C5F15}" type="parTrans" cxnId="{75982220-29D4-4CA1-B7C2-9A860B8FC9C4}">
      <dgm:prSet/>
      <dgm:spPr/>
      <dgm:t>
        <a:bodyPr/>
        <a:lstStyle/>
        <a:p>
          <a:endParaRPr lang="uk-UA"/>
        </a:p>
      </dgm:t>
    </dgm:pt>
    <dgm:pt modelId="{257B6032-DDEE-4ABB-84D0-D7709E0CDC6F}" type="sibTrans" cxnId="{75982220-29D4-4CA1-B7C2-9A860B8FC9C4}">
      <dgm:prSet/>
      <dgm:spPr/>
      <dgm:t>
        <a:bodyPr/>
        <a:lstStyle/>
        <a:p>
          <a:endParaRPr lang="uk-UA"/>
        </a:p>
      </dgm:t>
    </dgm:pt>
    <dgm:pt modelId="{AF9BA408-A347-4075-8C03-EA524D31A093}" type="pres">
      <dgm:prSet presAssocID="{5DE27D0E-607F-4066-AF48-1A6BA2EB2C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1F21440-8AEC-46E6-A84D-8E4DC9456DE0}" type="pres">
      <dgm:prSet presAssocID="{A77D1C4C-0296-43F3-974F-C226C6CE5731}" presName="centerShape" presStyleLbl="node0" presStyleIdx="0" presStyleCnt="1" custScaleX="147736"/>
      <dgm:spPr/>
      <dgm:t>
        <a:bodyPr/>
        <a:lstStyle/>
        <a:p>
          <a:endParaRPr lang="uk-UA"/>
        </a:p>
      </dgm:t>
    </dgm:pt>
    <dgm:pt modelId="{732094E5-A02F-47B2-8262-477F55C9ED67}" type="pres">
      <dgm:prSet presAssocID="{E2074A5D-F67D-40D8-ADA8-EA84AA1D4434}" presName="parTrans" presStyleLbl="bgSibTrans2D1" presStyleIdx="0" presStyleCnt="3" custLinFactNeighborX="9100"/>
      <dgm:spPr/>
      <dgm:t>
        <a:bodyPr/>
        <a:lstStyle/>
        <a:p>
          <a:endParaRPr lang="uk-UA"/>
        </a:p>
      </dgm:t>
    </dgm:pt>
    <dgm:pt modelId="{37C63C21-A0CA-4620-822B-C3965893C28E}" type="pres">
      <dgm:prSet presAssocID="{291A2BAC-7A70-451E-A670-FA9E1E9B3EDD}" presName="node" presStyleLbl="node1" presStyleIdx="0" presStyleCnt="3" custScaleX="137204" custScaleY="125784" custRadScaleRad="128043" custRadScaleInc="12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5CAA93-40ED-461A-AE29-9AE43BF201EA}" type="pres">
      <dgm:prSet presAssocID="{EBAACE28-EDE5-44ED-8537-02149C2C5F15}" presName="parTrans" presStyleLbl="bgSibTrans2D1" presStyleIdx="1" presStyleCnt="3" custLinFactNeighborY="21802"/>
      <dgm:spPr/>
      <dgm:t>
        <a:bodyPr/>
        <a:lstStyle/>
        <a:p>
          <a:endParaRPr lang="uk-UA"/>
        </a:p>
      </dgm:t>
    </dgm:pt>
    <dgm:pt modelId="{4D062EB7-1D87-42EF-98F7-ED8C54AFFC52}" type="pres">
      <dgm:prSet presAssocID="{DF571843-D6D9-4FCD-B075-D1F8E09A25CF}" presName="node" presStyleLbl="node1" presStyleIdx="1" presStyleCnt="3" custScaleX="124998" custScaleY="116039" custRadScaleRad="100000" custRadScaleInc="-1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F17ED5-B51F-48CE-8806-6B674784525C}" type="pres">
      <dgm:prSet presAssocID="{E75DF1A7-0E02-44AB-A698-D1B7B28184E1}" presName="parTrans" presStyleLbl="bgSibTrans2D1" presStyleIdx="2" presStyleCnt="3" custLinFactNeighborX="-3998" custLinFactNeighborY="23765"/>
      <dgm:spPr/>
      <dgm:t>
        <a:bodyPr/>
        <a:lstStyle/>
        <a:p>
          <a:endParaRPr lang="uk-UA"/>
        </a:p>
      </dgm:t>
    </dgm:pt>
    <dgm:pt modelId="{8652A7AD-C574-4062-99DB-0DD016FC25DB}" type="pres">
      <dgm:prSet presAssocID="{5472C376-8BB3-4823-AE8A-35171575D7B7}" presName="node" presStyleLbl="node1" presStyleIdx="2" presStyleCnt="3" custScaleX="148032" custScaleY="125788" custRadScaleRad="128368" custRadScaleInc="396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AB3478C-750D-4CF0-B704-D5C7CB7F39D8}" type="presOf" srcId="{EBAACE28-EDE5-44ED-8537-02149C2C5F15}" destId="{E05CAA93-40ED-461A-AE29-9AE43BF201EA}" srcOrd="0" destOrd="0" presId="urn:microsoft.com/office/officeart/2005/8/layout/radial4"/>
    <dgm:cxn modelId="{697A4AD7-6E86-42E5-A163-558F74FB3E1A}" type="presOf" srcId="{E75DF1A7-0E02-44AB-A698-D1B7B28184E1}" destId="{0AF17ED5-B51F-48CE-8806-6B674784525C}" srcOrd="0" destOrd="0" presId="urn:microsoft.com/office/officeart/2005/8/layout/radial4"/>
    <dgm:cxn modelId="{75982220-29D4-4CA1-B7C2-9A860B8FC9C4}" srcId="{A77D1C4C-0296-43F3-974F-C226C6CE5731}" destId="{DF571843-D6D9-4FCD-B075-D1F8E09A25CF}" srcOrd="1" destOrd="0" parTransId="{EBAACE28-EDE5-44ED-8537-02149C2C5F15}" sibTransId="{257B6032-DDEE-4ABB-84D0-D7709E0CDC6F}"/>
    <dgm:cxn modelId="{66CFC7F2-B82C-489C-B98B-F63A5335431C}" type="presOf" srcId="{291A2BAC-7A70-451E-A670-FA9E1E9B3EDD}" destId="{37C63C21-A0CA-4620-822B-C3965893C28E}" srcOrd="0" destOrd="0" presId="urn:microsoft.com/office/officeart/2005/8/layout/radial4"/>
    <dgm:cxn modelId="{BFDB0505-E5F3-4A2B-8753-21AA8DEDB82E}" type="presOf" srcId="{DF571843-D6D9-4FCD-B075-D1F8E09A25CF}" destId="{4D062EB7-1D87-42EF-98F7-ED8C54AFFC52}" srcOrd="0" destOrd="0" presId="urn:microsoft.com/office/officeart/2005/8/layout/radial4"/>
    <dgm:cxn modelId="{1C3129E7-2986-4536-8D7C-5D6E3D01DF97}" type="presOf" srcId="{A77D1C4C-0296-43F3-974F-C226C6CE5731}" destId="{31F21440-8AEC-46E6-A84D-8E4DC9456DE0}" srcOrd="0" destOrd="0" presId="urn:microsoft.com/office/officeart/2005/8/layout/radial4"/>
    <dgm:cxn modelId="{8A437927-7782-473B-967D-03FD17180DC0}" type="presOf" srcId="{5DE27D0E-607F-4066-AF48-1A6BA2EB2CDB}" destId="{AF9BA408-A347-4075-8C03-EA524D31A093}" srcOrd="0" destOrd="0" presId="urn:microsoft.com/office/officeart/2005/8/layout/radial4"/>
    <dgm:cxn modelId="{92C52944-2846-4C35-8D79-C1B892A75404}" type="presOf" srcId="{5472C376-8BB3-4823-AE8A-35171575D7B7}" destId="{8652A7AD-C574-4062-99DB-0DD016FC25DB}" srcOrd="0" destOrd="0" presId="urn:microsoft.com/office/officeart/2005/8/layout/radial4"/>
    <dgm:cxn modelId="{77FE7E0A-B185-458D-BE7C-D933FB3ACD39}" type="presOf" srcId="{E2074A5D-F67D-40D8-ADA8-EA84AA1D4434}" destId="{732094E5-A02F-47B2-8262-477F55C9ED67}" srcOrd="0" destOrd="0" presId="urn:microsoft.com/office/officeart/2005/8/layout/radial4"/>
    <dgm:cxn modelId="{0FD702A3-65BD-4BFD-B0A9-289A10862160}" srcId="{5DE27D0E-607F-4066-AF48-1A6BA2EB2CDB}" destId="{A77D1C4C-0296-43F3-974F-C226C6CE5731}" srcOrd="0" destOrd="0" parTransId="{AC8C1D53-AFF2-4625-A988-602BC4683563}" sibTransId="{7DECB742-C0A0-46DA-A4FE-2771BD1E928E}"/>
    <dgm:cxn modelId="{6944BFAD-5842-41E5-93C7-22C2E03E4148}" srcId="{A77D1C4C-0296-43F3-974F-C226C6CE5731}" destId="{291A2BAC-7A70-451E-A670-FA9E1E9B3EDD}" srcOrd="0" destOrd="0" parTransId="{E2074A5D-F67D-40D8-ADA8-EA84AA1D4434}" sibTransId="{FFA33868-96DE-44D8-8AD5-2BE427740C6B}"/>
    <dgm:cxn modelId="{78545491-DB1C-4F8D-955E-578124752737}" srcId="{A77D1C4C-0296-43F3-974F-C226C6CE5731}" destId="{5472C376-8BB3-4823-AE8A-35171575D7B7}" srcOrd="2" destOrd="0" parTransId="{E75DF1A7-0E02-44AB-A698-D1B7B28184E1}" sibTransId="{070A922E-CF0E-4CFC-8C45-A04C6D28976A}"/>
    <dgm:cxn modelId="{07EC57AB-F139-4A0C-9359-887DCEF76BA2}" type="presParOf" srcId="{AF9BA408-A347-4075-8C03-EA524D31A093}" destId="{31F21440-8AEC-46E6-A84D-8E4DC9456DE0}" srcOrd="0" destOrd="0" presId="urn:microsoft.com/office/officeart/2005/8/layout/radial4"/>
    <dgm:cxn modelId="{0EC72709-2CA1-455F-BC11-54C72F38E9EE}" type="presParOf" srcId="{AF9BA408-A347-4075-8C03-EA524D31A093}" destId="{732094E5-A02F-47B2-8262-477F55C9ED67}" srcOrd="1" destOrd="0" presId="urn:microsoft.com/office/officeart/2005/8/layout/radial4"/>
    <dgm:cxn modelId="{BE4B42DB-81C1-4204-B095-9AAF8D49C2DD}" type="presParOf" srcId="{AF9BA408-A347-4075-8C03-EA524D31A093}" destId="{37C63C21-A0CA-4620-822B-C3965893C28E}" srcOrd="2" destOrd="0" presId="urn:microsoft.com/office/officeart/2005/8/layout/radial4"/>
    <dgm:cxn modelId="{50C7F9E4-1128-402A-99EC-0F1AEF168C56}" type="presParOf" srcId="{AF9BA408-A347-4075-8C03-EA524D31A093}" destId="{E05CAA93-40ED-461A-AE29-9AE43BF201EA}" srcOrd="3" destOrd="0" presId="urn:microsoft.com/office/officeart/2005/8/layout/radial4"/>
    <dgm:cxn modelId="{645782F1-33FC-4C29-8AA0-1C99F8215F0C}" type="presParOf" srcId="{AF9BA408-A347-4075-8C03-EA524D31A093}" destId="{4D062EB7-1D87-42EF-98F7-ED8C54AFFC52}" srcOrd="4" destOrd="0" presId="urn:microsoft.com/office/officeart/2005/8/layout/radial4"/>
    <dgm:cxn modelId="{88DB675F-C838-4726-AACD-745922B145D6}" type="presParOf" srcId="{AF9BA408-A347-4075-8C03-EA524D31A093}" destId="{0AF17ED5-B51F-48CE-8806-6B674784525C}" srcOrd="5" destOrd="0" presId="urn:microsoft.com/office/officeart/2005/8/layout/radial4"/>
    <dgm:cxn modelId="{940108C8-B63A-41AF-B5B9-412172E08D40}" type="presParOf" srcId="{AF9BA408-A347-4075-8C03-EA524D31A093}" destId="{8652A7AD-C574-4062-99DB-0DD016FC25D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DD3BAA-1090-4884-87AE-1C48D187B245}" type="doc">
      <dgm:prSet loTypeId="urn:microsoft.com/office/officeart/2005/8/layout/hierarchy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402853E5-D1F1-45CF-BE24-7B30DCF74844}">
      <dgm:prSet phldrT="[Текст]" custT="1"/>
      <dgm:spPr/>
      <dgm:t>
        <a:bodyPr/>
        <a:lstStyle/>
        <a:p>
          <a:r>
            <a:rPr lang="uk-UA" sz="24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Добірки е-словників </a:t>
          </a:r>
          <a:r>
            <a:rPr lang="uk-UA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(«</a:t>
          </a:r>
          <a:r>
            <a:rPr lang="uk-UA" sz="160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Екословник</a:t>
          </a:r>
          <a:r>
            <a:rPr lang="uk-UA" sz="16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школяра», «Шкільний словник хімічних понять і термінів», «Словник рослин Дністровського каньйону»)</a:t>
          </a:r>
          <a:endParaRPr lang="uk-UA" sz="2100" dirty="0"/>
        </a:p>
      </dgm:t>
    </dgm:pt>
    <dgm:pt modelId="{63382A87-3E27-4A52-AEA5-C9C1D30478BD}" type="parTrans" cxnId="{C93F03E4-F5C5-4A23-9FF9-123AD52BF7B6}">
      <dgm:prSet/>
      <dgm:spPr/>
      <dgm:t>
        <a:bodyPr/>
        <a:lstStyle/>
        <a:p>
          <a:endParaRPr lang="uk-UA"/>
        </a:p>
      </dgm:t>
    </dgm:pt>
    <dgm:pt modelId="{43272CD8-6B46-4C97-92C4-886F77F797EB}" type="sibTrans" cxnId="{C93F03E4-F5C5-4A23-9FF9-123AD52BF7B6}">
      <dgm:prSet/>
      <dgm:spPr/>
      <dgm:t>
        <a:bodyPr/>
        <a:lstStyle/>
        <a:p>
          <a:endParaRPr lang="uk-UA"/>
        </a:p>
      </dgm:t>
    </dgm:pt>
    <dgm:pt modelId="{0EEE586A-DF05-4ECD-833D-EFCA7174CC67}">
      <dgm:prSet phldrT="[Текст]" custT="1"/>
      <dgm:spPr/>
      <dgm:t>
        <a:bodyPr/>
        <a:lstStyle/>
        <a:p>
          <a:r>
            <a:rPr lang="uk-UA" sz="34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Карти знань </a:t>
          </a:r>
          <a:r>
            <a:rPr lang="uk-UA" sz="20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20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Mindomo)</a:t>
          </a:r>
          <a:endParaRPr lang="uk-UA" sz="2000" dirty="0"/>
        </a:p>
      </dgm:t>
    </dgm:pt>
    <dgm:pt modelId="{03EAE746-1E71-4E77-86E9-790AAC2EB96C}" type="parTrans" cxnId="{2AA0B98A-2C01-423D-938A-C998E41FC07C}">
      <dgm:prSet/>
      <dgm:spPr/>
      <dgm:t>
        <a:bodyPr/>
        <a:lstStyle/>
        <a:p>
          <a:endParaRPr lang="uk-UA"/>
        </a:p>
      </dgm:t>
    </dgm:pt>
    <dgm:pt modelId="{7CC4AFD0-2A90-486E-89DE-A608A42CAE3D}" type="sibTrans" cxnId="{2AA0B98A-2C01-423D-938A-C998E41FC07C}">
      <dgm:prSet/>
      <dgm:spPr/>
      <dgm:t>
        <a:bodyPr/>
        <a:lstStyle/>
        <a:p>
          <a:endParaRPr lang="uk-UA"/>
        </a:p>
      </dgm:t>
    </dgm:pt>
    <dgm:pt modelId="{D1ADD0C9-6D8B-4774-A862-279F6EA36C30}">
      <dgm:prSet phldrT="[Текст]" custT="1"/>
      <dgm:spPr/>
      <dgm:t>
        <a:bodyPr/>
        <a:lstStyle/>
        <a:p>
          <a:r>
            <a:rPr lang="en-US" sz="24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SlideShare</a:t>
          </a:r>
          <a:endParaRPr lang="uk-UA" sz="19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uk-UA" sz="19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медіа презентації</a:t>
          </a:r>
          <a:endParaRPr lang="uk-UA" sz="1900" dirty="0"/>
        </a:p>
      </dgm:t>
    </dgm:pt>
    <dgm:pt modelId="{21966FCC-8C97-436E-8613-0BB7CC34CF5A}" type="parTrans" cxnId="{CA0C7101-94E5-4FB5-B87B-312392C530DB}">
      <dgm:prSet/>
      <dgm:spPr/>
      <dgm:t>
        <a:bodyPr/>
        <a:lstStyle/>
        <a:p>
          <a:endParaRPr lang="uk-UA"/>
        </a:p>
      </dgm:t>
    </dgm:pt>
    <dgm:pt modelId="{BCE2BD87-765A-4C18-B8A4-DB8FDA5C6671}" type="sibTrans" cxnId="{CA0C7101-94E5-4FB5-B87B-312392C530DB}">
      <dgm:prSet/>
      <dgm:spPr/>
      <dgm:t>
        <a:bodyPr/>
        <a:lstStyle/>
        <a:p>
          <a:endParaRPr lang="uk-UA"/>
        </a:p>
      </dgm:t>
    </dgm:pt>
    <dgm:pt modelId="{AD573CA1-E2BD-4870-9F83-48D7CAEA051D}">
      <dgm:prSet phldrT="[Текст]" custT="1"/>
      <dgm:spPr/>
      <dgm:t>
        <a:bodyPr/>
        <a:lstStyle/>
        <a:p>
          <a:r>
            <a:rPr lang="uk-UA" sz="24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Сервіси </a:t>
          </a:r>
          <a:r>
            <a:rPr lang="en-US" sz="24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Google</a:t>
          </a:r>
          <a:r>
            <a:rPr lang="en-US" sz="18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</a:t>
          </a:r>
          <a:endParaRPr lang="uk-UA" sz="18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uk-UA" sz="18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медіа ресурси</a:t>
          </a:r>
          <a:endParaRPr lang="uk-UA" sz="1600" dirty="0"/>
        </a:p>
      </dgm:t>
    </dgm:pt>
    <dgm:pt modelId="{ABEED407-CBAE-4603-B7A6-C1BBA4116E48}" type="parTrans" cxnId="{0DA68271-048C-4157-8F50-9367A854F5C2}">
      <dgm:prSet/>
      <dgm:spPr/>
      <dgm:t>
        <a:bodyPr/>
        <a:lstStyle/>
        <a:p>
          <a:endParaRPr lang="uk-UA"/>
        </a:p>
      </dgm:t>
    </dgm:pt>
    <dgm:pt modelId="{256DFF5C-F12C-400A-80C0-B5C18CFA3103}" type="sibTrans" cxnId="{0DA68271-048C-4157-8F50-9367A854F5C2}">
      <dgm:prSet/>
      <dgm:spPr/>
      <dgm:t>
        <a:bodyPr/>
        <a:lstStyle/>
        <a:p>
          <a:endParaRPr lang="uk-UA"/>
        </a:p>
      </dgm:t>
    </dgm:pt>
    <dgm:pt modelId="{F4FF500E-A6EB-43E1-AA77-C3AE09BE0DB7}">
      <dgm:prSet phldrT="[Текст]" custT="1"/>
      <dgm:spPr/>
      <dgm:t>
        <a:bodyPr/>
        <a:lstStyle/>
        <a:p>
          <a:r>
            <a:rPr lang="en-US" sz="24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YouTube</a:t>
          </a:r>
          <a:endParaRPr lang="uk-UA" sz="24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uk-UA" sz="21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канал гуртка «Краєзнавець» </a:t>
          </a:r>
          <a:endParaRPr lang="uk-UA" sz="2100" dirty="0"/>
        </a:p>
      </dgm:t>
    </dgm:pt>
    <dgm:pt modelId="{3F49CD80-D78A-44AA-84D8-4B3E8CC3E12D}" type="parTrans" cxnId="{3877D45A-6DC6-42FF-B52C-58B3AA3BB036}">
      <dgm:prSet/>
      <dgm:spPr/>
      <dgm:t>
        <a:bodyPr/>
        <a:lstStyle/>
        <a:p>
          <a:endParaRPr lang="uk-UA"/>
        </a:p>
      </dgm:t>
    </dgm:pt>
    <dgm:pt modelId="{4E600A28-374C-44CE-B5A5-B325A75ED788}" type="sibTrans" cxnId="{3877D45A-6DC6-42FF-B52C-58B3AA3BB036}">
      <dgm:prSet/>
      <dgm:spPr/>
      <dgm:t>
        <a:bodyPr/>
        <a:lstStyle/>
        <a:p>
          <a:endParaRPr lang="uk-UA"/>
        </a:p>
      </dgm:t>
    </dgm:pt>
    <dgm:pt modelId="{31D49D3C-E14F-4427-B2A1-2466786E838C}">
      <dgm:prSet phldrT="[Текст]" custT="1"/>
      <dgm:spPr/>
      <dgm:t>
        <a:bodyPr/>
        <a:lstStyle/>
        <a:p>
          <a:r>
            <a:rPr lang="uk-UA" sz="2400" b="0" smtClean="0">
              <a:latin typeface="Arial" panose="020B0604020202020204" pitchFamily="34" charset="0"/>
              <a:cs typeface="Arial" panose="020B0604020202020204" pitchFamily="34" charset="0"/>
            </a:rPr>
            <a:t>Вікіпедія</a:t>
          </a:r>
          <a:endParaRPr lang="uk-UA" sz="2400" b="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r>
            <a:rPr lang="uk-UA" sz="16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статті краєзнавчо-екологічної тематики </a:t>
          </a:r>
          <a:endParaRPr lang="uk-UA" sz="1600" dirty="0"/>
        </a:p>
      </dgm:t>
    </dgm:pt>
    <dgm:pt modelId="{9C2CC0B3-BD60-4114-B8C6-4D9852D11616}" type="parTrans" cxnId="{EC389B1E-B6B9-47B1-845B-5EB75DECB761}">
      <dgm:prSet/>
      <dgm:spPr/>
      <dgm:t>
        <a:bodyPr/>
        <a:lstStyle/>
        <a:p>
          <a:endParaRPr lang="uk-UA"/>
        </a:p>
      </dgm:t>
    </dgm:pt>
    <dgm:pt modelId="{FCAD34A0-3A40-4ED3-B801-B761CE445D34}" type="sibTrans" cxnId="{EC389B1E-B6B9-47B1-845B-5EB75DECB761}">
      <dgm:prSet/>
      <dgm:spPr/>
      <dgm:t>
        <a:bodyPr/>
        <a:lstStyle/>
        <a:p>
          <a:endParaRPr lang="uk-UA"/>
        </a:p>
      </dgm:t>
    </dgm:pt>
    <dgm:pt modelId="{F7CA9BA1-49B6-4DD2-8ABB-A353B3E94BC5}" type="pres">
      <dgm:prSet presAssocID="{D5DD3BAA-1090-4884-87AE-1C48D187B24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D24705C8-21A6-48C2-A5DE-243155275582}" type="pres">
      <dgm:prSet presAssocID="{402853E5-D1F1-45CF-BE24-7B30DCF74844}" presName="vertOne" presStyleCnt="0"/>
      <dgm:spPr/>
    </dgm:pt>
    <dgm:pt modelId="{CD4F3DDC-B0BA-4CFB-A2A0-CFEA580DE76E}" type="pres">
      <dgm:prSet presAssocID="{402853E5-D1F1-45CF-BE24-7B30DCF7484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1A88395B-1E9E-417C-93A7-1EE20F683575}" type="pres">
      <dgm:prSet presAssocID="{402853E5-D1F1-45CF-BE24-7B30DCF74844}" presName="parTransOne" presStyleCnt="0"/>
      <dgm:spPr/>
    </dgm:pt>
    <dgm:pt modelId="{6F8BF724-2A0F-45A7-9B88-11AAFB3A6DBE}" type="pres">
      <dgm:prSet presAssocID="{402853E5-D1F1-45CF-BE24-7B30DCF74844}" presName="horzOne" presStyleCnt="0"/>
      <dgm:spPr/>
    </dgm:pt>
    <dgm:pt modelId="{E145BFD4-088D-46B0-8393-FC8C971CBDFF}" type="pres">
      <dgm:prSet presAssocID="{0EEE586A-DF05-4ECD-833D-EFCA7174CC67}" presName="vertTwo" presStyleCnt="0"/>
      <dgm:spPr/>
    </dgm:pt>
    <dgm:pt modelId="{F21F433D-E069-4054-9DD9-CC64C3FDC45E}" type="pres">
      <dgm:prSet presAssocID="{0EEE586A-DF05-4ECD-833D-EFCA7174CC67}" presName="txTwo" presStyleLbl="node2" presStyleIdx="0" presStyleCnt="2" custLinFactNeighborX="-180" custLinFactNeighborY="19109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A334E39-30E3-48B5-811B-87CB1CEB6B87}" type="pres">
      <dgm:prSet presAssocID="{0EEE586A-DF05-4ECD-833D-EFCA7174CC67}" presName="parTransTwo" presStyleCnt="0"/>
      <dgm:spPr/>
    </dgm:pt>
    <dgm:pt modelId="{5369CF02-AAAF-4395-B37F-1AB0A9C6E61E}" type="pres">
      <dgm:prSet presAssocID="{0EEE586A-DF05-4ECD-833D-EFCA7174CC67}" presName="horzTwo" presStyleCnt="0"/>
      <dgm:spPr/>
    </dgm:pt>
    <dgm:pt modelId="{08FD7985-B2E5-4586-AB51-1C074109B39B}" type="pres">
      <dgm:prSet presAssocID="{D1ADD0C9-6D8B-4774-A862-279F6EA36C30}" presName="vertThree" presStyleCnt="0"/>
      <dgm:spPr/>
    </dgm:pt>
    <dgm:pt modelId="{CACC50BF-C6B1-4103-A8E2-ADEF35D1EBFD}" type="pres">
      <dgm:prSet presAssocID="{D1ADD0C9-6D8B-4774-A862-279F6EA36C30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A0D3819-431C-4F5B-9D15-98DE652CC732}" type="pres">
      <dgm:prSet presAssocID="{D1ADD0C9-6D8B-4774-A862-279F6EA36C30}" presName="horzThree" presStyleCnt="0"/>
      <dgm:spPr/>
    </dgm:pt>
    <dgm:pt modelId="{49B5742F-C25A-4FE9-A4B1-0311467FCF73}" type="pres">
      <dgm:prSet presAssocID="{BCE2BD87-765A-4C18-B8A4-DB8FDA5C6671}" presName="sibSpaceThree" presStyleCnt="0"/>
      <dgm:spPr/>
    </dgm:pt>
    <dgm:pt modelId="{3BF9CF65-6E33-462D-AFF2-620B77E27B64}" type="pres">
      <dgm:prSet presAssocID="{AD573CA1-E2BD-4870-9F83-48D7CAEA051D}" presName="vertThree" presStyleCnt="0"/>
      <dgm:spPr/>
    </dgm:pt>
    <dgm:pt modelId="{F002B03F-4226-4362-9E8F-7B71EAB78469}" type="pres">
      <dgm:prSet presAssocID="{AD573CA1-E2BD-4870-9F83-48D7CAEA051D}" presName="txThree" presStyleLbl="node3" presStyleIdx="1" presStyleCnt="3" custScaleX="115984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0E1D67B8-8BDF-4B76-B634-E378DB7A5DFE}" type="pres">
      <dgm:prSet presAssocID="{AD573CA1-E2BD-4870-9F83-48D7CAEA051D}" presName="horzThree" presStyleCnt="0"/>
      <dgm:spPr/>
    </dgm:pt>
    <dgm:pt modelId="{6DC39361-9DF2-40B6-8F74-9F7252083BD5}" type="pres">
      <dgm:prSet presAssocID="{7CC4AFD0-2A90-486E-89DE-A608A42CAE3D}" presName="sibSpaceTwo" presStyleCnt="0"/>
      <dgm:spPr/>
    </dgm:pt>
    <dgm:pt modelId="{B12E99F4-A0A1-4178-ABDE-66B9C5BFE196}" type="pres">
      <dgm:prSet presAssocID="{F4FF500E-A6EB-43E1-AA77-C3AE09BE0DB7}" presName="vertTwo" presStyleCnt="0"/>
      <dgm:spPr/>
    </dgm:pt>
    <dgm:pt modelId="{C811C8D7-BE63-43BD-9DF9-6936B3056F30}" type="pres">
      <dgm:prSet presAssocID="{F4FF500E-A6EB-43E1-AA77-C3AE09BE0DB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5341FD82-02BB-49AE-AEFF-309D3966133F}" type="pres">
      <dgm:prSet presAssocID="{F4FF500E-A6EB-43E1-AA77-C3AE09BE0DB7}" presName="parTransTwo" presStyleCnt="0"/>
      <dgm:spPr/>
    </dgm:pt>
    <dgm:pt modelId="{88B7A813-9BD4-4CBB-94BE-BEA7A4C21CDF}" type="pres">
      <dgm:prSet presAssocID="{F4FF500E-A6EB-43E1-AA77-C3AE09BE0DB7}" presName="horzTwo" presStyleCnt="0"/>
      <dgm:spPr/>
    </dgm:pt>
    <dgm:pt modelId="{6C4FA325-4C25-408D-9CD8-E552CC2C3E5C}" type="pres">
      <dgm:prSet presAssocID="{31D49D3C-E14F-4427-B2A1-2466786E838C}" presName="vertThree" presStyleCnt="0"/>
      <dgm:spPr/>
    </dgm:pt>
    <dgm:pt modelId="{B814883A-1D12-4F1E-9155-72C2DA3E2AC8}" type="pres">
      <dgm:prSet presAssocID="{31D49D3C-E14F-4427-B2A1-2466786E838C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8FA4FBF3-315D-47DE-A336-EE7CDE80FFF0}" type="pres">
      <dgm:prSet presAssocID="{31D49D3C-E14F-4427-B2A1-2466786E838C}" presName="horzThree" presStyleCnt="0"/>
      <dgm:spPr/>
    </dgm:pt>
  </dgm:ptLst>
  <dgm:cxnLst>
    <dgm:cxn modelId="{0B2EC2A6-9621-4191-9757-337F16AAEA72}" type="presOf" srcId="{31D49D3C-E14F-4427-B2A1-2466786E838C}" destId="{B814883A-1D12-4F1E-9155-72C2DA3E2AC8}" srcOrd="0" destOrd="0" presId="urn:microsoft.com/office/officeart/2005/8/layout/hierarchy4"/>
    <dgm:cxn modelId="{4DC326DA-FA17-4285-9647-E8F7347A9517}" type="presOf" srcId="{F4FF500E-A6EB-43E1-AA77-C3AE09BE0DB7}" destId="{C811C8D7-BE63-43BD-9DF9-6936B3056F30}" srcOrd="0" destOrd="0" presId="urn:microsoft.com/office/officeart/2005/8/layout/hierarchy4"/>
    <dgm:cxn modelId="{59DD6655-34EB-4132-A366-959842A1BBB5}" type="presOf" srcId="{402853E5-D1F1-45CF-BE24-7B30DCF74844}" destId="{CD4F3DDC-B0BA-4CFB-A2A0-CFEA580DE76E}" srcOrd="0" destOrd="0" presId="urn:microsoft.com/office/officeart/2005/8/layout/hierarchy4"/>
    <dgm:cxn modelId="{CA0C7101-94E5-4FB5-B87B-312392C530DB}" srcId="{0EEE586A-DF05-4ECD-833D-EFCA7174CC67}" destId="{D1ADD0C9-6D8B-4774-A862-279F6EA36C30}" srcOrd="0" destOrd="0" parTransId="{21966FCC-8C97-436E-8613-0BB7CC34CF5A}" sibTransId="{BCE2BD87-765A-4C18-B8A4-DB8FDA5C6671}"/>
    <dgm:cxn modelId="{D2B9886D-DB35-4399-A59A-FA8154F0768F}" type="presOf" srcId="{D1ADD0C9-6D8B-4774-A862-279F6EA36C30}" destId="{CACC50BF-C6B1-4103-A8E2-ADEF35D1EBFD}" srcOrd="0" destOrd="0" presId="urn:microsoft.com/office/officeart/2005/8/layout/hierarchy4"/>
    <dgm:cxn modelId="{7AFFD15B-EB30-4224-B1D4-8FA682BA3E96}" type="presOf" srcId="{AD573CA1-E2BD-4870-9F83-48D7CAEA051D}" destId="{F002B03F-4226-4362-9E8F-7B71EAB78469}" srcOrd="0" destOrd="0" presId="urn:microsoft.com/office/officeart/2005/8/layout/hierarchy4"/>
    <dgm:cxn modelId="{8BD77FE1-99CE-458C-9B57-54C24EFD68CA}" type="presOf" srcId="{0EEE586A-DF05-4ECD-833D-EFCA7174CC67}" destId="{F21F433D-E069-4054-9DD9-CC64C3FDC45E}" srcOrd="0" destOrd="0" presId="urn:microsoft.com/office/officeart/2005/8/layout/hierarchy4"/>
    <dgm:cxn modelId="{0DA68271-048C-4157-8F50-9367A854F5C2}" srcId="{0EEE586A-DF05-4ECD-833D-EFCA7174CC67}" destId="{AD573CA1-E2BD-4870-9F83-48D7CAEA051D}" srcOrd="1" destOrd="0" parTransId="{ABEED407-CBAE-4603-B7A6-C1BBA4116E48}" sibTransId="{256DFF5C-F12C-400A-80C0-B5C18CFA3103}"/>
    <dgm:cxn modelId="{C93F03E4-F5C5-4A23-9FF9-123AD52BF7B6}" srcId="{D5DD3BAA-1090-4884-87AE-1C48D187B245}" destId="{402853E5-D1F1-45CF-BE24-7B30DCF74844}" srcOrd="0" destOrd="0" parTransId="{63382A87-3E27-4A52-AEA5-C9C1D30478BD}" sibTransId="{43272CD8-6B46-4C97-92C4-886F77F797EB}"/>
    <dgm:cxn modelId="{2AA0B98A-2C01-423D-938A-C998E41FC07C}" srcId="{402853E5-D1F1-45CF-BE24-7B30DCF74844}" destId="{0EEE586A-DF05-4ECD-833D-EFCA7174CC67}" srcOrd="0" destOrd="0" parTransId="{03EAE746-1E71-4E77-86E9-790AAC2EB96C}" sibTransId="{7CC4AFD0-2A90-486E-89DE-A608A42CAE3D}"/>
    <dgm:cxn modelId="{EC389B1E-B6B9-47B1-845B-5EB75DECB761}" srcId="{F4FF500E-A6EB-43E1-AA77-C3AE09BE0DB7}" destId="{31D49D3C-E14F-4427-B2A1-2466786E838C}" srcOrd="0" destOrd="0" parTransId="{9C2CC0B3-BD60-4114-B8C6-4D9852D11616}" sibTransId="{FCAD34A0-3A40-4ED3-B801-B761CE445D34}"/>
    <dgm:cxn modelId="{72BDDEF7-E76B-4143-9975-CBBADCD45EF8}" type="presOf" srcId="{D5DD3BAA-1090-4884-87AE-1C48D187B245}" destId="{F7CA9BA1-49B6-4DD2-8ABB-A353B3E94BC5}" srcOrd="0" destOrd="0" presId="urn:microsoft.com/office/officeart/2005/8/layout/hierarchy4"/>
    <dgm:cxn modelId="{3877D45A-6DC6-42FF-B52C-58B3AA3BB036}" srcId="{402853E5-D1F1-45CF-BE24-7B30DCF74844}" destId="{F4FF500E-A6EB-43E1-AA77-C3AE09BE0DB7}" srcOrd="1" destOrd="0" parTransId="{3F49CD80-D78A-44AA-84D8-4B3E8CC3E12D}" sibTransId="{4E600A28-374C-44CE-B5A5-B325A75ED788}"/>
    <dgm:cxn modelId="{D14E9F4E-5E89-4DDA-9596-7D67EE82A200}" type="presParOf" srcId="{F7CA9BA1-49B6-4DD2-8ABB-A353B3E94BC5}" destId="{D24705C8-21A6-48C2-A5DE-243155275582}" srcOrd="0" destOrd="0" presId="urn:microsoft.com/office/officeart/2005/8/layout/hierarchy4"/>
    <dgm:cxn modelId="{90FEF297-E51C-4B68-B262-D416F058196E}" type="presParOf" srcId="{D24705C8-21A6-48C2-A5DE-243155275582}" destId="{CD4F3DDC-B0BA-4CFB-A2A0-CFEA580DE76E}" srcOrd="0" destOrd="0" presId="urn:microsoft.com/office/officeart/2005/8/layout/hierarchy4"/>
    <dgm:cxn modelId="{9B8107A2-CA4C-4B1A-B442-5CFB3A04382C}" type="presParOf" srcId="{D24705C8-21A6-48C2-A5DE-243155275582}" destId="{1A88395B-1E9E-417C-93A7-1EE20F683575}" srcOrd="1" destOrd="0" presId="urn:microsoft.com/office/officeart/2005/8/layout/hierarchy4"/>
    <dgm:cxn modelId="{89AD33CA-2CF8-42E4-8078-60777694FDED}" type="presParOf" srcId="{D24705C8-21A6-48C2-A5DE-243155275582}" destId="{6F8BF724-2A0F-45A7-9B88-11AAFB3A6DBE}" srcOrd="2" destOrd="0" presId="urn:microsoft.com/office/officeart/2005/8/layout/hierarchy4"/>
    <dgm:cxn modelId="{7BDAB92F-E2CC-4241-BDBA-FC5E1E93142A}" type="presParOf" srcId="{6F8BF724-2A0F-45A7-9B88-11AAFB3A6DBE}" destId="{E145BFD4-088D-46B0-8393-FC8C971CBDFF}" srcOrd="0" destOrd="0" presId="urn:microsoft.com/office/officeart/2005/8/layout/hierarchy4"/>
    <dgm:cxn modelId="{CC2479EB-6EF0-4990-83CB-926548293D01}" type="presParOf" srcId="{E145BFD4-088D-46B0-8393-FC8C971CBDFF}" destId="{F21F433D-E069-4054-9DD9-CC64C3FDC45E}" srcOrd="0" destOrd="0" presId="urn:microsoft.com/office/officeart/2005/8/layout/hierarchy4"/>
    <dgm:cxn modelId="{F8DE4B2C-1DBF-4AD1-B672-FA0E1F6FB33F}" type="presParOf" srcId="{E145BFD4-088D-46B0-8393-FC8C971CBDFF}" destId="{0A334E39-30E3-48B5-811B-87CB1CEB6B87}" srcOrd="1" destOrd="0" presId="urn:microsoft.com/office/officeart/2005/8/layout/hierarchy4"/>
    <dgm:cxn modelId="{8699EF0A-1B07-441C-B51D-99D848AC55F2}" type="presParOf" srcId="{E145BFD4-088D-46B0-8393-FC8C971CBDFF}" destId="{5369CF02-AAAF-4395-B37F-1AB0A9C6E61E}" srcOrd="2" destOrd="0" presId="urn:microsoft.com/office/officeart/2005/8/layout/hierarchy4"/>
    <dgm:cxn modelId="{B9B2992D-C52B-414A-99BD-E0369B268127}" type="presParOf" srcId="{5369CF02-AAAF-4395-B37F-1AB0A9C6E61E}" destId="{08FD7985-B2E5-4586-AB51-1C074109B39B}" srcOrd="0" destOrd="0" presId="urn:microsoft.com/office/officeart/2005/8/layout/hierarchy4"/>
    <dgm:cxn modelId="{FF554670-9541-4F87-90EA-EFE2B2AD782E}" type="presParOf" srcId="{08FD7985-B2E5-4586-AB51-1C074109B39B}" destId="{CACC50BF-C6B1-4103-A8E2-ADEF35D1EBFD}" srcOrd="0" destOrd="0" presId="urn:microsoft.com/office/officeart/2005/8/layout/hierarchy4"/>
    <dgm:cxn modelId="{A25E3684-EAB9-4FB8-8806-196D23489CA4}" type="presParOf" srcId="{08FD7985-B2E5-4586-AB51-1C074109B39B}" destId="{6A0D3819-431C-4F5B-9D15-98DE652CC732}" srcOrd="1" destOrd="0" presId="urn:microsoft.com/office/officeart/2005/8/layout/hierarchy4"/>
    <dgm:cxn modelId="{D8A4685F-292F-4CB2-BC1D-9CEB9DF1FCC4}" type="presParOf" srcId="{5369CF02-AAAF-4395-B37F-1AB0A9C6E61E}" destId="{49B5742F-C25A-4FE9-A4B1-0311467FCF73}" srcOrd="1" destOrd="0" presId="urn:microsoft.com/office/officeart/2005/8/layout/hierarchy4"/>
    <dgm:cxn modelId="{8C78B4DB-1994-45C4-B087-C2665B79177B}" type="presParOf" srcId="{5369CF02-AAAF-4395-B37F-1AB0A9C6E61E}" destId="{3BF9CF65-6E33-462D-AFF2-620B77E27B64}" srcOrd="2" destOrd="0" presId="urn:microsoft.com/office/officeart/2005/8/layout/hierarchy4"/>
    <dgm:cxn modelId="{2E5B5082-C5EB-4F97-BC24-858135D08DDE}" type="presParOf" srcId="{3BF9CF65-6E33-462D-AFF2-620B77E27B64}" destId="{F002B03F-4226-4362-9E8F-7B71EAB78469}" srcOrd="0" destOrd="0" presId="urn:microsoft.com/office/officeart/2005/8/layout/hierarchy4"/>
    <dgm:cxn modelId="{1A7CE140-421E-417F-AB8B-EAF3D6FB315D}" type="presParOf" srcId="{3BF9CF65-6E33-462D-AFF2-620B77E27B64}" destId="{0E1D67B8-8BDF-4B76-B634-E378DB7A5DFE}" srcOrd="1" destOrd="0" presId="urn:microsoft.com/office/officeart/2005/8/layout/hierarchy4"/>
    <dgm:cxn modelId="{56FE60B7-C965-4E7A-8669-DD2584588D98}" type="presParOf" srcId="{6F8BF724-2A0F-45A7-9B88-11AAFB3A6DBE}" destId="{6DC39361-9DF2-40B6-8F74-9F7252083BD5}" srcOrd="1" destOrd="0" presId="urn:microsoft.com/office/officeart/2005/8/layout/hierarchy4"/>
    <dgm:cxn modelId="{13F7F12D-06C2-420A-9584-1EF19E221E2F}" type="presParOf" srcId="{6F8BF724-2A0F-45A7-9B88-11AAFB3A6DBE}" destId="{B12E99F4-A0A1-4178-ABDE-66B9C5BFE196}" srcOrd="2" destOrd="0" presId="urn:microsoft.com/office/officeart/2005/8/layout/hierarchy4"/>
    <dgm:cxn modelId="{D0558BB5-F419-4C14-AA84-DC833140E91E}" type="presParOf" srcId="{B12E99F4-A0A1-4178-ABDE-66B9C5BFE196}" destId="{C811C8D7-BE63-43BD-9DF9-6936B3056F30}" srcOrd="0" destOrd="0" presId="urn:microsoft.com/office/officeart/2005/8/layout/hierarchy4"/>
    <dgm:cxn modelId="{5D04AE42-85CD-45E6-AE1D-DC1C869B29D2}" type="presParOf" srcId="{B12E99F4-A0A1-4178-ABDE-66B9C5BFE196}" destId="{5341FD82-02BB-49AE-AEFF-309D3966133F}" srcOrd="1" destOrd="0" presId="urn:microsoft.com/office/officeart/2005/8/layout/hierarchy4"/>
    <dgm:cxn modelId="{661AA8F5-FF0D-4B68-80FB-327810A03CCA}" type="presParOf" srcId="{B12E99F4-A0A1-4178-ABDE-66B9C5BFE196}" destId="{88B7A813-9BD4-4CBB-94BE-BEA7A4C21CDF}" srcOrd="2" destOrd="0" presId="urn:microsoft.com/office/officeart/2005/8/layout/hierarchy4"/>
    <dgm:cxn modelId="{32DA252E-C61E-43DF-B4A7-6994E6C09A34}" type="presParOf" srcId="{88B7A813-9BD4-4CBB-94BE-BEA7A4C21CDF}" destId="{6C4FA325-4C25-408D-9CD8-E552CC2C3E5C}" srcOrd="0" destOrd="0" presId="urn:microsoft.com/office/officeart/2005/8/layout/hierarchy4"/>
    <dgm:cxn modelId="{99C760A9-53BF-4018-BE4F-01403224CF25}" type="presParOf" srcId="{6C4FA325-4C25-408D-9CD8-E552CC2C3E5C}" destId="{B814883A-1D12-4F1E-9155-72C2DA3E2AC8}" srcOrd="0" destOrd="0" presId="urn:microsoft.com/office/officeart/2005/8/layout/hierarchy4"/>
    <dgm:cxn modelId="{80950B31-06CC-4D05-A334-8F6813E310D4}" type="presParOf" srcId="{6C4FA325-4C25-408D-9CD8-E552CC2C3E5C}" destId="{8FA4FBF3-315D-47DE-A336-EE7CDE80FF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704561-6066-497E-BD2D-E845CCE6E8BF}" type="doc">
      <dgm:prSet loTypeId="urn:microsoft.com/office/officeart/2008/layout/RadialCluster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58EAC3CD-CC36-4A12-A608-9253802E52B6}">
      <dgm:prSet phldrT="[Текст]" custT="1"/>
      <dgm:spPr/>
      <dgm:t>
        <a:bodyPr/>
        <a:lstStyle/>
        <a:p>
          <a:r>
            <a:rPr lang="uk-UA" sz="4000" dirty="0" smtClean="0"/>
            <a:t>Розробка діагностичного інструментарію</a:t>
          </a:r>
          <a:endParaRPr lang="uk-UA" sz="4000" dirty="0"/>
        </a:p>
      </dgm:t>
    </dgm:pt>
    <dgm:pt modelId="{353746FE-31DF-4715-9FD6-AF1979DEE1F5}" type="parTrans" cxnId="{E114BC98-D863-4286-BA7A-173F15EB740E}">
      <dgm:prSet/>
      <dgm:spPr/>
      <dgm:t>
        <a:bodyPr/>
        <a:lstStyle/>
        <a:p>
          <a:endParaRPr lang="uk-UA"/>
        </a:p>
      </dgm:t>
    </dgm:pt>
    <dgm:pt modelId="{F8468FED-DEA5-45D9-9F0B-BD5CFB8DAFA1}" type="sibTrans" cxnId="{E114BC98-D863-4286-BA7A-173F15EB740E}">
      <dgm:prSet/>
      <dgm:spPr/>
      <dgm:t>
        <a:bodyPr/>
        <a:lstStyle/>
        <a:p>
          <a:endParaRPr lang="uk-UA"/>
        </a:p>
      </dgm:t>
    </dgm:pt>
    <dgm:pt modelId="{7C9E467C-522C-4D3F-B23F-C56401E79F7A}">
      <dgm:prSet phldrT="[Текст]"/>
      <dgm:spPr/>
      <dgm:t>
        <a:bodyPr/>
        <a:lstStyle/>
        <a:p>
          <a:r>
            <a:rPr lang="uk-UA" dirty="0" smtClean="0"/>
            <a:t>Тестові </a:t>
          </a:r>
          <a:r>
            <a:rPr lang="uk-UA" dirty="0" smtClean="0"/>
            <a:t>завдання</a:t>
          </a:r>
          <a:endParaRPr lang="uk-UA" dirty="0"/>
        </a:p>
      </dgm:t>
    </dgm:pt>
    <dgm:pt modelId="{E58FA686-9423-4209-811D-BDBE9E196577}" type="parTrans" cxnId="{4C1DAD9F-7113-491F-A1E9-B5D2E7DC944A}">
      <dgm:prSet/>
      <dgm:spPr/>
      <dgm:t>
        <a:bodyPr/>
        <a:lstStyle/>
        <a:p>
          <a:endParaRPr lang="uk-UA"/>
        </a:p>
      </dgm:t>
    </dgm:pt>
    <dgm:pt modelId="{0B237AC7-3536-46EA-99FB-C96E1E649EAD}" type="sibTrans" cxnId="{4C1DAD9F-7113-491F-A1E9-B5D2E7DC944A}">
      <dgm:prSet/>
      <dgm:spPr/>
      <dgm:t>
        <a:bodyPr/>
        <a:lstStyle/>
        <a:p>
          <a:endParaRPr lang="uk-UA"/>
        </a:p>
      </dgm:t>
    </dgm:pt>
    <dgm:pt modelId="{BDB11843-8A65-4E7B-A32A-4CFD46B4F154}">
      <dgm:prSet phldrT="[Текст]"/>
      <dgm:spPr/>
      <dgm:t>
        <a:bodyPr/>
        <a:lstStyle/>
        <a:p>
          <a:r>
            <a:rPr lang="uk-UA" dirty="0" smtClean="0"/>
            <a:t>Анкети</a:t>
          </a:r>
          <a:endParaRPr lang="uk-UA" dirty="0"/>
        </a:p>
      </dgm:t>
    </dgm:pt>
    <dgm:pt modelId="{EC525078-F511-42D0-8FA4-A1897C615497}" type="parTrans" cxnId="{CDC66F04-2866-4865-8F50-5DAECB789966}">
      <dgm:prSet/>
      <dgm:spPr/>
      <dgm:t>
        <a:bodyPr/>
        <a:lstStyle/>
        <a:p>
          <a:endParaRPr lang="uk-UA"/>
        </a:p>
      </dgm:t>
    </dgm:pt>
    <dgm:pt modelId="{D4EE8D7F-4D29-44F5-B99F-D1819BC648E0}" type="sibTrans" cxnId="{CDC66F04-2866-4865-8F50-5DAECB789966}">
      <dgm:prSet/>
      <dgm:spPr/>
      <dgm:t>
        <a:bodyPr/>
        <a:lstStyle/>
        <a:p>
          <a:endParaRPr lang="uk-UA"/>
        </a:p>
      </dgm:t>
    </dgm:pt>
    <dgm:pt modelId="{3AFF8EDB-8EB0-4039-B1E2-F8DA73626A0F}">
      <dgm:prSet phldrT="[Текст]"/>
      <dgm:spPr/>
      <dgm:t>
        <a:bodyPr/>
        <a:lstStyle/>
        <a:p>
          <a:r>
            <a:rPr lang="uk-UA" dirty="0" smtClean="0"/>
            <a:t>Конкурс кросвордів</a:t>
          </a:r>
          <a:endParaRPr lang="uk-UA" dirty="0"/>
        </a:p>
      </dgm:t>
    </dgm:pt>
    <dgm:pt modelId="{368CCC8B-FA1B-4F41-B5F1-C7D1B5A46788}" type="parTrans" cxnId="{A1FB1E1F-037E-4F6E-9116-1FCEA426A806}">
      <dgm:prSet/>
      <dgm:spPr/>
      <dgm:t>
        <a:bodyPr/>
        <a:lstStyle/>
        <a:p>
          <a:endParaRPr lang="uk-UA"/>
        </a:p>
      </dgm:t>
    </dgm:pt>
    <dgm:pt modelId="{6A1F51F4-9D8B-4B77-8976-865567D06735}" type="sibTrans" cxnId="{A1FB1E1F-037E-4F6E-9116-1FCEA426A806}">
      <dgm:prSet/>
      <dgm:spPr/>
      <dgm:t>
        <a:bodyPr/>
        <a:lstStyle/>
        <a:p>
          <a:endParaRPr lang="uk-UA"/>
        </a:p>
      </dgm:t>
    </dgm:pt>
    <dgm:pt modelId="{F5A0B128-E3B3-4EC2-B08D-D15B5411CC53}" type="pres">
      <dgm:prSet presAssocID="{F8704561-6066-497E-BD2D-E845CCE6E8B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EDDF6947-D2FB-465F-9AB5-5E4EC4029E01}" type="pres">
      <dgm:prSet presAssocID="{58EAC3CD-CC36-4A12-A608-9253802E52B6}" presName="singleCycle" presStyleCnt="0"/>
      <dgm:spPr/>
    </dgm:pt>
    <dgm:pt modelId="{27602794-0FEB-499F-B6B8-9737117480F2}" type="pres">
      <dgm:prSet presAssocID="{58EAC3CD-CC36-4A12-A608-9253802E52B6}" presName="singleCenter" presStyleLbl="node1" presStyleIdx="0" presStyleCnt="4" custScaleX="611642" custScaleY="155601" custLinFactNeighborX="-774" custLinFactNeighborY="-12230">
        <dgm:presLayoutVars>
          <dgm:chMax val="7"/>
          <dgm:chPref val="7"/>
        </dgm:presLayoutVars>
      </dgm:prSet>
      <dgm:spPr/>
      <dgm:t>
        <a:bodyPr/>
        <a:lstStyle/>
        <a:p>
          <a:endParaRPr lang="uk-UA"/>
        </a:p>
      </dgm:t>
    </dgm:pt>
    <dgm:pt modelId="{5F40E98B-F2DE-490E-8F01-0EA684689DD0}" type="pres">
      <dgm:prSet presAssocID="{E58FA686-9423-4209-811D-BDBE9E196577}" presName="Name56" presStyleLbl="parChTrans1D2" presStyleIdx="0" presStyleCnt="3"/>
      <dgm:spPr/>
      <dgm:t>
        <a:bodyPr/>
        <a:lstStyle/>
        <a:p>
          <a:endParaRPr lang="uk-UA"/>
        </a:p>
      </dgm:t>
    </dgm:pt>
    <dgm:pt modelId="{E16D8A09-3630-4E51-B637-EE8EFC3504B4}" type="pres">
      <dgm:prSet presAssocID="{7C9E467C-522C-4D3F-B23F-C56401E79F7A}" presName="text0" presStyleLbl="node1" presStyleIdx="1" presStyleCnt="4" custScaleX="382826" custScaleY="105847" custRadScaleRad="1045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F8BBE8-C8B2-4563-94C9-038BEA93DE5A}" type="pres">
      <dgm:prSet presAssocID="{EC525078-F511-42D0-8FA4-A1897C615497}" presName="Name56" presStyleLbl="parChTrans1D2" presStyleIdx="1" presStyleCnt="3"/>
      <dgm:spPr/>
      <dgm:t>
        <a:bodyPr/>
        <a:lstStyle/>
        <a:p>
          <a:endParaRPr lang="uk-UA"/>
        </a:p>
      </dgm:t>
    </dgm:pt>
    <dgm:pt modelId="{0FA580ED-9AE4-43DA-82C6-FAE02DBB581C}" type="pres">
      <dgm:prSet presAssocID="{BDB11843-8A65-4E7B-A32A-4CFD46B4F154}" presName="text0" presStyleLbl="node1" presStyleIdx="2" presStyleCnt="4" custScaleX="242007" custScaleY="114082" custRadScaleRad="86536" custRadScaleInc="196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68AD227-B588-468F-9B32-4EDFD325B0C4}" type="pres">
      <dgm:prSet presAssocID="{368CCC8B-FA1B-4F41-B5F1-C7D1B5A46788}" presName="Name56" presStyleLbl="parChTrans1D2" presStyleIdx="2" presStyleCnt="3"/>
      <dgm:spPr/>
      <dgm:t>
        <a:bodyPr/>
        <a:lstStyle/>
        <a:p>
          <a:endParaRPr lang="uk-UA"/>
        </a:p>
      </dgm:t>
    </dgm:pt>
    <dgm:pt modelId="{4472591B-CA7F-466A-BB43-8D0CCECBC2DC}" type="pres">
      <dgm:prSet presAssocID="{3AFF8EDB-8EB0-4039-B1E2-F8DA73626A0F}" presName="text0" presStyleLbl="node1" presStyleIdx="3" presStyleCnt="4" custScaleX="254444" custScaleY="121070" custRadScaleRad="84530" custRadScaleInc="-2336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C1DAD9F-7113-491F-A1E9-B5D2E7DC944A}" srcId="{58EAC3CD-CC36-4A12-A608-9253802E52B6}" destId="{7C9E467C-522C-4D3F-B23F-C56401E79F7A}" srcOrd="0" destOrd="0" parTransId="{E58FA686-9423-4209-811D-BDBE9E196577}" sibTransId="{0B237AC7-3536-46EA-99FB-C96E1E649EAD}"/>
    <dgm:cxn modelId="{CDC66F04-2866-4865-8F50-5DAECB789966}" srcId="{58EAC3CD-CC36-4A12-A608-9253802E52B6}" destId="{BDB11843-8A65-4E7B-A32A-4CFD46B4F154}" srcOrd="1" destOrd="0" parTransId="{EC525078-F511-42D0-8FA4-A1897C615497}" sibTransId="{D4EE8D7F-4D29-44F5-B99F-D1819BC648E0}"/>
    <dgm:cxn modelId="{E114BC98-D863-4286-BA7A-173F15EB740E}" srcId="{F8704561-6066-497E-BD2D-E845CCE6E8BF}" destId="{58EAC3CD-CC36-4A12-A608-9253802E52B6}" srcOrd="0" destOrd="0" parTransId="{353746FE-31DF-4715-9FD6-AF1979DEE1F5}" sibTransId="{F8468FED-DEA5-45D9-9F0B-BD5CFB8DAFA1}"/>
    <dgm:cxn modelId="{EB59F1E8-C83E-4359-8DDB-974F9CA702B1}" type="presOf" srcId="{E58FA686-9423-4209-811D-BDBE9E196577}" destId="{5F40E98B-F2DE-490E-8F01-0EA684689DD0}" srcOrd="0" destOrd="0" presId="urn:microsoft.com/office/officeart/2008/layout/RadialCluster"/>
    <dgm:cxn modelId="{E201E745-3445-4A4E-8439-C0FA0240028B}" type="presOf" srcId="{BDB11843-8A65-4E7B-A32A-4CFD46B4F154}" destId="{0FA580ED-9AE4-43DA-82C6-FAE02DBB581C}" srcOrd="0" destOrd="0" presId="urn:microsoft.com/office/officeart/2008/layout/RadialCluster"/>
    <dgm:cxn modelId="{A1FB1E1F-037E-4F6E-9116-1FCEA426A806}" srcId="{58EAC3CD-CC36-4A12-A608-9253802E52B6}" destId="{3AFF8EDB-8EB0-4039-B1E2-F8DA73626A0F}" srcOrd="2" destOrd="0" parTransId="{368CCC8B-FA1B-4F41-B5F1-C7D1B5A46788}" sibTransId="{6A1F51F4-9D8B-4B77-8976-865567D06735}"/>
    <dgm:cxn modelId="{22077DF6-F79D-49C6-866F-915BACED634D}" type="presOf" srcId="{7C9E467C-522C-4D3F-B23F-C56401E79F7A}" destId="{E16D8A09-3630-4E51-B637-EE8EFC3504B4}" srcOrd="0" destOrd="0" presId="urn:microsoft.com/office/officeart/2008/layout/RadialCluster"/>
    <dgm:cxn modelId="{530CE993-847B-4D4B-8F91-3A2620DFCB7D}" type="presOf" srcId="{F8704561-6066-497E-BD2D-E845CCE6E8BF}" destId="{F5A0B128-E3B3-4EC2-B08D-D15B5411CC53}" srcOrd="0" destOrd="0" presId="urn:microsoft.com/office/officeart/2008/layout/RadialCluster"/>
    <dgm:cxn modelId="{25FB4513-CAAB-45CD-B258-471F465EC3BA}" type="presOf" srcId="{EC525078-F511-42D0-8FA4-A1897C615497}" destId="{14F8BBE8-C8B2-4563-94C9-038BEA93DE5A}" srcOrd="0" destOrd="0" presId="urn:microsoft.com/office/officeart/2008/layout/RadialCluster"/>
    <dgm:cxn modelId="{DD923CC3-69ED-48A3-A246-BC2D9C91AC84}" type="presOf" srcId="{368CCC8B-FA1B-4F41-B5F1-C7D1B5A46788}" destId="{168AD227-B588-468F-9B32-4EDFD325B0C4}" srcOrd="0" destOrd="0" presId="urn:microsoft.com/office/officeart/2008/layout/RadialCluster"/>
    <dgm:cxn modelId="{BD90A71E-9585-43BF-A619-F3A3E70C2086}" type="presOf" srcId="{58EAC3CD-CC36-4A12-A608-9253802E52B6}" destId="{27602794-0FEB-499F-B6B8-9737117480F2}" srcOrd="0" destOrd="0" presId="urn:microsoft.com/office/officeart/2008/layout/RadialCluster"/>
    <dgm:cxn modelId="{864EEEF2-924E-4764-8CAE-3A4A17ADC362}" type="presOf" srcId="{3AFF8EDB-8EB0-4039-B1E2-F8DA73626A0F}" destId="{4472591B-CA7F-466A-BB43-8D0CCECBC2DC}" srcOrd="0" destOrd="0" presId="urn:microsoft.com/office/officeart/2008/layout/RadialCluster"/>
    <dgm:cxn modelId="{72C828C1-D9FC-4335-8515-7F9F915F506D}" type="presParOf" srcId="{F5A0B128-E3B3-4EC2-B08D-D15B5411CC53}" destId="{EDDF6947-D2FB-465F-9AB5-5E4EC4029E01}" srcOrd="0" destOrd="0" presId="urn:microsoft.com/office/officeart/2008/layout/RadialCluster"/>
    <dgm:cxn modelId="{5DBF3CBE-0B07-4ABB-9868-ABFA4882CB85}" type="presParOf" srcId="{EDDF6947-D2FB-465F-9AB5-5E4EC4029E01}" destId="{27602794-0FEB-499F-B6B8-9737117480F2}" srcOrd="0" destOrd="0" presId="urn:microsoft.com/office/officeart/2008/layout/RadialCluster"/>
    <dgm:cxn modelId="{0E01EC73-F216-4CD1-B50C-A47FF3E46B9E}" type="presParOf" srcId="{EDDF6947-D2FB-465F-9AB5-5E4EC4029E01}" destId="{5F40E98B-F2DE-490E-8F01-0EA684689DD0}" srcOrd="1" destOrd="0" presId="urn:microsoft.com/office/officeart/2008/layout/RadialCluster"/>
    <dgm:cxn modelId="{59D9C252-D59D-44D8-8236-1C20394FC0BB}" type="presParOf" srcId="{EDDF6947-D2FB-465F-9AB5-5E4EC4029E01}" destId="{E16D8A09-3630-4E51-B637-EE8EFC3504B4}" srcOrd="2" destOrd="0" presId="urn:microsoft.com/office/officeart/2008/layout/RadialCluster"/>
    <dgm:cxn modelId="{A94F87C0-0156-48F8-B032-72856A9AF7AC}" type="presParOf" srcId="{EDDF6947-D2FB-465F-9AB5-5E4EC4029E01}" destId="{14F8BBE8-C8B2-4563-94C9-038BEA93DE5A}" srcOrd="3" destOrd="0" presId="urn:microsoft.com/office/officeart/2008/layout/RadialCluster"/>
    <dgm:cxn modelId="{93BDB285-A4E9-4B2A-93EB-B6DC2950BB01}" type="presParOf" srcId="{EDDF6947-D2FB-465F-9AB5-5E4EC4029E01}" destId="{0FA580ED-9AE4-43DA-82C6-FAE02DBB581C}" srcOrd="4" destOrd="0" presId="urn:microsoft.com/office/officeart/2008/layout/RadialCluster"/>
    <dgm:cxn modelId="{7D58E22C-6F71-4199-A1A6-86F8EFE99146}" type="presParOf" srcId="{EDDF6947-D2FB-465F-9AB5-5E4EC4029E01}" destId="{168AD227-B588-468F-9B32-4EDFD325B0C4}" srcOrd="5" destOrd="0" presId="urn:microsoft.com/office/officeart/2008/layout/RadialCluster"/>
    <dgm:cxn modelId="{EF1F54D9-74C8-44CF-A94D-9CD63A53E99A}" type="presParOf" srcId="{EDDF6947-D2FB-465F-9AB5-5E4EC4029E01}" destId="{4472591B-CA7F-466A-BB43-8D0CCECBC2D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9DA43A-0441-4F4D-996C-78301DA4CB98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3522147-3531-4840-BC87-380E595445BC}">
      <dgm:prSet phldrT="[Текст]" custT="1"/>
      <dgm:spPr/>
      <dgm:t>
        <a:bodyPr vert="horz"/>
        <a:lstStyle/>
        <a:p>
          <a:pPr algn="l"/>
          <a:r>
            <a:rPr lang="ru-RU" sz="1800" b="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Індивідуальна</a:t>
          </a:r>
          <a:r>
            <a:rPr lang="ru-RU" sz="1800" b="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 робота</a:t>
          </a:r>
          <a:endParaRPr lang="uk-UA" sz="1800" b="0" dirty="0">
            <a:solidFill>
              <a:srgbClr val="02565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678F69-C3F7-4CD1-A05E-92764FDBC00F}" type="parTrans" cxnId="{D2C6FEE1-3ECD-496F-8F70-95B8D256D787}">
      <dgm:prSet/>
      <dgm:spPr/>
      <dgm:t>
        <a:bodyPr/>
        <a:lstStyle/>
        <a:p>
          <a:endParaRPr lang="uk-UA"/>
        </a:p>
      </dgm:t>
    </dgm:pt>
    <dgm:pt modelId="{7343E1E2-3F65-43DC-8E1B-4932252B4781}" type="sibTrans" cxnId="{D2C6FEE1-3ECD-496F-8F70-95B8D256D787}">
      <dgm:prSet/>
      <dgm:spPr/>
      <dgm:t>
        <a:bodyPr/>
        <a:lstStyle/>
        <a:p>
          <a:endParaRPr lang="uk-UA"/>
        </a:p>
      </dgm:t>
    </dgm:pt>
    <dgm:pt modelId="{B17A1F52-73D7-4A58-9DF7-81609B30BDF5}">
      <dgm:prSet custT="1"/>
      <dgm:spPr/>
      <dgm:t>
        <a:bodyPr/>
        <a:lstStyle/>
        <a:p>
          <a:r>
            <a:rPr lang="ru-RU" sz="1800" b="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Виступи</a:t>
          </a:r>
          <a:r>
            <a:rPr lang="ru-RU" sz="1800" b="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ru-RU" sz="1800" b="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методоб’єднаннях</a:t>
          </a:r>
          <a:endParaRPr lang="ru-RU" sz="1800" b="0" dirty="0">
            <a:solidFill>
              <a:srgbClr val="02565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F49E79-B486-41DC-AD2B-7273F033414B}" type="parTrans" cxnId="{14DABCA8-22D7-4051-B617-3E13E492EB95}">
      <dgm:prSet/>
      <dgm:spPr/>
      <dgm:t>
        <a:bodyPr/>
        <a:lstStyle/>
        <a:p>
          <a:endParaRPr lang="uk-UA"/>
        </a:p>
      </dgm:t>
    </dgm:pt>
    <dgm:pt modelId="{FEA0ADB5-045B-4B24-A44F-22C33A73DB5D}" type="sibTrans" cxnId="{14DABCA8-22D7-4051-B617-3E13E492EB95}">
      <dgm:prSet/>
      <dgm:spPr/>
      <dgm:t>
        <a:bodyPr/>
        <a:lstStyle/>
        <a:p>
          <a:endParaRPr lang="uk-UA"/>
        </a:p>
      </dgm:t>
    </dgm:pt>
    <dgm:pt modelId="{4FBDD4B0-D86D-4097-AB1D-419366B6502A}">
      <dgm:prSet custT="1"/>
      <dgm:spPr/>
      <dgm:t>
        <a:bodyPr/>
        <a:lstStyle/>
        <a:p>
          <a:r>
            <a:rPr lang="ru-RU" sz="1800" b="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Участь у </a:t>
          </a:r>
          <a:r>
            <a:rPr lang="ru-RU" sz="1800" b="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професійних</a:t>
          </a:r>
          <a:r>
            <a:rPr lang="ru-RU" sz="1800" b="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 конкурсах</a:t>
          </a:r>
          <a:endParaRPr lang="ru-RU" sz="1800" b="0" dirty="0">
            <a:solidFill>
              <a:srgbClr val="02565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8A9BA-1632-4A66-BF70-5D79E0C52291}" type="parTrans" cxnId="{F5303965-7008-44D5-BF1A-80589DCCE418}">
      <dgm:prSet/>
      <dgm:spPr/>
      <dgm:t>
        <a:bodyPr/>
        <a:lstStyle/>
        <a:p>
          <a:endParaRPr lang="uk-UA"/>
        </a:p>
      </dgm:t>
    </dgm:pt>
    <dgm:pt modelId="{8B221447-CF9F-4E0F-B43E-65C8C623BC59}" type="sibTrans" cxnId="{F5303965-7008-44D5-BF1A-80589DCCE418}">
      <dgm:prSet/>
      <dgm:spPr/>
      <dgm:t>
        <a:bodyPr/>
        <a:lstStyle/>
        <a:p>
          <a:endParaRPr lang="uk-UA"/>
        </a:p>
      </dgm:t>
    </dgm:pt>
    <dgm:pt modelId="{3C07EFFE-0C20-41F1-9DD1-889DC307CCF0}">
      <dgm:prSet custT="1"/>
      <dgm:spPr/>
      <dgm:t>
        <a:bodyPr/>
        <a:lstStyle/>
        <a:p>
          <a:r>
            <a:rPr lang="ru-RU" sz="1800" b="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майстер-класи</a:t>
          </a:r>
          <a:r>
            <a:rPr lang="ru-RU" sz="1800" b="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тренінги</a:t>
          </a:r>
          <a:r>
            <a:rPr lang="ru-RU" sz="1800" b="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тощо</a:t>
          </a:r>
          <a:endParaRPr lang="ru-RU" sz="1800" b="0" dirty="0">
            <a:solidFill>
              <a:srgbClr val="02565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5A5AE-72FD-41B8-8982-AC1954F4D94C}" type="parTrans" cxnId="{DBC5746D-9C66-4713-AF1F-70D8D472252C}">
      <dgm:prSet/>
      <dgm:spPr/>
      <dgm:t>
        <a:bodyPr/>
        <a:lstStyle/>
        <a:p>
          <a:endParaRPr lang="uk-UA"/>
        </a:p>
      </dgm:t>
    </dgm:pt>
    <dgm:pt modelId="{E5F8C914-8519-463D-B9B9-EE2D73C30CCF}" type="sibTrans" cxnId="{DBC5746D-9C66-4713-AF1F-70D8D472252C}">
      <dgm:prSet/>
      <dgm:spPr/>
      <dgm:t>
        <a:bodyPr/>
        <a:lstStyle/>
        <a:p>
          <a:endParaRPr lang="uk-UA"/>
        </a:p>
      </dgm:t>
    </dgm:pt>
    <dgm:pt modelId="{55CD5CAE-FBE5-4BB9-B84F-C3D161CB148D}">
      <dgm:prSet custT="1"/>
      <dgm:spPr/>
      <dgm:t>
        <a:bodyPr/>
        <a:lstStyle/>
        <a:p>
          <a:r>
            <a:rPr lang="ru-RU" sz="1800" b="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Загальношкільні</a:t>
          </a:r>
          <a:r>
            <a:rPr lang="ru-RU" sz="1800" b="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 заходи</a:t>
          </a:r>
          <a:endParaRPr lang="ru-RU" sz="1800" b="0" dirty="0">
            <a:solidFill>
              <a:srgbClr val="02565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F8D0BE-32DD-4800-826B-E843A1DA4CCF}" type="parTrans" cxnId="{C6AC79A6-0362-4C75-951B-A8BE67422AB9}">
      <dgm:prSet/>
      <dgm:spPr/>
      <dgm:t>
        <a:bodyPr/>
        <a:lstStyle/>
        <a:p>
          <a:endParaRPr lang="uk-UA"/>
        </a:p>
      </dgm:t>
    </dgm:pt>
    <dgm:pt modelId="{0C917F2C-8CF9-476E-BC2C-995BF6BAB061}" type="sibTrans" cxnId="{C6AC79A6-0362-4C75-951B-A8BE67422AB9}">
      <dgm:prSet/>
      <dgm:spPr/>
      <dgm:t>
        <a:bodyPr/>
        <a:lstStyle/>
        <a:p>
          <a:endParaRPr lang="uk-UA"/>
        </a:p>
      </dgm:t>
    </dgm:pt>
    <dgm:pt modelId="{FFF73B61-9C9A-4A61-807E-78F4F1B76AAF}">
      <dgm:prSet custT="1"/>
      <dgm:spPr/>
      <dgm:t>
        <a:bodyPr/>
        <a:lstStyle/>
        <a:p>
          <a:r>
            <a:rPr lang="ru-RU" sz="1800" b="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Профільні</a:t>
          </a:r>
          <a:r>
            <a:rPr lang="ru-RU" sz="1800" b="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відкриті</a:t>
          </a:r>
          <a:r>
            <a:rPr lang="ru-RU" sz="1800" b="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 уроки</a:t>
          </a:r>
          <a:endParaRPr lang="ru-RU" sz="1800" b="0" dirty="0">
            <a:solidFill>
              <a:srgbClr val="02565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53DE8E-86B5-4B78-B4BB-86626CC714FB}" type="parTrans" cxnId="{0CB5DF96-603E-45D5-AE71-6A1D4B4ADC2F}">
      <dgm:prSet/>
      <dgm:spPr/>
      <dgm:t>
        <a:bodyPr/>
        <a:lstStyle/>
        <a:p>
          <a:endParaRPr lang="uk-UA"/>
        </a:p>
      </dgm:t>
    </dgm:pt>
    <dgm:pt modelId="{320B8657-9E08-47AF-BE97-51D9A662A15E}" type="sibTrans" cxnId="{0CB5DF96-603E-45D5-AE71-6A1D4B4ADC2F}">
      <dgm:prSet/>
      <dgm:spPr/>
      <dgm:t>
        <a:bodyPr/>
        <a:lstStyle/>
        <a:p>
          <a:endParaRPr lang="uk-UA"/>
        </a:p>
      </dgm:t>
    </dgm:pt>
    <dgm:pt modelId="{A0389518-A6F9-413C-9F3E-BF606403E762}" type="pres">
      <dgm:prSet presAssocID="{8A9DA43A-0441-4F4D-996C-78301DA4CB9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50BB371E-1AD8-4473-AED6-B27A72B83B1B}" type="pres">
      <dgm:prSet presAssocID="{63522147-3531-4840-BC87-380E595445BC}" presName="composite" presStyleCnt="0"/>
      <dgm:spPr/>
    </dgm:pt>
    <dgm:pt modelId="{4EA069D3-D67F-46E1-8CE6-231CA0564F91}" type="pres">
      <dgm:prSet presAssocID="{63522147-3531-4840-BC87-380E595445BC}" presName="LShape" presStyleLbl="alignNode1" presStyleIdx="0" presStyleCnt="11" custScaleX="83067" custScaleY="103569" custLinFactNeighborX="9844" custLinFactNeighborY="-1703"/>
      <dgm:spPr/>
    </dgm:pt>
    <dgm:pt modelId="{AF13B89B-D6EF-462E-AAA4-1801F6A9096F}" type="pres">
      <dgm:prSet presAssocID="{63522147-3531-4840-BC87-380E595445BC}" presName="ParentText" presStyleLbl="revTx" presStyleIdx="0" presStyleCnt="6" custScaleX="90263" custScaleY="79550" custLinFactNeighborX="17645" custLinFactNeighborY="-16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5C8DA7E-3825-405A-A052-144798C3B032}" type="pres">
      <dgm:prSet presAssocID="{63522147-3531-4840-BC87-380E595445BC}" presName="Triangle" presStyleLbl="alignNode1" presStyleIdx="1" presStyleCnt="11"/>
      <dgm:spPr/>
    </dgm:pt>
    <dgm:pt modelId="{AA0131CC-EED0-4DA8-92C0-1E3E4CF00F41}" type="pres">
      <dgm:prSet presAssocID="{7343E1E2-3F65-43DC-8E1B-4932252B4781}" presName="sibTrans" presStyleCnt="0"/>
      <dgm:spPr/>
    </dgm:pt>
    <dgm:pt modelId="{9F50909E-5F54-4DAC-ACF2-3991AD8A87AB}" type="pres">
      <dgm:prSet presAssocID="{7343E1E2-3F65-43DC-8E1B-4932252B4781}" presName="space" presStyleCnt="0"/>
      <dgm:spPr/>
    </dgm:pt>
    <dgm:pt modelId="{D0501D93-F6D6-4901-B132-955B7B1CA849}" type="pres">
      <dgm:prSet presAssocID="{B17A1F52-73D7-4A58-9DF7-81609B30BDF5}" presName="composite" presStyleCnt="0"/>
      <dgm:spPr/>
    </dgm:pt>
    <dgm:pt modelId="{324E346B-A8AB-4461-A797-6C81C9786F8A}" type="pres">
      <dgm:prSet presAssocID="{B17A1F52-73D7-4A58-9DF7-81609B30BDF5}" presName="LShape" presStyleLbl="alignNode1" presStyleIdx="2" presStyleCnt="11" custLinFactNeighborX="-4673"/>
      <dgm:spPr/>
    </dgm:pt>
    <dgm:pt modelId="{0C957B4E-F11D-431C-B3F2-82EFD821971E}" type="pres">
      <dgm:prSet presAssocID="{B17A1F52-73D7-4A58-9DF7-81609B30BDF5}" presName="ParentText" presStyleLbl="revTx" presStyleIdx="1" presStyleCnt="6" custScaleX="104664" custLinFactNeighborX="-2462" custLinFactNeighborY="13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03C403-32BC-4BC7-BEF0-36F60585A905}" type="pres">
      <dgm:prSet presAssocID="{B17A1F52-73D7-4A58-9DF7-81609B30BDF5}" presName="Triangle" presStyleLbl="alignNode1" presStyleIdx="3" presStyleCnt="11" custLinFactNeighborX="-25081" custLinFactNeighborY="17063"/>
      <dgm:spPr/>
    </dgm:pt>
    <dgm:pt modelId="{6388031C-8879-4491-AE64-1C54123E65C3}" type="pres">
      <dgm:prSet presAssocID="{FEA0ADB5-045B-4B24-A44F-22C33A73DB5D}" presName="sibTrans" presStyleCnt="0"/>
      <dgm:spPr/>
    </dgm:pt>
    <dgm:pt modelId="{B7583B32-6FCE-4D73-9EF9-14C7801FF888}" type="pres">
      <dgm:prSet presAssocID="{FEA0ADB5-045B-4B24-A44F-22C33A73DB5D}" presName="space" presStyleCnt="0"/>
      <dgm:spPr/>
    </dgm:pt>
    <dgm:pt modelId="{E1711170-22C6-42EF-A496-5FA1F15749CF}" type="pres">
      <dgm:prSet presAssocID="{4FBDD4B0-D86D-4097-AB1D-419366B6502A}" presName="composite" presStyleCnt="0"/>
      <dgm:spPr/>
    </dgm:pt>
    <dgm:pt modelId="{1236B07A-B95E-40A9-81D1-533E02BD596D}" type="pres">
      <dgm:prSet presAssocID="{4FBDD4B0-D86D-4097-AB1D-419366B6502A}" presName="LShape" presStyleLbl="alignNode1" presStyleIdx="4" presStyleCnt="11"/>
      <dgm:spPr/>
    </dgm:pt>
    <dgm:pt modelId="{22CC4C6D-8358-40CD-A8D9-7B66FECB1447}" type="pres">
      <dgm:prSet presAssocID="{4FBDD4B0-D86D-4097-AB1D-419366B6502A}" presName="ParentText" presStyleLbl="revTx" presStyleIdx="2" presStyleCnt="6" custScaleX="121222" custLinFactNeighborX="8611" custLinFactNeighborY="3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5008AE-FDA2-4817-95F6-2DF1FE8643CA}" type="pres">
      <dgm:prSet presAssocID="{4FBDD4B0-D86D-4097-AB1D-419366B6502A}" presName="Triangle" presStyleLbl="alignNode1" presStyleIdx="5" presStyleCnt="11" custLinFactNeighborX="-24959" custLinFactNeighborY="16811"/>
      <dgm:spPr/>
    </dgm:pt>
    <dgm:pt modelId="{6FF74E39-12CB-4B46-83CC-FBAC24232713}" type="pres">
      <dgm:prSet presAssocID="{8B221447-CF9F-4E0F-B43E-65C8C623BC59}" presName="sibTrans" presStyleCnt="0"/>
      <dgm:spPr/>
    </dgm:pt>
    <dgm:pt modelId="{8042FED1-3FAF-471C-837C-12595C656EAA}" type="pres">
      <dgm:prSet presAssocID="{8B221447-CF9F-4E0F-B43E-65C8C623BC59}" presName="space" presStyleCnt="0"/>
      <dgm:spPr/>
    </dgm:pt>
    <dgm:pt modelId="{B6C4282D-5C91-4DA9-A3EF-12CE686DBB92}" type="pres">
      <dgm:prSet presAssocID="{3C07EFFE-0C20-41F1-9DD1-889DC307CCF0}" presName="composite" presStyleCnt="0"/>
      <dgm:spPr/>
    </dgm:pt>
    <dgm:pt modelId="{C880EE5D-57BC-43C3-A7F8-458636992394}" type="pres">
      <dgm:prSet presAssocID="{3C07EFFE-0C20-41F1-9DD1-889DC307CCF0}" presName="LShape" presStyleLbl="alignNode1" presStyleIdx="6" presStyleCnt="11"/>
      <dgm:spPr/>
    </dgm:pt>
    <dgm:pt modelId="{09B71882-8F30-4E1F-B5A9-CA7203F3F0F6}" type="pres">
      <dgm:prSet presAssocID="{3C07EFFE-0C20-41F1-9DD1-889DC307CCF0}" presName="ParentText" presStyleLbl="revTx" presStyleIdx="3" presStyleCnt="6" custLinFactNeighborX="4523" custLinFactNeighborY="12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4709CC-154C-40A8-9076-AC67EB553121}" type="pres">
      <dgm:prSet presAssocID="{3C07EFFE-0C20-41F1-9DD1-889DC307CCF0}" presName="Triangle" presStyleLbl="alignNode1" presStyleIdx="7" presStyleCnt="11" custLinFactNeighborX="-16043" custLinFactNeighborY="25354"/>
      <dgm:spPr/>
    </dgm:pt>
    <dgm:pt modelId="{B5B7F873-D0D9-4107-8EDC-3C44A40BE9F5}" type="pres">
      <dgm:prSet presAssocID="{E5F8C914-8519-463D-B9B9-EE2D73C30CCF}" presName="sibTrans" presStyleCnt="0"/>
      <dgm:spPr/>
    </dgm:pt>
    <dgm:pt modelId="{743774F9-7D24-4DFE-A64A-28049710B53A}" type="pres">
      <dgm:prSet presAssocID="{E5F8C914-8519-463D-B9B9-EE2D73C30CCF}" presName="space" presStyleCnt="0"/>
      <dgm:spPr/>
    </dgm:pt>
    <dgm:pt modelId="{4A3F4D94-336F-4CC9-B9A6-44B5F58B2EC9}" type="pres">
      <dgm:prSet presAssocID="{55CD5CAE-FBE5-4BB9-B84F-C3D161CB148D}" presName="composite" presStyleCnt="0"/>
      <dgm:spPr/>
    </dgm:pt>
    <dgm:pt modelId="{17366A15-2537-4F93-9430-54702FEEA22B}" type="pres">
      <dgm:prSet presAssocID="{55CD5CAE-FBE5-4BB9-B84F-C3D161CB148D}" presName="LShape" presStyleLbl="alignNode1" presStyleIdx="8" presStyleCnt="11"/>
      <dgm:spPr/>
    </dgm:pt>
    <dgm:pt modelId="{BD148E69-984B-4897-B5DD-4025B51DC278}" type="pres">
      <dgm:prSet presAssocID="{55CD5CAE-FBE5-4BB9-B84F-C3D161CB148D}" presName="ParentText" presStyleLbl="revTx" presStyleIdx="4" presStyleCnt="6" custScaleX="87940" custScaleY="864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40FDDC-EBCB-43B6-89DC-AE94AD944B22}" type="pres">
      <dgm:prSet presAssocID="{55CD5CAE-FBE5-4BB9-B84F-C3D161CB148D}" presName="Triangle" presStyleLbl="alignNode1" presStyleIdx="9" presStyleCnt="11" custLinFactNeighborX="-28734" custLinFactNeighborY="11244"/>
      <dgm:spPr/>
    </dgm:pt>
    <dgm:pt modelId="{8DA57B7D-E3C4-4558-97A7-21FC209A9FE3}" type="pres">
      <dgm:prSet presAssocID="{0C917F2C-8CF9-476E-BC2C-995BF6BAB061}" presName="sibTrans" presStyleCnt="0"/>
      <dgm:spPr/>
    </dgm:pt>
    <dgm:pt modelId="{F13BDE34-0C3B-4F1D-9E0C-BA0F07C727CC}" type="pres">
      <dgm:prSet presAssocID="{0C917F2C-8CF9-476E-BC2C-995BF6BAB061}" presName="space" presStyleCnt="0"/>
      <dgm:spPr/>
    </dgm:pt>
    <dgm:pt modelId="{B691886F-C19A-4639-ACC1-C5433FC07B1D}" type="pres">
      <dgm:prSet presAssocID="{FFF73B61-9C9A-4A61-807E-78F4F1B76AAF}" presName="composite" presStyleCnt="0"/>
      <dgm:spPr/>
    </dgm:pt>
    <dgm:pt modelId="{8A8BE6A2-7027-491D-B210-41F6689B5619}" type="pres">
      <dgm:prSet presAssocID="{FFF73B61-9C9A-4A61-807E-78F4F1B76AAF}" presName="LShape" presStyleLbl="alignNode1" presStyleIdx="10" presStyleCnt="11"/>
      <dgm:spPr/>
    </dgm:pt>
    <dgm:pt modelId="{BF373BB8-9238-400B-B273-C9E50DC59549}" type="pres">
      <dgm:prSet presAssocID="{FFF73B61-9C9A-4A61-807E-78F4F1B76AAF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BC5746D-9C66-4713-AF1F-70D8D472252C}" srcId="{8A9DA43A-0441-4F4D-996C-78301DA4CB98}" destId="{3C07EFFE-0C20-41F1-9DD1-889DC307CCF0}" srcOrd="3" destOrd="0" parTransId="{F0D5A5AE-72FD-41B8-8982-AC1954F4D94C}" sibTransId="{E5F8C914-8519-463D-B9B9-EE2D73C30CCF}"/>
    <dgm:cxn modelId="{872E5181-0610-46A0-BB7C-4E4D59C1225F}" type="presOf" srcId="{55CD5CAE-FBE5-4BB9-B84F-C3D161CB148D}" destId="{BD148E69-984B-4897-B5DD-4025B51DC278}" srcOrd="0" destOrd="0" presId="urn:microsoft.com/office/officeart/2009/3/layout/StepUpProcess"/>
    <dgm:cxn modelId="{F5303965-7008-44D5-BF1A-80589DCCE418}" srcId="{8A9DA43A-0441-4F4D-996C-78301DA4CB98}" destId="{4FBDD4B0-D86D-4097-AB1D-419366B6502A}" srcOrd="2" destOrd="0" parTransId="{0AD8A9BA-1632-4A66-BF70-5D79E0C52291}" sibTransId="{8B221447-CF9F-4E0F-B43E-65C8C623BC59}"/>
    <dgm:cxn modelId="{D19FC566-5486-45E5-93DC-DC9109B814DD}" type="presOf" srcId="{FFF73B61-9C9A-4A61-807E-78F4F1B76AAF}" destId="{BF373BB8-9238-400B-B273-C9E50DC59549}" srcOrd="0" destOrd="0" presId="urn:microsoft.com/office/officeart/2009/3/layout/StepUpProcess"/>
    <dgm:cxn modelId="{2D4A9184-D271-4109-8888-B1EBCED49A66}" type="presOf" srcId="{8A9DA43A-0441-4F4D-996C-78301DA4CB98}" destId="{A0389518-A6F9-413C-9F3E-BF606403E762}" srcOrd="0" destOrd="0" presId="urn:microsoft.com/office/officeart/2009/3/layout/StepUpProcess"/>
    <dgm:cxn modelId="{0CB5DF96-603E-45D5-AE71-6A1D4B4ADC2F}" srcId="{8A9DA43A-0441-4F4D-996C-78301DA4CB98}" destId="{FFF73B61-9C9A-4A61-807E-78F4F1B76AAF}" srcOrd="5" destOrd="0" parTransId="{8653DE8E-86B5-4B78-B4BB-86626CC714FB}" sibTransId="{320B8657-9E08-47AF-BE97-51D9A662A15E}"/>
    <dgm:cxn modelId="{C6AC79A6-0362-4C75-951B-A8BE67422AB9}" srcId="{8A9DA43A-0441-4F4D-996C-78301DA4CB98}" destId="{55CD5CAE-FBE5-4BB9-B84F-C3D161CB148D}" srcOrd="4" destOrd="0" parTransId="{89F8D0BE-32DD-4800-826B-E843A1DA4CCF}" sibTransId="{0C917F2C-8CF9-476E-BC2C-995BF6BAB061}"/>
    <dgm:cxn modelId="{8E3B3789-DE70-4F91-B571-7862516C1025}" type="presOf" srcId="{B17A1F52-73D7-4A58-9DF7-81609B30BDF5}" destId="{0C957B4E-F11D-431C-B3F2-82EFD821971E}" srcOrd="0" destOrd="0" presId="urn:microsoft.com/office/officeart/2009/3/layout/StepUpProcess"/>
    <dgm:cxn modelId="{CEBC4EA4-5515-469B-B625-84CE08AA9AE6}" type="presOf" srcId="{4FBDD4B0-D86D-4097-AB1D-419366B6502A}" destId="{22CC4C6D-8358-40CD-A8D9-7B66FECB1447}" srcOrd="0" destOrd="0" presId="urn:microsoft.com/office/officeart/2009/3/layout/StepUpProcess"/>
    <dgm:cxn modelId="{14DABCA8-22D7-4051-B617-3E13E492EB95}" srcId="{8A9DA43A-0441-4F4D-996C-78301DA4CB98}" destId="{B17A1F52-73D7-4A58-9DF7-81609B30BDF5}" srcOrd="1" destOrd="0" parTransId="{16F49E79-B486-41DC-AD2B-7273F033414B}" sibTransId="{FEA0ADB5-045B-4B24-A44F-22C33A73DB5D}"/>
    <dgm:cxn modelId="{0FA9B5C5-9873-4D36-A6A8-AA10E961A7A0}" type="presOf" srcId="{3C07EFFE-0C20-41F1-9DD1-889DC307CCF0}" destId="{09B71882-8F30-4E1F-B5A9-CA7203F3F0F6}" srcOrd="0" destOrd="0" presId="urn:microsoft.com/office/officeart/2009/3/layout/StepUpProcess"/>
    <dgm:cxn modelId="{4DD8BD1D-27BC-4DB2-B961-AD1B77D808F2}" type="presOf" srcId="{63522147-3531-4840-BC87-380E595445BC}" destId="{AF13B89B-D6EF-462E-AAA4-1801F6A9096F}" srcOrd="0" destOrd="0" presId="urn:microsoft.com/office/officeart/2009/3/layout/StepUpProcess"/>
    <dgm:cxn modelId="{D2C6FEE1-3ECD-496F-8F70-95B8D256D787}" srcId="{8A9DA43A-0441-4F4D-996C-78301DA4CB98}" destId="{63522147-3531-4840-BC87-380E595445BC}" srcOrd="0" destOrd="0" parTransId="{97678F69-C3F7-4CD1-A05E-92764FDBC00F}" sibTransId="{7343E1E2-3F65-43DC-8E1B-4932252B4781}"/>
    <dgm:cxn modelId="{4A281D50-5F13-4077-BCA1-56514F5BC350}" type="presParOf" srcId="{A0389518-A6F9-413C-9F3E-BF606403E762}" destId="{50BB371E-1AD8-4473-AED6-B27A72B83B1B}" srcOrd="0" destOrd="0" presId="urn:microsoft.com/office/officeart/2009/3/layout/StepUpProcess"/>
    <dgm:cxn modelId="{98103758-C088-4F63-8B7D-6FBB5B082B5D}" type="presParOf" srcId="{50BB371E-1AD8-4473-AED6-B27A72B83B1B}" destId="{4EA069D3-D67F-46E1-8CE6-231CA0564F91}" srcOrd="0" destOrd="0" presId="urn:microsoft.com/office/officeart/2009/3/layout/StepUpProcess"/>
    <dgm:cxn modelId="{EC678078-6FF8-449B-B302-0A9C708B0D8A}" type="presParOf" srcId="{50BB371E-1AD8-4473-AED6-B27A72B83B1B}" destId="{AF13B89B-D6EF-462E-AAA4-1801F6A9096F}" srcOrd="1" destOrd="0" presId="urn:microsoft.com/office/officeart/2009/3/layout/StepUpProcess"/>
    <dgm:cxn modelId="{2D239440-3837-427A-BE62-07942DB5074E}" type="presParOf" srcId="{50BB371E-1AD8-4473-AED6-B27A72B83B1B}" destId="{05C8DA7E-3825-405A-A052-144798C3B032}" srcOrd="2" destOrd="0" presId="urn:microsoft.com/office/officeart/2009/3/layout/StepUpProcess"/>
    <dgm:cxn modelId="{25D14D0A-96E4-498F-BDDD-42F2B0F2423A}" type="presParOf" srcId="{A0389518-A6F9-413C-9F3E-BF606403E762}" destId="{AA0131CC-EED0-4DA8-92C0-1E3E4CF00F41}" srcOrd="1" destOrd="0" presId="urn:microsoft.com/office/officeart/2009/3/layout/StepUpProcess"/>
    <dgm:cxn modelId="{73F6BF89-47E3-4FBC-B16C-4EAD8CEE1131}" type="presParOf" srcId="{AA0131CC-EED0-4DA8-92C0-1E3E4CF00F41}" destId="{9F50909E-5F54-4DAC-ACF2-3991AD8A87AB}" srcOrd="0" destOrd="0" presId="urn:microsoft.com/office/officeart/2009/3/layout/StepUpProcess"/>
    <dgm:cxn modelId="{854BBB74-ECC2-43F4-9AD6-40537369539E}" type="presParOf" srcId="{A0389518-A6F9-413C-9F3E-BF606403E762}" destId="{D0501D93-F6D6-4901-B132-955B7B1CA849}" srcOrd="2" destOrd="0" presId="urn:microsoft.com/office/officeart/2009/3/layout/StepUpProcess"/>
    <dgm:cxn modelId="{74B39580-1A2C-4C00-A416-88D4927E0DE2}" type="presParOf" srcId="{D0501D93-F6D6-4901-B132-955B7B1CA849}" destId="{324E346B-A8AB-4461-A797-6C81C9786F8A}" srcOrd="0" destOrd="0" presId="urn:microsoft.com/office/officeart/2009/3/layout/StepUpProcess"/>
    <dgm:cxn modelId="{2F1F4B1B-A5E0-47A4-B43B-9A22D53D5BCE}" type="presParOf" srcId="{D0501D93-F6D6-4901-B132-955B7B1CA849}" destId="{0C957B4E-F11D-431C-B3F2-82EFD821971E}" srcOrd="1" destOrd="0" presId="urn:microsoft.com/office/officeart/2009/3/layout/StepUpProcess"/>
    <dgm:cxn modelId="{4386199F-DB56-4508-8FB0-DD2FC210C585}" type="presParOf" srcId="{D0501D93-F6D6-4901-B132-955B7B1CA849}" destId="{1C03C403-32BC-4BC7-BEF0-36F60585A905}" srcOrd="2" destOrd="0" presId="urn:microsoft.com/office/officeart/2009/3/layout/StepUpProcess"/>
    <dgm:cxn modelId="{DB9304CA-7D94-4E8B-A948-6D4ED22A25E9}" type="presParOf" srcId="{A0389518-A6F9-413C-9F3E-BF606403E762}" destId="{6388031C-8879-4491-AE64-1C54123E65C3}" srcOrd="3" destOrd="0" presId="urn:microsoft.com/office/officeart/2009/3/layout/StepUpProcess"/>
    <dgm:cxn modelId="{2ECD9FE2-C2CD-45E6-B53A-39EBA615C77C}" type="presParOf" srcId="{6388031C-8879-4491-AE64-1C54123E65C3}" destId="{B7583B32-6FCE-4D73-9EF9-14C7801FF888}" srcOrd="0" destOrd="0" presId="urn:microsoft.com/office/officeart/2009/3/layout/StepUpProcess"/>
    <dgm:cxn modelId="{97F29DE9-F665-4987-ABB6-ED07B129AA8E}" type="presParOf" srcId="{A0389518-A6F9-413C-9F3E-BF606403E762}" destId="{E1711170-22C6-42EF-A496-5FA1F15749CF}" srcOrd="4" destOrd="0" presId="urn:microsoft.com/office/officeart/2009/3/layout/StepUpProcess"/>
    <dgm:cxn modelId="{D693DCF2-350B-49EC-A752-6581BA1E0407}" type="presParOf" srcId="{E1711170-22C6-42EF-A496-5FA1F15749CF}" destId="{1236B07A-B95E-40A9-81D1-533E02BD596D}" srcOrd="0" destOrd="0" presId="urn:microsoft.com/office/officeart/2009/3/layout/StepUpProcess"/>
    <dgm:cxn modelId="{39167F21-1A01-4AB3-AFD3-8471E43B31F4}" type="presParOf" srcId="{E1711170-22C6-42EF-A496-5FA1F15749CF}" destId="{22CC4C6D-8358-40CD-A8D9-7B66FECB1447}" srcOrd="1" destOrd="0" presId="urn:microsoft.com/office/officeart/2009/3/layout/StepUpProcess"/>
    <dgm:cxn modelId="{351092A4-C796-4384-A169-02F862B8201C}" type="presParOf" srcId="{E1711170-22C6-42EF-A496-5FA1F15749CF}" destId="{635008AE-FDA2-4817-95F6-2DF1FE8643CA}" srcOrd="2" destOrd="0" presId="urn:microsoft.com/office/officeart/2009/3/layout/StepUpProcess"/>
    <dgm:cxn modelId="{0C15581E-5A86-4F55-AB09-0AE59421EE40}" type="presParOf" srcId="{A0389518-A6F9-413C-9F3E-BF606403E762}" destId="{6FF74E39-12CB-4B46-83CC-FBAC24232713}" srcOrd="5" destOrd="0" presId="urn:microsoft.com/office/officeart/2009/3/layout/StepUpProcess"/>
    <dgm:cxn modelId="{C2BACFB2-A36B-4869-9D08-D5DF2DADE91C}" type="presParOf" srcId="{6FF74E39-12CB-4B46-83CC-FBAC24232713}" destId="{8042FED1-3FAF-471C-837C-12595C656EAA}" srcOrd="0" destOrd="0" presId="urn:microsoft.com/office/officeart/2009/3/layout/StepUpProcess"/>
    <dgm:cxn modelId="{C6278BE0-90B9-4E3F-8A0B-ED6413C7E4C0}" type="presParOf" srcId="{A0389518-A6F9-413C-9F3E-BF606403E762}" destId="{B6C4282D-5C91-4DA9-A3EF-12CE686DBB92}" srcOrd="6" destOrd="0" presId="urn:microsoft.com/office/officeart/2009/3/layout/StepUpProcess"/>
    <dgm:cxn modelId="{67A9B1C2-8A0A-4DF6-A0B4-FA58862632CB}" type="presParOf" srcId="{B6C4282D-5C91-4DA9-A3EF-12CE686DBB92}" destId="{C880EE5D-57BC-43C3-A7F8-458636992394}" srcOrd="0" destOrd="0" presId="urn:microsoft.com/office/officeart/2009/3/layout/StepUpProcess"/>
    <dgm:cxn modelId="{4C926453-9911-4D0C-8643-49DE4CAC0F9E}" type="presParOf" srcId="{B6C4282D-5C91-4DA9-A3EF-12CE686DBB92}" destId="{09B71882-8F30-4E1F-B5A9-CA7203F3F0F6}" srcOrd="1" destOrd="0" presId="urn:microsoft.com/office/officeart/2009/3/layout/StepUpProcess"/>
    <dgm:cxn modelId="{0584B535-B016-4ED1-8408-B30E7CD87958}" type="presParOf" srcId="{B6C4282D-5C91-4DA9-A3EF-12CE686DBB92}" destId="{E34709CC-154C-40A8-9076-AC67EB553121}" srcOrd="2" destOrd="0" presId="urn:microsoft.com/office/officeart/2009/3/layout/StepUpProcess"/>
    <dgm:cxn modelId="{CBFC4974-CA0A-4900-929C-2A27D7A3F49A}" type="presParOf" srcId="{A0389518-A6F9-413C-9F3E-BF606403E762}" destId="{B5B7F873-D0D9-4107-8EDC-3C44A40BE9F5}" srcOrd="7" destOrd="0" presId="urn:microsoft.com/office/officeart/2009/3/layout/StepUpProcess"/>
    <dgm:cxn modelId="{8F9A68A8-122A-48C9-A09F-307F176F9D6B}" type="presParOf" srcId="{B5B7F873-D0D9-4107-8EDC-3C44A40BE9F5}" destId="{743774F9-7D24-4DFE-A64A-28049710B53A}" srcOrd="0" destOrd="0" presId="urn:microsoft.com/office/officeart/2009/3/layout/StepUpProcess"/>
    <dgm:cxn modelId="{321C61AC-6CBC-483A-84F2-A8435F989D78}" type="presParOf" srcId="{A0389518-A6F9-413C-9F3E-BF606403E762}" destId="{4A3F4D94-336F-4CC9-B9A6-44B5F58B2EC9}" srcOrd="8" destOrd="0" presId="urn:microsoft.com/office/officeart/2009/3/layout/StepUpProcess"/>
    <dgm:cxn modelId="{677243AB-9DE2-4896-ADC6-742905B7D751}" type="presParOf" srcId="{4A3F4D94-336F-4CC9-B9A6-44B5F58B2EC9}" destId="{17366A15-2537-4F93-9430-54702FEEA22B}" srcOrd="0" destOrd="0" presId="urn:microsoft.com/office/officeart/2009/3/layout/StepUpProcess"/>
    <dgm:cxn modelId="{09E6A685-3ED6-49B4-A7F8-6F102F6D6AA3}" type="presParOf" srcId="{4A3F4D94-336F-4CC9-B9A6-44B5F58B2EC9}" destId="{BD148E69-984B-4897-B5DD-4025B51DC278}" srcOrd="1" destOrd="0" presId="urn:microsoft.com/office/officeart/2009/3/layout/StepUpProcess"/>
    <dgm:cxn modelId="{2A64F754-A9ED-474A-896A-0E014F741F60}" type="presParOf" srcId="{4A3F4D94-336F-4CC9-B9A6-44B5F58B2EC9}" destId="{B340FDDC-EBCB-43B6-89DC-AE94AD944B22}" srcOrd="2" destOrd="0" presId="urn:microsoft.com/office/officeart/2009/3/layout/StepUpProcess"/>
    <dgm:cxn modelId="{361650DA-71BF-4073-BF36-C9391FFC849D}" type="presParOf" srcId="{A0389518-A6F9-413C-9F3E-BF606403E762}" destId="{8DA57B7D-E3C4-4558-97A7-21FC209A9FE3}" srcOrd="9" destOrd="0" presId="urn:microsoft.com/office/officeart/2009/3/layout/StepUpProcess"/>
    <dgm:cxn modelId="{FBB2ED20-1F06-488E-AED2-82E0054E5532}" type="presParOf" srcId="{8DA57B7D-E3C4-4558-97A7-21FC209A9FE3}" destId="{F13BDE34-0C3B-4F1D-9E0C-BA0F07C727CC}" srcOrd="0" destOrd="0" presId="urn:microsoft.com/office/officeart/2009/3/layout/StepUpProcess"/>
    <dgm:cxn modelId="{AF911460-6CC2-4596-9839-F821CA3F5844}" type="presParOf" srcId="{A0389518-A6F9-413C-9F3E-BF606403E762}" destId="{B691886F-C19A-4639-ACC1-C5433FC07B1D}" srcOrd="10" destOrd="0" presId="urn:microsoft.com/office/officeart/2009/3/layout/StepUpProcess"/>
    <dgm:cxn modelId="{36575045-97E4-48D3-944D-BEB3356629B6}" type="presParOf" srcId="{B691886F-C19A-4639-ACC1-C5433FC07B1D}" destId="{8A8BE6A2-7027-491D-B210-41F6689B5619}" srcOrd="0" destOrd="0" presId="urn:microsoft.com/office/officeart/2009/3/layout/StepUpProcess"/>
    <dgm:cxn modelId="{F0050FB4-556D-4B41-88F5-DD32B436DC49}" type="presParOf" srcId="{B691886F-C19A-4639-ACC1-C5433FC07B1D}" destId="{BF373BB8-9238-400B-B273-C9E50DC5954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8AA3A-30B5-426D-B7D1-F3D1941B4248}">
      <dsp:nvSpPr>
        <dsp:cNvPr id="0" name=""/>
        <dsp:cNvSpPr/>
      </dsp:nvSpPr>
      <dsp:spPr>
        <a:xfrm>
          <a:off x="1703229" y="0"/>
          <a:ext cx="5694886" cy="5694886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80E66-EE71-4217-ACA7-CC8F2AD47FE8}">
      <dsp:nvSpPr>
        <dsp:cNvPr id="0" name=""/>
        <dsp:cNvSpPr/>
      </dsp:nvSpPr>
      <dsp:spPr>
        <a:xfrm>
          <a:off x="2019628" y="474583"/>
          <a:ext cx="2381740" cy="21956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Розширити науковий світогляд з екології</a:t>
          </a:r>
          <a:endParaRPr lang="uk-UA" sz="2000" kern="1200" dirty="0"/>
        </a:p>
      </dsp:txBody>
      <dsp:txXfrm>
        <a:off x="2126813" y="581768"/>
        <a:ext cx="2167370" cy="1981316"/>
      </dsp:txXfrm>
    </dsp:sp>
    <dsp:sp modelId="{BE5B173C-F8F0-4AC3-9C43-95FF808F5E00}">
      <dsp:nvSpPr>
        <dsp:cNvPr id="0" name=""/>
        <dsp:cNvSpPr/>
      </dsp:nvSpPr>
      <dsp:spPr>
        <a:xfrm>
          <a:off x="4469193" y="483290"/>
          <a:ext cx="2383983" cy="2226291"/>
        </a:xfrm>
        <a:prstGeom prst="roundRect">
          <a:avLst/>
        </a:prstGeom>
        <a:solidFill>
          <a:schemeClr val="accent4">
            <a:hueOff val="-658527"/>
            <a:satOff val="7436"/>
            <a:lumOff val="398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Вдосконалити організації самостійної діяльності учнів</a:t>
          </a:r>
          <a:endParaRPr lang="uk-UA" sz="2000" kern="1200" dirty="0"/>
        </a:p>
      </dsp:txBody>
      <dsp:txXfrm>
        <a:off x="4577872" y="591969"/>
        <a:ext cx="2166625" cy="2008933"/>
      </dsp:txXfrm>
    </dsp:sp>
    <dsp:sp modelId="{A6E32717-544D-4A79-B724-653EC8EA1DBF}">
      <dsp:nvSpPr>
        <dsp:cNvPr id="0" name=""/>
        <dsp:cNvSpPr/>
      </dsp:nvSpPr>
      <dsp:spPr>
        <a:xfrm>
          <a:off x="808835" y="2932866"/>
          <a:ext cx="3670434" cy="2024446"/>
        </a:xfrm>
        <a:prstGeom prst="roundRect">
          <a:avLst/>
        </a:prstGeom>
        <a:solidFill>
          <a:schemeClr val="accent4">
            <a:hueOff val="-1317055"/>
            <a:satOff val="14873"/>
            <a:lumOff val="79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Пов’язати етнопедагогічні підходи  з екологічною освітою школярів</a:t>
          </a:r>
          <a:endParaRPr lang="uk-UA" sz="2000" kern="1200" dirty="0"/>
        </a:p>
      </dsp:txBody>
      <dsp:txXfrm>
        <a:off x="907660" y="3031691"/>
        <a:ext cx="3472784" cy="1826796"/>
      </dsp:txXfrm>
    </dsp:sp>
    <dsp:sp modelId="{0C30686F-58DD-4FD4-AAAA-19936603944E}">
      <dsp:nvSpPr>
        <dsp:cNvPr id="0" name=""/>
        <dsp:cNvSpPr/>
      </dsp:nvSpPr>
      <dsp:spPr>
        <a:xfrm>
          <a:off x="4575735" y="2932866"/>
          <a:ext cx="3308543" cy="2017095"/>
        </a:xfrm>
        <a:prstGeom prst="roundRect">
          <a:avLst/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/>
          </a:r>
          <a:br>
            <a:rPr lang="uk-UA" sz="20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uk-UA" sz="20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Забезпечити пошукову практичну екологічну діяльність учнів</a:t>
          </a:r>
          <a:endParaRPr lang="uk-UA" sz="2000" kern="1200" dirty="0"/>
        </a:p>
      </dsp:txBody>
      <dsp:txXfrm>
        <a:off x="4674201" y="3031332"/>
        <a:ext cx="3111611" cy="18201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8AA11-C1DF-4982-A588-A9806862CB07}">
      <dsp:nvSpPr>
        <dsp:cNvPr id="0" name=""/>
        <dsp:cNvSpPr/>
      </dsp:nvSpPr>
      <dsp:spPr>
        <a:xfrm>
          <a:off x="0" y="441392"/>
          <a:ext cx="7200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0F60A-40BB-48D1-8C1C-624F036DDF1C}">
      <dsp:nvSpPr>
        <dsp:cNvPr id="0" name=""/>
        <dsp:cNvSpPr/>
      </dsp:nvSpPr>
      <dsp:spPr>
        <a:xfrm>
          <a:off x="360040" y="13352"/>
          <a:ext cx="6602528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Поїздка у </a:t>
          </a:r>
          <a:r>
            <a:rPr lang="uk-UA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Велеснівський</a:t>
          </a: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етнографічно-меморіальний музей Володимира Гнатюка</a:t>
          </a:r>
          <a:endParaRPr lang="uk-UA" sz="2400" kern="1200" dirty="0"/>
        </a:p>
      </dsp:txBody>
      <dsp:txXfrm>
        <a:off x="401830" y="55142"/>
        <a:ext cx="6518948" cy="772500"/>
      </dsp:txXfrm>
    </dsp:sp>
    <dsp:sp modelId="{88C31EE3-9649-4507-B686-7558909B83D6}">
      <dsp:nvSpPr>
        <dsp:cNvPr id="0" name=""/>
        <dsp:cNvSpPr/>
      </dsp:nvSpPr>
      <dsp:spPr>
        <a:xfrm>
          <a:off x="0" y="1756832"/>
          <a:ext cx="7200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D900D-98A0-4731-8F2F-731DA9DB8B4F}">
      <dsp:nvSpPr>
        <dsp:cNvPr id="0" name=""/>
        <dsp:cNvSpPr/>
      </dsp:nvSpPr>
      <dsp:spPr>
        <a:xfrm>
          <a:off x="360040" y="1328792"/>
          <a:ext cx="6506556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Екскурсія «Стежками рідного краю»</a:t>
          </a:r>
          <a:endParaRPr lang="uk-UA" sz="2400" kern="1200" dirty="0"/>
        </a:p>
      </dsp:txBody>
      <dsp:txXfrm>
        <a:off x="401830" y="1370582"/>
        <a:ext cx="6422976" cy="772500"/>
      </dsp:txXfrm>
    </dsp:sp>
    <dsp:sp modelId="{846AB07E-63C4-48CE-A83E-FBFE9FECFCF4}">
      <dsp:nvSpPr>
        <dsp:cNvPr id="0" name=""/>
        <dsp:cNvSpPr/>
      </dsp:nvSpPr>
      <dsp:spPr>
        <a:xfrm>
          <a:off x="0" y="3027126"/>
          <a:ext cx="72008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61F18-21D3-46A3-BBCD-AB839B9EE468}">
      <dsp:nvSpPr>
        <dsp:cNvPr id="0" name=""/>
        <dsp:cNvSpPr/>
      </dsp:nvSpPr>
      <dsp:spPr>
        <a:xfrm>
          <a:off x="388781" y="2681993"/>
          <a:ext cx="6445666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Поїздка в Тернопільський обласний краєзнавчий музей</a:t>
          </a:r>
          <a:endParaRPr lang="uk-UA" sz="2400" kern="1200" dirty="0"/>
        </a:p>
      </dsp:txBody>
      <dsp:txXfrm>
        <a:off x="430571" y="2723783"/>
        <a:ext cx="6362086" cy="7725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45C5B-1CDE-44C9-AF40-87A595B98095}">
      <dsp:nvSpPr>
        <dsp:cNvPr id="0" name=""/>
        <dsp:cNvSpPr/>
      </dsp:nvSpPr>
      <dsp:spPr>
        <a:xfrm>
          <a:off x="0" y="0"/>
          <a:ext cx="7176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780A4-E160-4A32-8512-68EE5E75F74A}">
      <dsp:nvSpPr>
        <dsp:cNvPr id="0" name=""/>
        <dsp:cNvSpPr/>
      </dsp:nvSpPr>
      <dsp:spPr>
        <a:xfrm flipH="1">
          <a:off x="0" y="0"/>
          <a:ext cx="48238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6500" kern="1200" dirty="0" smtClean="0"/>
            <a:t>  </a:t>
          </a:r>
          <a:endParaRPr lang="uk-UA" sz="6500" kern="1200" dirty="0"/>
        </a:p>
      </dsp:txBody>
      <dsp:txXfrm>
        <a:off x="0" y="0"/>
        <a:ext cx="48238" cy="4064000"/>
      </dsp:txXfrm>
    </dsp:sp>
    <dsp:sp modelId="{6C394491-5EC4-4C4A-93A1-8AD008A01CA4}">
      <dsp:nvSpPr>
        <dsp:cNvPr id="0" name=""/>
        <dsp:cNvSpPr/>
      </dsp:nvSpPr>
      <dsp:spPr>
        <a:xfrm>
          <a:off x="144948" y="117078"/>
          <a:ext cx="6930656" cy="1248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Сформувати систему знань про взаємодію суспільства і природи (екологічні знання). </a:t>
          </a:r>
          <a:endParaRPr lang="uk-UA" sz="2600" kern="1200" dirty="0"/>
        </a:p>
      </dsp:txBody>
      <dsp:txXfrm>
        <a:off x="144948" y="117078"/>
        <a:ext cx="6930656" cy="1248497"/>
      </dsp:txXfrm>
    </dsp:sp>
    <dsp:sp modelId="{AB453A2D-67E1-4994-B22A-90FA41CFD578}">
      <dsp:nvSpPr>
        <dsp:cNvPr id="0" name=""/>
        <dsp:cNvSpPr/>
      </dsp:nvSpPr>
      <dsp:spPr>
        <a:xfrm>
          <a:off x="48238" y="1365575"/>
          <a:ext cx="51578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C0B613-D598-43D2-94A2-346CD13C9A68}">
      <dsp:nvSpPr>
        <dsp:cNvPr id="0" name=""/>
        <dsp:cNvSpPr/>
      </dsp:nvSpPr>
      <dsp:spPr>
        <a:xfrm>
          <a:off x="144948" y="1482653"/>
          <a:ext cx="6990023" cy="852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Вдосконалити педагогічну майстерність.</a:t>
          </a:r>
          <a:endParaRPr lang="uk-UA" sz="2600" kern="1200" dirty="0"/>
        </a:p>
      </dsp:txBody>
      <dsp:txXfrm>
        <a:off x="144948" y="1482653"/>
        <a:ext cx="6990023" cy="852305"/>
      </dsp:txXfrm>
    </dsp:sp>
    <dsp:sp modelId="{4BC16307-A8DB-4CD0-80FC-215D5428DBFE}">
      <dsp:nvSpPr>
        <dsp:cNvPr id="0" name=""/>
        <dsp:cNvSpPr/>
      </dsp:nvSpPr>
      <dsp:spPr>
        <a:xfrm>
          <a:off x="48238" y="2334959"/>
          <a:ext cx="51578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50773-79BB-4A9C-9EA3-F53C6A60085D}">
      <dsp:nvSpPr>
        <dsp:cNvPr id="0" name=""/>
        <dsp:cNvSpPr/>
      </dsp:nvSpPr>
      <dsp:spPr>
        <a:xfrm>
          <a:off x="144948" y="2452037"/>
          <a:ext cx="7030917" cy="149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Сприяти вихованню екологічно освіченого школяра, базових засад екологічної культури та екологічного мислення.</a:t>
          </a:r>
          <a:endParaRPr lang="uk-UA" sz="2600" kern="1200" dirty="0"/>
        </a:p>
      </dsp:txBody>
      <dsp:txXfrm>
        <a:off x="144948" y="2452037"/>
        <a:ext cx="7030917" cy="1493354"/>
      </dsp:txXfrm>
    </dsp:sp>
    <dsp:sp modelId="{D9B8E7E8-A5DF-4547-9AFC-7C83261F7475}">
      <dsp:nvSpPr>
        <dsp:cNvPr id="0" name=""/>
        <dsp:cNvSpPr/>
      </dsp:nvSpPr>
      <dsp:spPr>
        <a:xfrm>
          <a:off x="48238" y="3945392"/>
          <a:ext cx="51578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1B04E-1828-48C5-9E18-EC02B9156ED5}">
      <dsp:nvSpPr>
        <dsp:cNvPr id="0" name=""/>
        <dsp:cNvSpPr/>
      </dsp:nvSpPr>
      <dsp:spPr>
        <a:xfrm rot="167565">
          <a:off x="4169143" y="1756505"/>
          <a:ext cx="3174466" cy="3061453"/>
        </a:xfrm>
        <a:prstGeom prst="gear9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науково-методичні посібники</a:t>
          </a:r>
          <a:endParaRPr lang="uk-UA" sz="2400" kern="1200" dirty="0">
            <a:solidFill>
              <a:srgbClr val="025654"/>
            </a:solidFill>
          </a:endParaRPr>
        </a:p>
      </dsp:txBody>
      <dsp:txXfrm>
        <a:off x="4800209" y="2473668"/>
        <a:ext cx="1914942" cy="1573650"/>
      </dsp:txXfrm>
    </dsp:sp>
    <dsp:sp modelId="{741E80DB-FF64-401D-87E9-3A287D2F004F}">
      <dsp:nvSpPr>
        <dsp:cNvPr id="0" name=""/>
        <dsp:cNvSpPr/>
      </dsp:nvSpPr>
      <dsp:spPr>
        <a:xfrm>
          <a:off x="1114665" y="1814694"/>
          <a:ext cx="2797693" cy="2664883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статті</a:t>
          </a:r>
          <a:r>
            <a:rPr lang="ru-RU" sz="2200" kern="1200" dirty="0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у </a:t>
          </a:r>
          <a:r>
            <a:rPr lang="ru-RU" sz="2200" kern="1200" dirty="0" err="1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фаховій</a:t>
          </a:r>
          <a:r>
            <a:rPr lang="ru-RU" sz="2200" kern="1200" dirty="0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200" kern="1200" dirty="0" err="1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періодиці</a:t>
          </a:r>
          <a:endParaRPr lang="uk-UA" sz="2200" kern="1200" dirty="0">
            <a:solidFill>
              <a:srgbClr val="025654"/>
            </a:solidFill>
          </a:endParaRPr>
        </a:p>
      </dsp:txBody>
      <dsp:txXfrm>
        <a:off x="1804863" y="2489641"/>
        <a:ext cx="1417297" cy="1314989"/>
      </dsp:txXfrm>
    </dsp:sp>
    <dsp:sp modelId="{C64BC285-1BF0-4432-879F-4AB4D4DC3A77}">
      <dsp:nvSpPr>
        <dsp:cNvPr id="0" name=""/>
        <dsp:cNvSpPr/>
      </dsp:nvSpPr>
      <dsp:spPr>
        <a:xfrm rot="20931531">
          <a:off x="2695304" y="314871"/>
          <a:ext cx="2707656" cy="2283034"/>
        </a:xfrm>
        <a:prstGeom prst="gear6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Інтернет-ресурси</a:t>
          </a:r>
          <a:endParaRPr lang="uk-UA" sz="2400" kern="1200" dirty="0">
            <a:solidFill>
              <a:srgbClr val="025654"/>
            </a:solidFill>
          </a:endParaRPr>
        </a:p>
      </dsp:txBody>
      <dsp:txXfrm rot="-20700000">
        <a:off x="3314358" y="790422"/>
        <a:ext cx="1469548" cy="1331932"/>
      </dsp:txXfrm>
    </dsp:sp>
    <dsp:sp modelId="{3C751D35-5BC4-423B-A82D-6C7F65D0A51D}">
      <dsp:nvSpPr>
        <dsp:cNvPr id="0" name=""/>
        <dsp:cNvSpPr/>
      </dsp:nvSpPr>
      <dsp:spPr>
        <a:xfrm>
          <a:off x="4201102" y="1763524"/>
          <a:ext cx="3153622" cy="3153622"/>
        </a:xfrm>
        <a:prstGeom prst="circularArrow">
          <a:avLst>
            <a:gd name="adj1" fmla="val 4687"/>
            <a:gd name="adj2" fmla="val 299029"/>
            <a:gd name="adj3" fmla="val 2522605"/>
            <a:gd name="adj4" fmla="val 15847474"/>
            <a:gd name="adj5" fmla="val 5469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ED4B09-7298-41F3-BD67-67003D018D39}">
      <dsp:nvSpPr>
        <dsp:cNvPr id="0" name=""/>
        <dsp:cNvSpPr/>
      </dsp:nvSpPr>
      <dsp:spPr>
        <a:xfrm rot="19637052">
          <a:off x="1383823" y="2164164"/>
          <a:ext cx="2291304" cy="22913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9AE985E-9046-4D82-86E6-42FD3BE7CDAD}">
      <dsp:nvSpPr>
        <dsp:cNvPr id="0" name=""/>
        <dsp:cNvSpPr/>
      </dsp:nvSpPr>
      <dsp:spPr>
        <a:xfrm rot="1099735">
          <a:off x="2691112" y="132413"/>
          <a:ext cx="2813761" cy="300327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7EE57-02C6-4013-956E-B9808BC90770}">
      <dsp:nvSpPr>
        <dsp:cNvPr id="0" name=""/>
        <dsp:cNvSpPr/>
      </dsp:nvSpPr>
      <dsp:spPr>
        <a:xfrm>
          <a:off x="0" y="1742"/>
          <a:ext cx="66912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362BB-A65C-4521-8C0D-8124243C9A01}">
      <dsp:nvSpPr>
        <dsp:cNvPr id="0" name=""/>
        <dsp:cNvSpPr/>
      </dsp:nvSpPr>
      <dsp:spPr>
        <a:xfrm>
          <a:off x="0" y="1742"/>
          <a:ext cx="6691271" cy="990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Ознайомлення з новими навчально-методичними комплексами.</a:t>
          </a:r>
          <a:endParaRPr lang="uk-UA" sz="2700" kern="1200" dirty="0"/>
        </a:p>
      </dsp:txBody>
      <dsp:txXfrm>
        <a:off x="0" y="1742"/>
        <a:ext cx="6691271" cy="990061"/>
      </dsp:txXfrm>
    </dsp:sp>
    <dsp:sp modelId="{FFAE0996-5297-4E79-8832-0C405A21A7F5}">
      <dsp:nvSpPr>
        <dsp:cNvPr id="0" name=""/>
        <dsp:cNvSpPr/>
      </dsp:nvSpPr>
      <dsp:spPr>
        <a:xfrm>
          <a:off x="0" y="991803"/>
          <a:ext cx="66912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02677-C1FA-4B04-BA3A-86625FBC1B9E}">
      <dsp:nvSpPr>
        <dsp:cNvPr id="0" name=""/>
        <dsp:cNvSpPr/>
      </dsp:nvSpPr>
      <dsp:spPr>
        <a:xfrm>
          <a:off x="0" y="991803"/>
          <a:ext cx="6691271" cy="939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Вивчення нормативних документів і нових навчальних програм.</a:t>
          </a:r>
          <a:endParaRPr lang="uk-UA" sz="2700" kern="1200" dirty="0"/>
        </a:p>
      </dsp:txBody>
      <dsp:txXfrm>
        <a:off x="0" y="991803"/>
        <a:ext cx="6691271" cy="939804"/>
      </dsp:txXfrm>
    </dsp:sp>
    <dsp:sp modelId="{4731D7D0-FC8D-4C2D-9937-D6B947C356DA}">
      <dsp:nvSpPr>
        <dsp:cNvPr id="0" name=""/>
        <dsp:cNvSpPr/>
      </dsp:nvSpPr>
      <dsp:spPr>
        <a:xfrm>
          <a:off x="0" y="1931608"/>
          <a:ext cx="66912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55FEF-755C-41D3-B1CA-B3F6774A6947}">
      <dsp:nvSpPr>
        <dsp:cNvPr id="0" name=""/>
        <dsp:cNvSpPr/>
      </dsp:nvSpPr>
      <dsp:spPr>
        <a:xfrm>
          <a:off x="0" y="1931608"/>
          <a:ext cx="6691271" cy="1649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Опанування методикою використання засобів навчання.</a:t>
          </a:r>
          <a:endParaRPr lang="uk-UA" sz="2700" kern="1200" dirty="0"/>
        </a:p>
      </dsp:txBody>
      <dsp:txXfrm>
        <a:off x="0" y="1931608"/>
        <a:ext cx="6691271" cy="1649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88CCD-DB0C-4516-AC4A-ABA7A23CA7C4}">
      <dsp:nvSpPr>
        <dsp:cNvPr id="0" name=""/>
        <dsp:cNvSpPr/>
      </dsp:nvSpPr>
      <dsp:spPr>
        <a:xfrm>
          <a:off x="1731626" y="282724"/>
          <a:ext cx="4719005" cy="1558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Банк Даних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обдарованих дітей</a:t>
          </a:r>
          <a:endParaRPr lang="uk-UA" sz="2600" kern="1200" dirty="0"/>
        </a:p>
      </dsp:txBody>
      <dsp:txXfrm>
        <a:off x="1777272" y="328370"/>
        <a:ext cx="4627713" cy="1467162"/>
      </dsp:txXfrm>
    </dsp:sp>
    <dsp:sp modelId="{3C8B31E4-8FDD-4F79-AEE4-1360BD73AE2D}">
      <dsp:nvSpPr>
        <dsp:cNvPr id="0" name=""/>
        <dsp:cNvSpPr/>
      </dsp:nvSpPr>
      <dsp:spPr>
        <a:xfrm rot="2632740">
          <a:off x="4909704" y="1996313"/>
          <a:ext cx="729972" cy="4075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>
        <a:off x="5031966" y="2077821"/>
        <a:ext cx="485448" cy="244523"/>
      </dsp:txXfrm>
    </dsp:sp>
    <dsp:sp modelId="{75322B88-A7F0-4C02-B9DB-13DEEAEC736B}">
      <dsp:nvSpPr>
        <dsp:cNvPr id="0" name=""/>
        <dsp:cNvSpPr/>
      </dsp:nvSpPr>
      <dsp:spPr>
        <a:xfrm>
          <a:off x="4813013" y="2558987"/>
          <a:ext cx="3276502" cy="15450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355276"/>
                <a:satOff val="-3145"/>
                <a:lumOff val="1863"/>
                <a:alphaOff val="0"/>
                <a:shade val="51000"/>
                <a:satMod val="130000"/>
              </a:schemeClr>
            </a:gs>
            <a:gs pos="80000">
              <a:schemeClr val="accent2">
                <a:hueOff val="-2355276"/>
                <a:satOff val="-3145"/>
                <a:lumOff val="1863"/>
                <a:alphaOff val="0"/>
                <a:shade val="93000"/>
                <a:satMod val="130000"/>
              </a:schemeClr>
            </a:gs>
            <a:gs pos="100000">
              <a:schemeClr val="accent2">
                <a:hueOff val="-2355276"/>
                <a:satOff val="-3145"/>
                <a:lumOff val="1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Участь  в олімпіадах, Всеукраїнському конкурсі «</a:t>
          </a:r>
          <a:r>
            <a:rPr lang="uk-UA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Геліантус</a:t>
          </a: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uk-UA" sz="2400" kern="1200" dirty="0"/>
        </a:p>
      </dsp:txBody>
      <dsp:txXfrm>
        <a:off x="4858265" y="2604239"/>
        <a:ext cx="3185998" cy="1454513"/>
      </dsp:txXfrm>
    </dsp:sp>
    <dsp:sp modelId="{A62ECC68-31F8-4044-83E3-7FFB4E46805A}">
      <dsp:nvSpPr>
        <dsp:cNvPr id="0" name=""/>
        <dsp:cNvSpPr/>
      </dsp:nvSpPr>
      <dsp:spPr>
        <a:xfrm rot="10814039">
          <a:off x="3991798" y="3119172"/>
          <a:ext cx="729972" cy="4075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2355276"/>
            <a:satOff val="-3145"/>
            <a:lumOff val="1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 rot="10800000">
        <a:off x="4114060" y="3200680"/>
        <a:ext cx="485448" cy="244523"/>
      </dsp:txXfrm>
    </dsp:sp>
    <dsp:sp modelId="{6B92B350-227D-44C8-A25D-8401024B6920}">
      <dsp:nvSpPr>
        <dsp:cNvPr id="0" name=""/>
        <dsp:cNvSpPr/>
      </dsp:nvSpPr>
      <dsp:spPr>
        <a:xfrm>
          <a:off x="677359" y="2558965"/>
          <a:ext cx="3223195" cy="1511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shade val="51000"/>
                <a:satMod val="130000"/>
              </a:schemeClr>
            </a:gs>
            <a:gs pos="80000">
              <a:schemeClr val="accent2">
                <a:hueOff val="-4710551"/>
                <a:satOff val="-6290"/>
                <a:lumOff val="3726"/>
                <a:alphaOff val="0"/>
                <a:shade val="93000"/>
                <a:satMod val="13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Консультації </a:t>
          </a:r>
          <a:endParaRPr lang="uk-UA" sz="24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з </a:t>
          </a:r>
          <a:r>
            <a:rPr lang="uk-U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педагогічно-занедбаними учнями</a:t>
          </a:r>
          <a:endParaRPr lang="uk-UA" sz="2400" kern="1200" dirty="0"/>
        </a:p>
      </dsp:txBody>
      <dsp:txXfrm>
        <a:off x="721617" y="2603223"/>
        <a:ext cx="3134679" cy="1422547"/>
      </dsp:txXfrm>
    </dsp:sp>
    <dsp:sp modelId="{EE83D11F-C584-46A1-96D9-F0672855EFDA}">
      <dsp:nvSpPr>
        <dsp:cNvPr id="0" name=""/>
        <dsp:cNvSpPr/>
      </dsp:nvSpPr>
      <dsp:spPr>
        <a:xfrm rot="18519714">
          <a:off x="2815578" y="1996302"/>
          <a:ext cx="729972" cy="4075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700" kern="1200"/>
        </a:p>
      </dsp:txBody>
      <dsp:txXfrm>
        <a:off x="2937840" y="2077810"/>
        <a:ext cx="485448" cy="2445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92F57-0CBE-4499-8CEA-1F8811C6E982}">
      <dsp:nvSpPr>
        <dsp:cNvPr id="0" name=""/>
        <dsp:cNvSpPr/>
      </dsp:nvSpPr>
      <dsp:spPr>
        <a:xfrm>
          <a:off x="3690834" y="0"/>
          <a:ext cx="4256682" cy="4309322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Колективно-групове навчання</a:t>
          </a:r>
          <a:endParaRPr lang="uk-UA" sz="36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6616" y="1005941"/>
        <a:ext cx="2545118" cy="2221845"/>
      </dsp:txXfrm>
    </dsp:sp>
    <dsp:sp modelId="{D54247F6-9F4A-4F75-A929-7C8169F3102E}">
      <dsp:nvSpPr>
        <dsp:cNvPr id="0" name=""/>
        <dsp:cNvSpPr/>
      </dsp:nvSpPr>
      <dsp:spPr>
        <a:xfrm>
          <a:off x="738508" y="1078745"/>
          <a:ext cx="3479471" cy="3230581"/>
        </a:xfrm>
        <a:prstGeom prst="gear6">
          <a:avLst/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kern="1200" dirty="0" smtClean="0">
              <a:effectLst/>
            </a:rPr>
            <a:t>Проектна технологія</a:t>
          </a:r>
          <a:endParaRPr lang="uk-UA" sz="2800" b="0" kern="1200" dirty="0">
            <a:effectLst/>
          </a:endParaRPr>
        </a:p>
      </dsp:txBody>
      <dsp:txXfrm>
        <a:off x="1587996" y="1896969"/>
        <a:ext cx="1780495" cy="1594133"/>
      </dsp:txXfrm>
    </dsp:sp>
    <dsp:sp modelId="{C210F292-5A43-4E53-AC66-E63305529579}">
      <dsp:nvSpPr>
        <dsp:cNvPr id="0" name=""/>
        <dsp:cNvSpPr/>
      </dsp:nvSpPr>
      <dsp:spPr>
        <a:xfrm rot="689210">
          <a:off x="4188729" y="-13911"/>
          <a:ext cx="3935746" cy="4140864"/>
        </a:xfrm>
        <a:prstGeom prst="circularArrow">
          <a:avLst>
            <a:gd name="adj1" fmla="val 4878"/>
            <a:gd name="adj2" fmla="val 312630"/>
            <a:gd name="adj3" fmla="val 3151876"/>
            <a:gd name="adj4" fmla="val 15208824"/>
            <a:gd name="adj5" fmla="val 569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B2B405-B1C0-4326-80C3-7DBDDADFB836}">
      <dsp:nvSpPr>
        <dsp:cNvPr id="0" name=""/>
        <dsp:cNvSpPr/>
      </dsp:nvSpPr>
      <dsp:spPr>
        <a:xfrm>
          <a:off x="522487" y="997720"/>
          <a:ext cx="3757579" cy="3195657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1975582"/>
            <a:satOff val="22309"/>
            <a:lumOff val="11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21440-8AEC-46E6-A84D-8E4DC9456DE0}">
      <dsp:nvSpPr>
        <dsp:cNvPr id="0" name=""/>
        <dsp:cNvSpPr/>
      </dsp:nvSpPr>
      <dsp:spPr>
        <a:xfrm>
          <a:off x="2682078" y="2731402"/>
          <a:ext cx="3305733" cy="22375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smtClean="0">
              <a:latin typeface="Arial" panose="020B0604020202020204" pitchFamily="34" charset="0"/>
              <a:cs typeface="Arial" panose="020B0604020202020204" pitchFamily="34" charset="0"/>
            </a:rPr>
            <a:t>Використання і</a:t>
          </a:r>
          <a:r>
            <a:rPr lang="uk-UA" sz="2000" b="1" i="1" kern="1200" smtClean="0">
              <a:latin typeface="Arial" panose="020B0604020202020204" pitchFamily="34" charset="0"/>
              <a:cs typeface="Arial" panose="020B0604020202020204" pitchFamily="34" charset="0"/>
            </a:rPr>
            <a:t>нформаційно-комп'ютерних технологій</a:t>
          </a:r>
          <a:endParaRPr lang="uk-U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6191" y="3059090"/>
        <a:ext cx="2337507" cy="1582219"/>
      </dsp:txXfrm>
    </dsp:sp>
    <dsp:sp modelId="{732094E5-A02F-47B2-8262-477F55C9ED67}">
      <dsp:nvSpPr>
        <dsp:cNvPr id="0" name=""/>
        <dsp:cNvSpPr/>
      </dsp:nvSpPr>
      <dsp:spPr>
        <a:xfrm rot="13039581">
          <a:off x="1434171" y="1978920"/>
          <a:ext cx="2114600" cy="6377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7C63C21-A0CA-4620-822B-C3965893C28E}">
      <dsp:nvSpPr>
        <dsp:cNvPr id="0" name=""/>
        <dsp:cNvSpPr/>
      </dsp:nvSpPr>
      <dsp:spPr>
        <a:xfrm>
          <a:off x="0" y="587155"/>
          <a:ext cx="2916566" cy="2139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Проект «Лікарські рослини Дністровського каньйону»</a:t>
          </a:r>
          <a:endParaRPr lang="uk-U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651" y="649806"/>
        <a:ext cx="2791264" cy="2013745"/>
      </dsp:txXfrm>
    </dsp:sp>
    <dsp:sp modelId="{E05CAA93-40ED-461A-AE29-9AE43BF201EA}">
      <dsp:nvSpPr>
        <dsp:cNvPr id="0" name=""/>
        <dsp:cNvSpPr/>
      </dsp:nvSpPr>
      <dsp:spPr>
        <a:xfrm rot="16193340">
          <a:off x="3474374" y="1595327"/>
          <a:ext cx="1713100" cy="6377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D062EB7-1D87-42EF-98F7-ED8C54AFFC52}">
      <dsp:nvSpPr>
        <dsp:cNvPr id="0" name=""/>
        <dsp:cNvSpPr/>
      </dsp:nvSpPr>
      <dsp:spPr>
        <a:xfrm>
          <a:off x="3000714" y="-68061"/>
          <a:ext cx="2657101" cy="1973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Створення мультимедійних презентацій</a:t>
          </a:r>
          <a:endParaRPr lang="uk-U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8511" y="-10264"/>
        <a:ext cx="2541507" cy="1857733"/>
      </dsp:txXfrm>
    </dsp:sp>
    <dsp:sp modelId="{0AF17ED5-B51F-48CE-8806-6B674784525C}">
      <dsp:nvSpPr>
        <dsp:cNvPr id="0" name=""/>
        <dsp:cNvSpPr/>
      </dsp:nvSpPr>
      <dsp:spPr>
        <a:xfrm rot="19488406">
          <a:off x="5311601" y="2231338"/>
          <a:ext cx="2002985" cy="6377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52A7AD-C574-4062-99DB-0DD016FC25DB}">
      <dsp:nvSpPr>
        <dsp:cNvPr id="0" name=""/>
        <dsp:cNvSpPr/>
      </dsp:nvSpPr>
      <dsp:spPr>
        <a:xfrm>
          <a:off x="5638236" y="751889"/>
          <a:ext cx="3146739" cy="2139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Розробка методичних і дидактичних матеріалів</a:t>
          </a:r>
          <a:endParaRPr lang="uk-UA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00889" y="814542"/>
        <a:ext cx="3021433" cy="2013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F3DDC-B0BA-4CFB-A2A0-CFEA580DE76E}">
      <dsp:nvSpPr>
        <dsp:cNvPr id="0" name=""/>
        <dsp:cNvSpPr/>
      </dsp:nvSpPr>
      <dsp:spPr>
        <a:xfrm>
          <a:off x="1741" y="2775"/>
          <a:ext cx="7734460" cy="116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Добірки е-словників </a:t>
          </a:r>
          <a:r>
            <a:rPr lang="uk-UA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(«</a:t>
          </a:r>
          <a:r>
            <a:rPr lang="uk-UA" sz="1600" kern="120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Екословник</a:t>
          </a:r>
          <a:r>
            <a:rPr lang="uk-UA" sz="1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школяра», «Шкільний словник хімічних понять і термінів», «Словник рослин Дністровського каньйону»)</a:t>
          </a:r>
          <a:endParaRPr lang="uk-UA" sz="2100" kern="1200" dirty="0"/>
        </a:p>
      </dsp:txBody>
      <dsp:txXfrm>
        <a:off x="35762" y="36796"/>
        <a:ext cx="7666418" cy="1093521"/>
      </dsp:txXfrm>
    </dsp:sp>
    <dsp:sp modelId="{F21F433D-E069-4054-9DD9-CC64C3FDC45E}">
      <dsp:nvSpPr>
        <dsp:cNvPr id="0" name=""/>
        <dsp:cNvSpPr/>
      </dsp:nvSpPr>
      <dsp:spPr>
        <a:xfrm>
          <a:off x="0" y="1323865"/>
          <a:ext cx="5172740" cy="116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Карти знань </a:t>
          </a:r>
          <a:r>
            <a:rPr lang="uk-UA" sz="20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</a:t>
          </a:r>
          <a:r>
            <a:rPr lang="en-US" sz="20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Mindomo)</a:t>
          </a:r>
          <a:endParaRPr lang="uk-UA" sz="2000" kern="1200" dirty="0"/>
        </a:p>
      </dsp:txBody>
      <dsp:txXfrm>
        <a:off x="34021" y="1357886"/>
        <a:ext cx="5104698" cy="1093521"/>
      </dsp:txXfrm>
    </dsp:sp>
    <dsp:sp modelId="{CACC50BF-C6B1-4103-A8E2-ADEF35D1EBFD}">
      <dsp:nvSpPr>
        <dsp:cNvPr id="0" name=""/>
        <dsp:cNvSpPr/>
      </dsp:nvSpPr>
      <dsp:spPr>
        <a:xfrm>
          <a:off x="9290" y="2593769"/>
          <a:ext cx="2349281" cy="116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SlideShare</a:t>
          </a:r>
          <a:endParaRPr lang="uk-UA" sz="1900" kern="12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медіа презентації</a:t>
          </a:r>
          <a:endParaRPr lang="uk-UA" sz="1900" kern="1200" dirty="0"/>
        </a:p>
      </dsp:txBody>
      <dsp:txXfrm>
        <a:off x="43311" y="2627790"/>
        <a:ext cx="2281239" cy="1093521"/>
      </dsp:txXfrm>
    </dsp:sp>
    <dsp:sp modelId="{F002B03F-4226-4362-9E8F-7B71EAB78469}">
      <dsp:nvSpPr>
        <dsp:cNvPr id="0" name=""/>
        <dsp:cNvSpPr/>
      </dsp:nvSpPr>
      <dsp:spPr>
        <a:xfrm>
          <a:off x="2457241" y="2593769"/>
          <a:ext cx="2724790" cy="116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Сервіси </a:t>
          </a:r>
          <a:r>
            <a:rPr lang="en-US" sz="24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Google</a:t>
          </a:r>
          <a:r>
            <a:rPr lang="en-US" sz="18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+</a:t>
          </a:r>
          <a:endParaRPr lang="uk-UA" sz="1800" kern="12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медіа ресурси</a:t>
          </a:r>
          <a:endParaRPr lang="uk-UA" sz="1600" kern="1200" dirty="0"/>
        </a:p>
      </dsp:txBody>
      <dsp:txXfrm>
        <a:off x="2491262" y="2627790"/>
        <a:ext cx="2656748" cy="1093521"/>
      </dsp:txXfrm>
    </dsp:sp>
    <dsp:sp modelId="{C811C8D7-BE63-43BD-9DF9-6936B3056F30}">
      <dsp:nvSpPr>
        <dsp:cNvPr id="0" name=""/>
        <dsp:cNvSpPr/>
      </dsp:nvSpPr>
      <dsp:spPr>
        <a:xfrm>
          <a:off x="5379371" y="1298272"/>
          <a:ext cx="2349281" cy="116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YouTube</a:t>
          </a:r>
          <a:endParaRPr lang="uk-UA" sz="2400" kern="12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канал гуртка «Краєзнавець» </a:t>
          </a:r>
          <a:endParaRPr lang="uk-UA" sz="2100" kern="1200" dirty="0"/>
        </a:p>
      </dsp:txBody>
      <dsp:txXfrm>
        <a:off x="5413392" y="1332293"/>
        <a:ext cx="2281239" cy="1093521"/>
      </dsp:txXfrm>
    </dsp:sp>
    <dsp:sp modelId="{B814883A-1D12-4F1E-9155-72C2DA3E2AC8}">
      <dsp:nvSpPr>
        <dsp:cNvPr id="0" name=""/>
        <dsp:cNvSpPr/>
      </dsp:nvSpPr>
      <dsp:spPr>
        <a:xfrm>
          <a:off x="5379371" y="2593769"/>
          <a:ext cx="2349281" cy="116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smtClean="0">
              <a:latin typeface="Arial" panose="020B0604020202020204" pitchFamily="34" charset="0"/>
              <a:cs typeface="Arial" panose="020B0604020202020204" pitchFamily="34" charset="0"/>
            </a:rPr>
            <a:t>Вікіпедія</a:t>
          </a:r>
          <a:endParaRPr lang="uk-UA" sz="2400" b="0" kern="1200" smtClean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статті краєзнавчо-екологічної тематики </a:t>
          </a:r>
          <a:endParaRPr lang="uk-UA" sz="1600" kern="1200" dirty="0"/>
        </a:p>
      </dsp:txBody>
      <dsp:txXfrm>
        <a:off x="5413392" y="2627790"/>
        <a:ext cx="2281239" cy="10935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02794-0FEB-499F-B6B8-9737117480F2}">
      <dsp:nvSpPr>
        <dsp:cNvPr id="0" name=""/>
        <dsp:cNvSpPr/>
      </dsp:nvSpPr>
      <dsp:spPr>
        <a:xfrm>
          <a:off x="231368" y="1062484"/>
          <a:ext cx="7457139" cy="18970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Розробка діагностичного інструментарію</a:t>
          </a:r>
          <a:endParaRPr lang="uk-UA" sz="4000" kern="1200" dirty="0"/>
        </a:p>
      </dsp:txBody>
      <dsp:txXfrm>
        <a:off x="323976" y="1155092"/>
        <a:ext cx="7271923" cy="1711871"/>
      </dsp:txXfrm>
    </dsp:sp>
    <dsp:sp modelId="{5F40E98B-F2DE-490E-8F01-0EA684689DD0}">
      <dsp:nvSpPr>
        <dsp:cNvPr id="0" name=""/>
        <dsp:cNvSpPr/>
      </dsp:nvSpPr>
      <dsp:spPr>
        <a:xfrm rot="16266474">
          <a:off x="3920115" y="1003181"/>
          <a:ext cx="1186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627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D8A09-3630-4E51-B637-EE8EFC3504B4}">
      <dsp:nvSpPr>
        <dsp:cNvPr id="0" name=""/>
        <dsp:cNvSpPr/>
      </dsp:nvSpPr>
      <dsp:spPr>
        <a:xfrm>
          <a:off x="2425352" y="79253"/>
          <a:ext cx="3127167" cy="864626"/>
        </a:xfrm>
        <a:prstGeom prst="roundRect">
          <a:avLst/>
        </a:prstGeom>
        <a:gradFill rotWithShape="0">
          <a:gsLst>
            <a:gs pos="0">
              <a:schemeClr val="accent4">
                <a:hueOff val="-658527"/>
                <a:satOff val="7436"/>
                <a:lumOff val="3987"/>
                <a:alphaOff val="0"/>
                <a:shade val="51000"/>
                <a:satMod val="130000"/>
              </a:schemeClr>
            </a:gs>
            <a:gs pos="80000">
              <a:schemeClr val="accent4">
                <a:hueOff val="-658527"/>
                <a:satOff val="7436"/>
                <a:lumOff val="3987"/>
                <a:alphaOff val="0"/>
                <a:shade val="93000"/>
                <a:satMod val="130000"/>
              </a:schemeClr>
            </a:gs>
            <a:gs pos="100000">
              <a:schemeClr val="accent4">
                <a:hueOff val="-658527"/>
                <a:satOff val="7436"/>
                <a:lumOff val="3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/>
            <a:t>Тестові </a:t>
          </a:r>
          <a:r>
            <a:rPr lang="uk-UA" sz="3000" kern="1200" dirty="0" smtClean="0"/>
            <a:t>завдання</a:t>
          </a:r>
          <a:endParaRPr lang="uk-UA" sz="3000" kern="1200" dirty="0"/>
        </a:p>
      </dsp:txBody>
      <dsp:txXfrm>
        <a:off x="2467560" y="121461"/>
        <a:ext cx="3042751" cy="780210"/>
      </dsp:txXfrm>
    </dsp:sp>
    <dsp:sp modelId="{14F8BBE8-C8B2-4563-94C9-038BEA93DE5A}">
      <dsp:nvSpPr>
        <dsp:cNvPr id="0" name=""/>
        <dsp:cNvSpPr/>
      </dsp:nvSpPr>
      <dsp:spPr>
        <a:xfrm rot="3070732">
          <a:off x="4693515" y="3021479"/>
          <a:ext cx="1589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92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580ED-9AE4-43DA-82C6-FAE02DBB581C}">
      <dsp:nvSpPr>
        <dsp:cNvPr id="0" name=""/>
        <dsp:cNvSpPr/>
      </dsp:nvSpPr>
      <dsp:spPr>
        <a:xfrm>
          <a:off x="4209269" y="3083387"/>
          <a:ext cx="1976868" cy="931894"/>
        </a:xfrm>
        <a:prstGeom prst="roundRect">
          <a:avLst/>
        </a:prstGeom>
        <a:gradFill rotWithShape="0">
          <a:gsLst>
            <a:gs pos="0">
              <a:schemeClr val="accent4">
                <a:hueOff val="-1317055"/>
                <a:satOff val="14873"/>
                <a:lumOff val="7973"/>
                <a:alphaOff val="0"/>
                <a:shade val="51000"/>
                <a:satMod val="130000"/>
              </a:schemeClr>
            </a:gs>
            <a:gs pos="80000">
              <a:schemeClr val="accent4">
                <a:hueOff val="-1317055"/>
                <a:satOff val="14873"/>
                <a:lumOff val="7973"/>
                <a:alphaOff val="0"/>
                <a:shade val="93000"/>
                <a:satMod val="130000"/>
              </a:schemeClr>
            </a:gs>
            <a:gs pos="100000">
              <a:schemeClr val="accent4">
                <a:hueOff val="-1317055"/>
                <a:satOff val="14873"/>
                <a:lumOff val="79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Анкети</a:t>
          </a:r>
          <a:endParaRPr lang="uk-UA" sz="3400" kern="1200" dirty="0"/>
        </a:p>
      </dsp:txBody>
      <dsp:txXfrm>
        <a:off x="4254760" y="3128878"/>
        <a:ext cx="1885886" cy="840912"/>
      </dsp:txXfrm>
    </dsp:sp>
    <dsp:sp modelId="{168AD227-B588-468F-9B32-4EDFD325B0C4}">
      <dsp:nvSpPr>
        <dsp:cNvPr id="0" name=""/>
        <dsp:cNvSpPr/>
      </dsp:nvSpPr>
      <dsp:spPr>
        <a:xfrm rot="7527203">
          <a:off x="3172548" y="3017294"/>
          <a:ext cx="1417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1722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2591B-CA7F-466A-BB43-8D0CCECBC2DC}">
      <dsp:nvSpPr>
        <dsp:cNvPr id="0" name=""/>
        <dsp:cNvSpPr/>
      </dsp:nvSpPr>
      <dsp:spPr>
        <a:xfrm>
          <a:off x="1810967" y="3075016"/>
          <a:ext cx="2078461" cy="988977"/>
        </a:xfrm>
        <a:prstGeom prst="roundRect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shade val="51000"/>
                <a:satMod val="130000"/>
              </a:schemeClr>
            </a:gs>
            <a:gs pos="80000">
              <a:schemeClr val="accent4">
                <a:hueOff val="-1975582"/>
                <a:satOff val="22309"/>
                <a:lumOff val="11960"/>
                <a:alphaOff val="0"/>
                <a:shade val="93000"/>
                <a:satMod val="13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Конкурс кросвордів</a:t>
          </a:r>
          <a:endParaRPr lang="uk-UA" sz="2700" kern="1200" dirty="0"/>
        </a:p>
      </dsp:txBody>
      <dsp:txXfrm>
        <a:off x="1859245" y="3123294"/>
        <a:ext cx="1981905" cy="89242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069D3-D67F-46E1-8CE6-231CA0564F91}">
      <dsp:nvSpPr>
        <dsp:cNvPr id="0" name=""/>
        <dsp:cNvSpPr/>
      </dsp:nvSpPr>
      <dsp:spPr>
        <a:xfrm rot="5400000">
          <a:off x="286044" y="2677454"/>
          <a:ext cx="873288" cy="116547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13B89B-D6EF-462E-AAA4-1801F6A9096F}">
      <dsp:nvSpPr>
        <dsp:cNvPr id="0" name=""/>
        <dsp:cNvSpPr/>
      </dsp:nvSpPr>
      <dsp:spPr>
        <a:xfrm>
          <a:off x="307400" y="2926049"/>
          <a:ext cx="1143350" cy="883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Індивідуальна</a:t>
          </a:r>
          <a:r>
            <a:rPr lang="ru-RU" sz="1800" b="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 робота</a:t>
          </a:r>
          <a:endParaRPr lang="uk-UA" sz="1800" b="0" kern="1200" dirty="0">
            <a:solidFill>
              <a:srgbClr val="02565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400" y="2926049"/>
        <a:ext cx="1143350" cy="883264"/>
      </dsp:txXfrm>
    </dsp:sp>
    <dsp:sp modelId="{05C8DA7E-3825-405A-A052-144798C3B032}">
      <dsp:nvSpPr>
        <dsp:cNvPr id="0" name=""/>
        <dsp:cNvSpPr/>
      </dsp:nvSpPr>
      <dsp:spPr>
        <a:xfrm>
          <a:off x="1049914" y="2469729"/>
          <a:ext cx="238997" cy="2389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4E346B-A8AB-4461-A797-6C81C9786F8A}">
      <dsp:nvSpPr>
        <dsp:cNvPr id="0" name=""/>
        <dsp:cNvSpPr/>
      </dsp:nvSpPr>
      <dsp:spPr>
        <a:xfrm rot="5400000">
          <a:off x="1648083" y="2189308"/>
          <a:ext cx="843194" cy="14030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957B4E-F11D-431C-B3F2-82EFD821971E}">
      <dsp:nvSpPr>
        <dsp:cNvPr id="0" name=""/>
        <dsp:cNvSpPr/>
      </dsp:nvSpPr>
      <dsp:spPr>
        <a:xfrm>
          <a:off x="1512172" y="2623787"/>
          <a:ext cx="1325765" cy="111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Виступи</a:t>
          </a:r>
          <a:r>
            <a:rPr lang="ru-RU" sz="1800" b="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ru-RU" sz="1800" b="0" kern="120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методоб’єднаннях</a:t>
          </a:r>
          <a:endParaRPr lang="ru-RU" sz="1800" b="0" kern="1200" dirty="0">
            <a:solidFill>
              <a:srgbClr val="02565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2172" y="2623787"/>
        <a:ext cx="1325765" cy="1110325"/>
      </dsp:txXfrm>
    </dsp:sp>
    <dsp:sp modelId="{1C03C403-32BC-4BC7-BEF0-36F60585A905}">
      <dsp:nvSpPr>
        <dsp:cNvPr id="0" name=""/>
        <dsp:cNvSpPr/>
      </dsp:nvSpPr>
      <dsp:spPr>
        <a:xfrm>
          <a:off x="2540644" y="2126793"/>
          <a:ext cx="238997" cy="2389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36B07A-B95E-40A9-81D1-533E02BD596D}">
      <dsp:nvSpPr>
        <dsp:cNvPr id="0" name=""/>
        <dsp:cNvSpPr/>
      </dsp:nvSpPr>
      <dsp:spPr>
        <a:xfrm rot="5400000">
          <a:off x="3145531" y="1805592"/>
          <a:ext cx="843194" cy="14030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CC4C6D-8358-40CD-A8D9-7B66FECB1447}">
      <dsp:nvSpPr>
        <dsp:cNvPr id="0" name=""/>
        <dsp:cNvSpPr/>
      </dsp:nvSpPr>
      <dsp:spPr>
        <a:xfrm>
          <a:off x="2979447" y="2263621"/>
          <a:ext cx="1535504" cy="111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Участь у </a:t>
          </a:r>
          <a:r>
            <a:rPr lang="ru-RU" sz="1800" b="0" kern="120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професійних</a:t>
          </a:r>
          <a:r>
            <a:rPr lang="ru-RU" sz="1800" b="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 конкурсах</a:t>
          </a:r>
          <a:endParaRPr lang="ru-RU" sz="1800" b="0" kern="1200" dirty="0">
            <a:solidFill>
              <a:srgbClr val="02565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9447" y="2263621"/>
        <a:ext cx="1535504" cy="1110325"/>
      </dsp:txXfrm>
    </dsp:sp>
    <dsp:sp modelId="{635008AE-FDA2-4817-95F6-2DF1FE8643CA}">
      <dsp:nvSpPr>
        <dsp:cNvPr id="0" name=""/>
        <dsp:cNvSpPr/>
      </dsp:nvSpPr>
      <dsp:spPr>
        <a:xfrm>
          <a:off x="3972819" y="1742476"/>
          <a:ext cx="238997" cy="2389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80EE5D-57BC-43C3-A7F8-458636992394}">
      <dsp:nvSpPr>
        <dsp:cNvPr id="0" name=""/>
        <dsp:cNvSpPr/>
      </dsp:nvSpPr>
      <dsp:spPr>
        <a:xfrm rot="5400000">
          <a:off x="4577414" y="1421877"/>
          <a:ext cx="843194" cy="14030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B71882-8F30-4E1F-B5A9-CA7203F3F0F6}">
      <dsp:nvSpPr>
        <dsp:cNvPr id="0" name=""/>
        <dsp:cNvSpPr/>
      </dsp:nvSpPr>
      <dsp:spPr>
        <a:xfrm>
          <a:off x="4493956" y="1855245"/>
          <a:ext cx="1266687" cy="111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майстер-класи</a:t>
          </a:r>
          <a:r>
            <a:rPr lang="ru-RU" sz="1800" b="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kern="120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тренінги</a:t>
          </a:r>
          <a:r>
            <a:rPr lang="ru-RU" sz="1800" b="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800" b="0" kern="120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тощо</a:t>
          </a:r>
          <a:endParaRPr lang="ru-RU" sz="1800" b="0" kern="1200" dirty="0">
            <a:solidFill>
              <a:srgbClr val="02565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3956" y="1855245"/>
        <a:ext cx="1266687" cy="1110325"/>
      </dsp:txXfrm>
    </dsp:sp>
    <dsp:sp modelId="{E34709CC-154C-40A8-9076-AC67EB553121}">
      <dsp:nvSpPr>
        <dsp:cNvPr id="0" name=""/>
        <dsp:cNvSpPr/>
      </dsp:nvSpPr>
      <dsp:spPr>
        <a:xfrm>
          <a:off x="5426011" y="1379178"/>
          <a:ext cx="238997" cy="2389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366A15-2537-4F93-9430-54702FEEA22B}">
      <dsp:nvSpPr>
        <dsp:cNvPr id="0" name=""/>
        <dsp:cNvSpPr/>
      </dsp:nvSpPr>
      <dsp:spPr>
        <a:xfrm rot="5400000">
          <a:off x="6009297" y="1113319"/>
          <a:ext cx="843194" cy="14030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148E69-984B-4897-B5DD-4025B51DC278}">
      <dsp:nvSpPr>
        <dsp:cNvPr id="0" name=""/>
        <dsp:cNvSpPr/>
      </dsp:nvSpPr>
      <dsp:spPr>
        <a:xfrm>
          <a:off x="5944928" y="1607689"/>
          <a:ext cx="1113925" cy="960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Загальношкільні</a:t>
          </a:r>
          <a:r>
            <a:rPr lang="ru-RU" sz="1800" b="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 заходи</a:t>
          </a:r>
          <a:endParaRPr lang="ru-RU" sz="1800" b="0" kern="1200" dirty="0">
            <a:solidFill>
              <a:srgbClr val="02565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44928" y="1607689"/>
        <a:ext cx="1113925" cy="960010"/>
      </dsp:txXfrm>
    </dsp:sp>
    <dsp:sp modelId="{B340FDDC-EBCB-43B6-89DC-AE94AD944B22}">
      <dsp:nvSpPr>
        <dsp:cNvPr id="0" name=""/>
        <dsp:cNvSpPr/>
      </dsp:nvSpPr>
      <dsp:spPr>
        <a:xfrm>
          <a:off x="6827564" y="1036897"/>
          <a:ext cx="238997" cy="23899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8BE6A2-7027-491D-B210-41F6689B5619}">
      <dsp:nvSpPr>
        <dsp:cNvPr id="0" name=""/>
        <dsp:cNvSpPr/>
      </dsp:nvSpPr>
      <dsp:spPr>
        <a:xfrm rot="5400000">
          <a:off x="7441181" y="729603"/>
          <a:ext cx="843194" cy="140305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373BB8-9238-400B-B273-C9E50DC59549}">
      <dsp:nvSpPr>
        <dsp:cNvPr id="0" name=""/>
        <dsp:cNvSpPr/>
      </dsp:nvSpPr>
      <dsp:spPr>
        <a:xfrm>
          <a:off x="7300430" y="1148815"/>
          <a:ext cx="1266687" cy="111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Профільні</a:t>
          </a:r>
          <a:r>
            <a:rPr lang="ru-RU" sz="1800" b="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kern="1200" dirty="0" err="1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відкриті</a:t>
          </a:r>
          <a:r>
            <a:rPr lang="ru-RU" sz="1800" b="0" kern="12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rPr>
            <a:t> уроки</a:t>
          </a:r>
          <a:endParaRPr lang="ru-RU" sz="1800" b="0" kern="1200" dirty="0">
            <a:solidFill>
              <a:srgbClr val="02565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0430" y="1148815"/>
        <a:ext cx="1266687" cy="1110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7006-3B23-462B-9B59-959BB1B7E9AC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B820-0176-44C4-91BA-D72C58B760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252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7006-3B23-462B-9B59-959BB1B7E9AC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B820-0176-44C4-91BA-D72C58B760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837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7006-3B23-462B-9B59-959BB1B7E9AC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B820-0176-44C4-91BA-D72C58B760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9415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7006-3B23-462B-9B59-959BB1B7E9AC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B820-0176-44C4-91BA-D72C58B760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11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7006-3B23-462B-9B59-959BB1B7E9AC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B820-0176-44C4-91BA-D72C58B760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557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7006-3B23-462B-9B59-959BB1B7E9AC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B820-0176-44C4-91BA-D72C58B760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658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7006-3B23-462B-9B59-959BB1B7E9AC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B820-0176-44C4-91BA-D72C58B760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949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7006-3B23-462B-9B59-959BB1B7E9AC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B820-0176-44C4-91BA-D72C58B760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973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7006-3B23-462B-9B59-959BB1B7E9AC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B820-0176-44C4-91BA-D72C58B760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878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7006-3B23-462B-9B59-959BB1B7E9AC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B820-0176-44C4-91BA-D72C58B760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079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7006-3B23-462B-9B59-959BB1B7E9AC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AB820-0176-44C4-91BA-D72C58B760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6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7006-3B23-462B-9B59-959BB1B7E9AC}" type="datetimeFigureOut">
              <a:rPr lang="uk-UA" smtClean="0"/>
              <a:t>13.10.2014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AB820-0176-44C4-91BA-D72C58B7609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97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9816" y="1397843"/>
            <a:ext cx="7772400" cy="1470025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Проблеми екологічного виховання в умовах сучасної школи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95537" y="2939852"/>
            <a:ext cx="8374632" cy="11353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uk-UA" sz="2800" b="1" dirty="0" smtClean="0"/>
              <a:t>Мій шлях професійного розвитку </a:t>
            </a:r>
          </a:p>
          <a:p>
            <a:pPr>
              <a:spcBef>
                <a:spcPts val="0"/>
              </a:spcBef>
            </a:pPr>
            <a:r>
              <a:rPr lang="uk-UA" sz="2800" b="1" i="1" dirty="0" smtClean="0"/>
              <a:t>на </a:t>
            </a:r>
            <a:r>
              <a:rPr lang="uk-UA" sz="2800" b="1" i="1" dirty="0"/>
              <a:t>2014-2019 </a:t>
            </a:r>
            <a:r>
              <a:rPr lang="uk-UA" sz="2800" b="1" i="1" dirty="0" smtClean="0"/>
              <a:t>роки</a:t>
            </a:r>
            <a:endParaRPr lang="uk-UA" sz="2800" dirty="0"/>
          </a:p>
        </p:txBody>
      </p:sp>
      <p:cxnSp>
        <p:nvCxnSpPr>
          <p:cNvPr id="6" name="Пряма сполучна лінія 5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7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930590"/>
            <a:ext cx="1445332" cy="927410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кутник 20"/>
          <p:cNvSpPr/>
          <p:nvPr/>
        </p:nvSpPr>
        <p:spPr>
          <a:xfrm>
            <a:off x="2555776" y="4144431"/>
            <a:ext cx="61926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3300"/>
                </a:solidFill>
              </a:rPr>
              <a:t>Слухача групи курсів підвищення кваліфікаці</a:t>
            </a:r>
            <a:r>
              <a:rPr lang="uk-UA" dirty="0">
                <a:solidFill>
                  <a:srgbClr val="003300"/>
                </a:solidFill>
              </a:rPr>
              <a:t>ї: </a:t>
            </a:r>
          </a:p>
          <a:p>
            <a:r>
              <a:rPr lang="uk-UA" b="1" dirty="0">
                <a:solidFill>
                  <a:srgbClr val="003300"/>
                </a:solidFill>
              </a:rPr>
              <a:t>Горбата Надія </a:t>
            </a:r>
            <a:r>
              <a:rPr lang="uk-UA" b="1" dirty="0" smtClean="0">
                <a:solidFill>
                  <a:srgbClr val="003300"/>
                </a:solidFill>
              </a:rPr>
              <a:t>Іванівна, </a:t>
            </a:r>
            <a:r>
              <a:rPr lang="uk-UA" dirty="0">
                <a:solidFill>
                  <a:srgbClr val="003300"/>
                </a:solidFill>
              </a:rPr>
              <a:t>вч</a:t>
            </a:r>
            <a:r>
              <a:rPr lang="uk-UA" dirty="0" smtClean="0">
                <a:solidFill>
                  <a:srgbClr val="003300"/>
                </a:solidFill>
              </a:rPr>
              <a:t>итель </a:t>
            </a:r>
            <a:r>
              <a:rPr lang="uk-UA" dirty="0">
                <a:solidFill>
                  <a:srgbClr val="003300"/>
                </a:solidFill>
              </a:rPr>
              <a:t>хімії та </a:t>
            </a:r>
            <a:r>
              <a:rPr lang="uk-UA" dirty="0" smtClean="0">
                <a:solidFill>
                  <a:srgbClr val="003300"/>
                </a:solidFill>
              </a:rPr>
              <a:t>біології </a:t>
            </a:r>
            <a:r>
              <a:rPr lang="uk-UA" dirty="0" err="1" smtClean="0">
                <a:solidFill>
                  <a:srgbClr val="003300"/>
                </a:solidFill>
              </a:rPr>
              <a:t>Гориглядівська</a:t>
            </a:r>
            <a:r>
              <a:rPr lang="uk-UA" dirty="0" smtClean="0">
                <a:solidFill>
                  <a:srgbClr val="003300"/>
                </a:solidFill>
              </a:rPr>
              <a:t> ЗОШ  І-ІІ ст. </a:t>
            </a:r>
            <a:r>
              <a:rPr lang="uk-UA" dirty="0" err="1">
                <a:solidFill>
                  <a:srgbClr val="003300"/>
                </a:solidFill>
              </a:rPr>
              <a:t>Монастириського</a:t>
            </a:r>
            <a:r>
              <a:rPr lang="uk-UA" dirty="0">
                <a:solidFill>
                  <a:srgbClr val="003300"/>
                </a:solidFill>
              </a:rPr>
              <a:t> району</a:t>
            </a:r>
          </a:p>
          <a:p>
            <a:endParaRPr lang="uk-UA" dirty="0">
              <a:solidFill>
                <a:srgbClr val="003300"/>
              </a:solidFill>
            </a:endParaRPr>
          </a:p>
          <a:p>
            <a:r>
              <a:rPr lang="uk-UA" sz="2000" b="1" dirty="0" smtClean="0">
                <a:solidFill>
                  <a:srgbClr val="003300"/>
                </a:solidFill>
              </a:rPr>
              <a:t>Науковий </a:t>
            </a:r>
            <a:r>
              <a:rPr lang="uk-UA" sz="2000" b="1" dirty="0">
                <a:solidFill>
                  <a:srgbClr val="003300"/>
                </a:solidFill>
              </a:rPr>
              <a:t>керівник:</a:t>
            </a:r>
          </a:p>
          <a:p>
            <a:r>
              <a:rPr lang="uk-UA" b="1" dirty="0" err="1" smtClean="0">
                <a:solidFill>
                  <a:srgbClr val="003300"/>
                </a:solidFill>
              </a:rPr>
              <a:t>Грицюк</a:t>
            </a:r>
            <a:r>
              <a:rPr lang="uk-UA" b="1" dirty="0" smtClean="0">
                <a:solidFill>
                  <a:srgbClr val="003300"/>
                </a:solidFill>
              </a:rPr>
              <a:t> </a:t>
            </a:r>
            <a:r>
              <a:rPr lang="uk-UA" b="1" dirty="0">
                <a:solidFill>
                  <a:srgbClr val="003300"/>
                </a:solidFill>
              </a:rPr>
              <a:t>Тетяна Володимирівна</a:t>
            </a:r>
          </a:p>
          <a:p>
            <a:r>
              <a:rPr lang="uk-UA" dirty="0" err="1" smtClean="0">
                <a:solidFill>
                  <a:srgbClr val="003300"/>
                </a:solidFill>
              </a:rPr>
              <a:t>канд.біол.наук</a:t>
            </a:r>
            <a:r>
              <a:rPr lang="uk-UA" dirty="0" smtClean="0">
                <a:solidFill>
                  <a:srgbClr val="003300"/>
                </a:solidFill>
              </a:rPr>
              <a:t>, </a:t>
            </a:r>
            <a:r>
              <a:rPr lang="uk-UA" dirty="0" err="1" smtClean="0">
                <a:solidFill>
                  <a:srgbClr val="003300"/>
                </a:solidFill>
              </a:rPr>
              <a:t>викл</a:t>
            </a:r>
            <a:r>
              <a:rPr lang="uk-UA" dirty="0" smtClean="0">
                <a:solidFill>
                  <a:srgbClr val="003300"/>
                </a:solidFill>
              </a:rPr>
              <a:t>. </a:t>
            </a:r>
            <a:r>
              <a:rPr lang="uk-UA" dirty="0">
                <a:solidFill>
                  <a:srgbClr val="003300"/>
                </a:solidFill>
              </a:rPr>
              <a:t>кафедри методики і змісту освіти та ІКТ</a:t>
            </a:r>
          </a:p>
        </p:txBody>
      </p:sp>
    </p:spTree>
    <p:extLst>
      <p:ext uri="{BB962C8B-B14F-4D97-AF65-F5344CB8AC3E}">
        <p14:creationId xmlns:p14="http://schemas.microsoft.com/office/powerpoint/2010/main" val="2719802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027" y="2060848"/>
            <a:ext cx="5683173" cy="216024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l"/>
            <a:r>
              <a:rPr lang="uk-UA" sz="28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Ознайомитися </a:t>
            </a:r>
            <a:br>
              <a:rPr lang="uk-UA" sz="28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 апробувати на уроках</a:t>
            </a:r>
            <a:br>
              <a:rPr lang="uk-UA" sz="28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технології</a:t>
            </a:r>
            <a:r>
              <a:rPr lang="ru-RU" sz="28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lang="uk-UA" sz="2800" dirty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9552" y="47667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Модуль 3. </a:t>
            </a:r>
          </a:p>
          <a:p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Інноваційні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технології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навчально-виховному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37123467"/>
              </p:ext>
            </p:extLst>
          </p:nvPr>
        </p:nvGraphicFramePr>
        <p:xfrm>
          <a:off x="987946" y="2216017"/>
          <a:ext cx="7976542" cy="430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195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1560" y="62068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Модуль 4. </a:t>
            </a:r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Загальнотехнічна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технологічна</a:t>
            </a: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підготовка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(ІКТ)</a:t>
            </a:r>
            <a:endParaRPr lang="uk-U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38158687"/>
              </p:ext>
            </p:extLst>
          </p:nvPr>
        </p:nvGraphicFramePr>
        <p:xfrm>
          <a:off x="179512" y="1840438"/>
          <a:ext cx="8784976" cy="4900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649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1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1560" y="620688"/>
            <a:ext cx="7858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Веб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2.0-технології </a:t>
            </a:r>
          </a:p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навчальному 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2195736" y="6042774"/>
            <a:ext cx="6202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4. </a:t>
            </a:r>
            <a:r>
              <a:rPr lang="uk-UA" sz="1600" b="1" i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Інформаційно-комп'ютерні технології </a:t>
            </a:r>
            <a:endParaRPr lang="uk-UA" sz="1600" b="1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70434178"/>
              </p:ext>
            </p:extLst>
          </p:nvPr>
        </p:nvGraphicFramePr>
        <p:xfrm>
          <a:off x="732148" y="1988839"/>
          <a:ext cx="7737943" cy="3758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6496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200800" cy="157484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r"/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lang="uk-UA" sz="2400" dirty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4568" y="620688"/>
            <a:ext cx="8318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endParaRPr lang="uk-UA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Опанування </a:t>
            </a:r>
            <a:r>
              <a:rPr lang="uk-U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технологіями педагогічних вимірювань та оцінювання якості 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освіти</a:t>
            </a:r>
            <a:endParaRPr lang="uk-U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78306101"/>
              </p:ext>
            </p:extLst>
          </p:nvPr>
        </p:nvGraphicFramePr>
        <p:xfrm>
          <a:off x="698584" y="2197621"/>
          <a:ext cx="7977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883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200800" cy="157484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r"/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lang="uk-UA" sz="2400" dirty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5991" y="736224"/>
            <a:ext cx="77340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Модуль 6. </a:t>
            </a:r>
            <a:endParaRPr lang="ru-RU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Участь у 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методичній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роботі</a:t>
            </a:r>
            <a:endParaRPr lang="uk-U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41059532"/>
              </p:ext>
            </p:extLst>
          </p:nvPr>
        </p:nvGraphicFramePr>
        <p:xfrm>
          <a:off x="179512" y="1298867"/>
          <a:ext cx="8568952" cy="4998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883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200800" cy="157484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r"/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lang="uk-UA" sz="2400" dirty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5990" y="696075"/>
            <a:ext cx="849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Формування </a:t>
            </a:r>
            <a:r>
              <a:rPr lang="uk-UA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здоров’язбережувальних</a:t>
            </a: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компетенцій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612" y="2204864"/>
            <a:ext cx="78128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Створити </a:t>
            </a: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куточок здоров’я у 5 класі</a:t>
            </a:r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Проводити </a:t>
            </a: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бесіди з батьками про здоровий спосіб життя</a:t>
            </a:r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Постійно </a:t>
            </a: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медичні огляди перед початком навчального </a:t>
            </a:r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року.</a:t>
            </a:r>
            <a:endParaRPr lang="uk-UA" sz="24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Ознайомитись </a:t>
            </a: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сучасними </a:t>
            </a:r>
            <a:r>
              <a:rPr lang="uk-UA" sz="2400" dirty="0" err="1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здоров’язберігаючими</a:t>
            </a: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технологіями</a:t>
            </a:r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Посилити </a:t>
            </a: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увагу до санітарно-гігієнічних вимог щодо організації навчально-виховного процесу.</a:t>
            </a:r>
          </a:p>
        </p:txBody>
      </p:sp>
    </p:spTree>
    <p:extLst>
      <p:ext uri="{BB962C8B-B14F-4D97-AF65-F5344CB8AC3E}">
        <p14:creationId xmlns:p14="http://schemas.microsoft.com/office/powerpoint/2010/main" val="165883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200800" cy="157484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r"/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lang="uk-UA" sz="2400" dirty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5990" y="692696"/>
            <a:ext cx="77340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Модуль </a:t>
            </a: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Формування </a:t>
            </a: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загальнокультурних особистісних </a:t>
            </a:r>
            <a:r>
              <a:rPr lang="uk-UA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компетенцій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учнів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884935147"/>
              </p:ext>
            </p:extLst>
          </p:nvPr>
        </p:nvGraphicFramePr>
        <p:xfrm>
          <a:off x="1403648" y="2636912"/>
          <a:ext cx="720080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883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83568" y="908720"/>
            <a:ext cx="7477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Прогнозований результат</a:t>
            </a:r>
            <a:endParaRPr lang="uk-UA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51660095"/>
              </p:ext>
            </p:extLst>
          </p:nvPr>
        </p:nvGraphicFramePr>
        <p:xfrm>
          <a:off x="1428328" y="2245320"/>
          <a:ext cx="71761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79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5990" y="692696"/>
            <a:ext cx="7734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Форма звіту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7665" y="2132856"/>
            <a:ext cx="71523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 </a:t>
            </a:r>
            <a:endParaRPr lang="uk-UA" sz="2400" dirty="0">
              <a:solidFill>
                <a:srgbClr val="025654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атестаційних </a:t>
            </a:r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матеріалів.</a:t>
            </a:r>
            <a:endParaRPr lang="uk-UA" sz="2400" dirty="0" smtClean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uk-UA" sz="2400" dirty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Створення презентації проекту «Зникаючі види лікарських рослин Дністровського каньйону</a:t>
            </a:r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457200" lvl="0" indent="-457200">
              <a:buFont typeface="+mj-lt"/>
              <a:buAutoNum type="arabicPeriod"/>
            </a:pPr>
            <a:endParaRPr lang="uk-UA" sz="2400" dirty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Представлення результатів роботи у формі звіту з демонстрацією матеріалів на наступних курсах підвищення кваліфікації.</a:t>
            </a:r>
            <a:r>
              <a:rPr lang="uk-UA" sz="2400" dirty="0">
                <a:solidFill>
                  <a:srgbClr val="025654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679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user\Desktop\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1"/>
            <a:ext cx="9180512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578" y="2632843"/>
            <a:ext cx="7221488" cy="2980744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uk-UA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Вдосконалити </a:t>
            </a:r>
            <a:r>
              <a:rPr lang="uk-UA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програмові компетенції </a:t>
            </a:r>
            <a:r>
              <a:rPr lang="uk-UA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щодо </a:t>
            </a:r>
            <a:r>
              <a:rPr lang="uk-UA" sz="2400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виховання в </a:t>
            </a:r>
            <a:r>
              <a:rPr lang="uk-UA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 розуміння бережливого ставлення до природи.</a:t>
            </a:r>
            <a:br>
              <a:rPr lang="uk-UA" sz="24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4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43608" y="1320025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Мета</a:t>
            </a:r>
            <a:endParaRPr lang="uk-U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83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568" y="692696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uk-UA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92717663"/>
              </p:ext>
            </p:extLst>
          </p:nvPr>
        </p:nvGraphicFramePr>
        <p:xfrm>
          <a:off x="179512" y="908720"/>
          <a:ext cx="8784976" cy="569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983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5991" y="83671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Модуль 1. Загальнометодологічна і теоретична підготовка</a:t>
            </a:r>
            <a:endParaRPr lang="uk-U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6908023" y="5981218"/>
            <a:ext cx="1768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Перші </a:t>
            </a:r>
            <a:r>
              <a:rPr lang="uk-UA" sz="2000" b="1" i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кроки</a:t>
            </a:r>
            <a:endParaRPr lang="uk-UA" sz="2000" b="1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1078465422"/>
              </p:ext>
            </p:extLst>
          </p:nvPr>
        </p:nvGraphicFramePr>
        <p:xfrm>
          <a:off x="467544" y="1501640"/>
          <a:ext cx="8498009" cy="4479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Прямокутник 27"/>
          <p:cNvSpPr/>
          <p:nvPr/>
        </p:nvSpPr>
        <p:spPr>
          <a:xfrm>
            <a:off x="732148" y="2872100"/>
            <a:ext cx="2376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Опрацювати:</a:t>
            </a:r>
          </a:p>
        </p:txBody>
      </p:sp>
    </p:spTree>
    <p:extLst>
      <p:ext uri="{BB962C8B-B14F-4D97-AF65-F5344CB8AC3E}">
        <p14:creationId xmlns:p14="http://schemas.microsoft.com/office/powerpoint/2010/main" val="3257202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379263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9552" y="599827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Модуль 2. </a:t>
            </a:r>
            <a:endParaRPr lang="uk-UA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Фахово-функціональна </a:t>
            </a: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підготовка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3885298"/>
              </p:ext>
            </p:extLst>
          </p:nvPr>
        </p:nvGraphicFramePr>
        <p:xfrm>
          <a:off x="1907704" y="2678361"/>
          <a:ext cx="6691271" cy="358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874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39552" y="404664"/>
            <a:ext cx="7734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Залучення учнів до практичної екологічної 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5776367" y="6084004"/>
            <a:ext cx="2900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b="1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Позаурочна </a:t>
            </a:r>
            <a:r>
              <a:rPr lang="uk-UA" b="1" i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діяльність</a:t>
            </a:r>
            <a:endParaRPr lang="uk-UA" b="1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7926" y="5235018"/>
            <a:ext cx="758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Тиждень екології</a:t>
            </a:r>
            <a:endParaRPr lang="uk-UA" sz="2400" dirty="0">
              <a:solidFill>
                <a:srgbClr val="025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er\Desktop\dzv-2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14180"/>
            <a:ext cx="5969181" cy="4479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3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user\Desktop\eco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55967"/>
            <a:ext cx="7488833" cy="449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1560" y="548680"/>
            <a:ext cx="77340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Екологічні акції</a:t>
            </a:r>
            <a:endParaRPr lang="uk-UA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5652120" y="5999117"/>
            <a:ext cx="2900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b="1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Позаурочна </a:t>
            </a:r>
            <a:r>
              <a:rPr lang="uk-UA" b="1" i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діяльність</a:t>
            </a:r>
            <a:endParaRPr lang="uk-UA" b="1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1105" y="4365104"/>
            <a:ext cx="75813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dirty="0" smtClean="0">
                <a:solidFill>
                  <a:srgbClr val="F7F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400" dirty="0">
                <a:solidFill>
                  <a:srgbClr val="F7F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Посади дерево</a:t>
            </a:r>
            <a:r>
              <a:rPr lang="uk-UA" sz="2400" dirty="0" smtClean="0">
                <a:solidFill>
                  <a:srgbClr val="F7F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r"/>
            <a:r>
              <a:rPr lang="uk-UA" sz="2400" dirty="0">
                <a:solidFill>
                  <a:srgbClr val="F7F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«Збережи ялинку»</a:t>
            </a:r>
          </a:p>
          <a:p>
            <a:pPr algn="r"/>
            <a:r>
              <a:rPr lang="uk-UA" sz="2400" dirty="0" smtClean="0">
                <a:solidFill>
                  <a:srgbClr val="F7F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400" dirty="0">
                <a:solidFill>
                  <a:srgbClr val="F7F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Найкраща годівничка»</a:t>
            </a:r>
          </a:p>
          <a:p>
            <a:pPr algn="r"/>
            <a:r>
              <a:rPr lang="uk-UA" sz="2400" dirty="0" smtClean="0">
                <a:solidFill>
                  <a:srgbClr val="F7F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«Збережи </a:t>
            </a:r>
            <a:r>
              <a:rPr lang="uk-UA" sz="2400" dirty="0">
                <a:solidFill>
                  <a:srgbClr val="F7F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нагодуй </a:t>
            </a:r>
            <a:r>
              <a:rPr lang="uk-UA" sz="2400" dirty="0" smtClean="0">
                <a:solidFill>
                  <a:srgbClr val="F7F7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птахів»</a:t>
            </a:r>
          </a:p>
        </p:txBody>
      </p:sp>
    </p:spTree>
    <p:extLst>
      <p:ext uri="{BB962C8B-B14F-4D97-AF65-F5344CB8AC3E}">
        <p14:creationId xmlns:p14="http://schemas.microsoft.com/office/powerpoint/2010/main" val="399439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371051"/>
            <a:ext cx="7272808" cy="3650237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32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Розробка</a:t>
            </a:r>
            <a:r>
              <a:rPr lang="ru-RU" sz="28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учнівського</a:t>
            </a:r>
            <a:r>
              <a:rPr lang="ru-RU" sz="28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проекту </a:t>
            </a:r>
            <a:br>
              <a:rPr lang="ru-RU" sz="28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Зелене</a:t>
            </a:r>
            <a:r>
              <a:rPr lang="ru-RU" sz="28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подвір’я</a:t>
            </a:r>
            <a:r>
              <a:rPr lang="ru-RU" sz="28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800" dirty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Участь у конкурсах</a:t>
            </a:r>
            <a:r>
              <a:rPr lang="uk-UA" sz="2800" dirty="0" smtClean="0">
                <a:solidFill>
                  <a:srgbClr val="025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k-UA" sz="2400" dirty="0" smtClean="0">
                <a:solidFill>
                  <a:srgbClr val="025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uk-UA" sz="2400" dirty="0" smtClean="0">
                <a:solidFill>
                  <a:srgbClr val="025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solidFill>
                  <a:srgbClr val="0256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0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екологічних бригад</a:t>
            </a:r>
            <a:br>
              <a:rPr lang="uk-UA" sz="20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2400" dirty="0" smtClean="0">
                <a:solidFill>
                  <a:srgbClr val="025654"/>
                </a:solidFill>
              </a:rPr>
              <a:t>природничо-інтерактивному конкурсі «Колосок»</a:t>
            </a:r>
            <a:br>
              <a:rPr lang="uk-UA" sz="2400" dirty="0" smtClean="0">
                <a:solidFill>
                  <a:srgbClr val="025654"/>
                </a:solidFill>
              </a:rPr>
            </a:br>
            <a:r>
              <a:rPr lang="uk-UA" sz="2400" dirty="0" smtClean="0">
                <a:solidFill>
                  <a:srgbClr val="025654"/>
                </a:solidFill>
              </a:rPr>
              <a:t/>
            </a:r>
            <a:br>
              <a:rPr lang="uk-UA" sz="2400" dirty="0" smtClean="0">
                <a:solidFill>
                  <a:srgbClr val="025654"/>
                </a:solidFill>
              </a:rPr>
            </a:br>
            <a:r>
              <a:rPr lang="uk-UA" sz="2800" dirty="0" smtClean="0">
                <a:solidFill>
                  <a:srgbClr val="025654"/>
                </a:solidFill>
              </a:rPr>
              <a:t>Випуск інформаційних бюлетенів, стіннівок</a:t>
            </a:r>
            <a:endParaRPr lang="uk-UA" sz="2800" dirty="0">
              <a:solidFill>
                <a:srgbClr val="025654"/>
              </a:solidFill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76164" y="476672"/>
            <a:ext cx="80163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Агітаційно-презентаційні природоохоронні </a:t>
            </a:r>
            <a:endParaRPr lang="en-US" sz="3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uk-UA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захо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endParaRPr lang="uk-UA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5652120" y="5999117"/>
            <a:ext cx="2900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b="1" i="1" dirty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Позаурочна </a:t>
            </a:r>
            <a:r>
              <a:rPr lang="uk-UA" b="1" i="1" dirty="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діяльність</a:t>
            </a:r>
            <a:endParaRPr lang="uk-UA" b="1" i="1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user\Desktop\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68772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4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200800" cy="157484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 algn="r"/>
            <a: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uk-UA" sz="2400" dirty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0256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lang="uk-UA" sz="2400" dirty="0">
              <a:solidFill>
                <a:srgbClr val="02565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Пряма сполучна лінія 8"/>
          <p:cNvCxnSpPr/>
          <p:nvPr/>
        </p:nvCxnSpPr>
        <p:spPr>
          <a:xfrm>
            <a:off x="6804248" y="6525344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10"/>
          <p:cNvCxnSpPr/>
          <p:nvPr/>
        </p:nvCxnSpPr>
        <p:spPr>
          <a:xfrm>
            <a:off x="4716016" y="6453336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13"/>
          <p:cNvCxnSpPr/>
          <p:nvPr/>
        </p:nvCxnSpPr>
        <p:spPr>
          <a:xfrm>
            <a:off x="179512" y="396280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14"/>
          <p:cNvCxnSpPr/>
          <p:nvPr/>
        </p:nvCxnSpPr>
        <p:spPr>
          <a:xfrm>
            <a:off x="732148" y="476672"/>
            <a:ext cx="3664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395536" y="144016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8748464" y="4752528"/>
            <a:ext cx="0" cy="1988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5637860"/>
            <a:ext cx="1944216" cy="1247523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5990" y="692696"/>
            <a:ext cx="77340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uk-U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Робота з учнями </a:t>
            </a:r>
            <a:r>
              <a:rPr lang="uk-UA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(обдарованими та педагогічно </a:t>
            </a:r>
            <a:r>
              <a:rPr lang="uk-U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занедбаними)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6418846"/>
              </p:ext>
            </p:extLst>
          </p:nvPr>
        </p:nvGraphicFramePr>
        <p:xfrm>
          <a:off x="467544" y="1772816"/>
          <a:ext cx="8208912" cy="449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53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439</Words>
  <Application>Microsoft Office PowerPoint</Application>
  <PresentationFormat>Екран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Тема Office</vt:lpstr>
      <vt:lpstr>Проблеми екологічного виховання в умовах сучасної школи</vt:lpstr>
      <vt:lpstr>Вдосконалити програмові компетенції щодо виховання в учнів розуміння бережливого ставлення до природи.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Розробка учнівського проекту  «Зелене подвір’я» Участь у конкурсах:   - екологічних бригад - природничо-інтерактивному конкурсі «Колосок»  Випуск інформаційних бюлетенів, стіннівок</vt:lpstr>
      <vt:lpstr>   </vt:lpstr>
      <vt:lpstr>Ознайомитися  та апробувати на уроках технології:</vt:lpstr>
      <vt:lpstr>Презентація PowerPoint</vt:lpstr>
      <vt:lpstr>Презентація PowerPoint</vt:lpstr>
      <vt:lpstr>   </vt:lpstr>
      <vt:lpstr>   </vt:lpstr>
      <vt:lpstr>   </vt:lpstr>
      <vt:lpstr>   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69</cp:revision>
  <dcterms:created xsi:type="dcterms:W3CDTF">2014-10-03T11:46:08Z</dcterms:created>
  <dcterms:modified xsi:type="dcterms:W3CDTF">2014-10-13T08:22:36Z</dcterms:modified>
</cp:coreProperties>
</file>