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9" r:id="rId2"/>
    <p:sldId id="270" r:id="rId3"/>
    <p:sldId id="262" r:id="rId4"/>
    <p:sldId id="271" r:id="rId5"/>
    <p:sldId id="272" r:id="rId6"/>
    <p:sldId id="273" r:id="rId7"/>
    <p:sldId id="274" r:id="rId8"/>
    <p:sldId id="275" r:id="rId9"/>
    <p:sldId id="277" r:id="rId10"/>
    <p:sldId id="301" r:id="rId11"/>
    <p:sldId id="278" r:id="rId12"/>
    <p:sldId id="281" r:id="rId13"/>
    <p:sldId id="280" r:id="rId14"/>
    <p:sldId id="282" r:id="rId15"/>
    <p:sldId id="283" r:id="rId16"/>
    <p:sldId id="284" r:id="rId17"/>
    <p:sldId id="286" r:id="rId18"/>
    <p:sldId id="287" r:id="rId19"/>
    <p:sldId id="289" r:id="rId20"/>
    <p:sldId id="302" r:id="rId21"/>
    <p:sldId id="290" r:id="rId22"/>
    <p:sldId id="291" r:id="rId23"/>
    <p:sldId id="292" r:id="rId24"/>
    <p:sldId id="294" r:id="rId25"/>
    <p:sldId id="296" r:id="rId26"/>
    <p:sldId id="298" r:id="rId27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99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54" y="-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3330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DA621C-8E36-4075-838B-45CC7446CF56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4C44195-E9A7-426F-9DF3-FAC1C3807177}">
      <dgm:prSet phldrT="[Текст]" custT="1"/>
      <dgm:spPr/>
      <dgm:t>
        <a:bodyPr/>
        <a:lstStyle/>
        <a:p>
          <a:r>
            <a:rPr lang="uk-UA" sz="2000" dirty="0" smtClean="0">
              <a:latin typeface="+mn-lt"/>
            </a:rPr>
            <a:t>Вивчити нові форми та методи навчання з використанням інтерактивних технологій</a:t>
          </a:r>
          <a:endParaRPr lang="uk-UA" sz="2000" dirty="0">
            <a:latin typeface="+mn-lt"/>
          </a:endParaRPr>
        </a:p>
      </dgm:t>
    </dgm:pt>
    <dgm:pt modelId="{DC13ECE8-8257-4DA1-BD7F-04A7F9235EC5}" type="parTrans" cxnId="{B2DBAB40-EA15-474A-9C38-D009955B189B}">
      <dgm:prSet/>
      <dgm:spPr/>
      <dgm:t>
        <a:bodyPr/>
        <a:lstStyle/>
        <a:p>
          <a:endParaRPr lang="uk-UA"/>
        </a:p>
      </dgm:t>
    </dgm:pt>
    <dgm:pt modelId="{43CAB625-CA34-48D4-8FDF-BBD1BC0BE585}" type="sibTrans" cxnId="{B2DBAB40-EA15-474A-9C38-D009955B189B}">
      <dgm:prSet/>
      <dgm:spPr/>
      <dgm:t>
        <a:bodyPr/>
        <a:lstStyle/>
        <a:p>
          <a:endParaRPr lang="uk-UA"/>
        </a:p>
      </dgm:t>
    </dgm:pt>
    <dgm:pt modelId="{7DCB2E4C-5B0F-4F2E-AA52-8289C91C8DDD}">
      <dgm:prSet phldrT="[Текст]" custT="1"/>
      <dgm:spPr/>
      <dgm:t>
        <a:bodyPr/>
        <a:lstStyle/>
        <a:p>
          <a:r>
            <a:rPr lang="uk-UA" sz="2000" dirty="0" smtClean="0">
              <a:latin typeface="+mn-lt"/>
            </a:rPr>
            <a:t>Впроваджувати в роботу досягнення видатних педагогів</a:t>
          </a:r>
          <a:endParaRPr lang="uk-UA" sz="2000" dirty="0">
            <a:latin typeface="+mn-lt"/>
          </a:endParaRPr>
        </a:p>
      </dgm:t>
    </dgm:pt>
    <dgm:pt modelId="{57D8481C-E51E-4DFC-A404-4D34338A8A73}" type="parTrans" cxnId="{B6D165C2-EE7E-4DA0-AB1D-FB83A95B7431}">
      <dgm:prSet/>
      <dgm:spPr/>
      <dgm:t>
        <a:bodyPr/>
        <a:lstStyle/>
        <a:p>
          <a:endParaRPr lang="uk-UA"/>
        </a:p>
      </dgm:t>
    </dgm:pt>
    <dgm:pt modelId="{7B8E0B49-459F-4CA9-B6A4-62DED8D5D2CA}" type="sibTrans" cxnId="{B6D165C2-EE7E-4DA0-AB1D-FB83A95B7431}">
      <dgm:prSet/>
      <dgm:spPr/>
      <dgm:t>
        <a:bodyPr/>
        <a:lstStyle/>
        <a:p>
          <a:endParaRPr lang="uk-UA"/>
        </a:p>
      </dgm:t>
    </dgm:pt>
    <dgm:pt modelId="{39650824-BAFB-4590-9AD0-07BB479EF911}">
      <dgm:prSet phldrT="[Текст]" custT="1"/>
      <dgm:spPr/>
      <dgm:t>
        <a:bodyPr/>
        <a:lstStyle/>
        <a:p>
          <a:r>
            <a:rPr lang="uk-UA" sz="2000" dirty="0" smtClean="0">
              <a:latin typeface="+mn-lt"/>
            </a:rPr>
            <a:t>З'ясувати умови, що сприяють розвитку творчої активності школярів </a:t>
          </a:r>
          <a:endParaRPr lang="uk-UA" sz="2000" dirty="0">
            <a:latin typeface="+mn-lt"/>
          </a:endParaRPr>
        </a:p>
      </dgm:t>
    </dgm:pt>
    <dgm:pt modelId="{39A298B8-AB72-4204-BF74-9C41D8E3658E}" type="parTrans" cxnId="{098A69DA-7A2F-4F8F-9D4C-C8B07253C511}">
      <dgm:prSet/>
      <dgm:spPr/>
      <dgm:t>
        <a:bodyPr/>
        <a:lstStyle/>
        <a:p>
          <a:endParaRPr lang="uk-UA"/>
        </a:p>
      </dgm:t>
    </dgm:pt>
    <dgm:pt modelId="{E06963D6-1CF8-4381-9F13-CC8E4DFC1CA7}" type="sibTrans" cxnId="{098A69DA-7A2F-4F8F-9D4C-C8B07253C511}">
      <dgm:prSet/>
      <dgm:spPr/>
      <dgm:t>
        <a:bodyPr/>
        <a:lstStyle/>
        <a:p>
          <a:endParaRPr lang="uk-UA"/>
        </a:p>
      </dgm:t>
    </dgm:pt>
    <dgm:pt modelId="{7311B905-DAD8-4031-8DCE-52F281D3F64F}">
      <dgm:prSet phldrT="[Текст]" custT="1"/>
      <dgm:spPr/>
      <dgm:t>
        <a:bodyPr/>
        <a:lstStyle/>
        <a:p>
          <a:r>
            <a:rPr lang="uk-UA" sz="2000" dirty="0" smtClean="0">
              <a:latin typeface="+mn-lt"/>
            </a:rPr>
            <a:t>Підготувати завдання творчого характеру</a:t>
          </a:r>
          <a:endParaRPr lang="uk-UA" sz="2000" dirty="0">
            <a:latin typeface="+mn-lt"/>
          </a:endParaRPr>
        </a:p>
      </dgm:t>
    </dgm:pt>
    <dgm:pt modelId="{90A0E264-E157-4733-859E-4E33073135C8}" type="parTrans" cxnId="{9DB7C1A7-4F8F-4E32-BA1B-3D633801B31C}">
      <dgm:prSet/>
      <dgm:spPr/>
      <dgm:t>
        <a:bodyPr/>
        <a:lstStyle/>
        <a:p>
          <a:endParaRPr lang="uk-UA"/>
        </a:p>
      </dgm:t>
    </dgm:pt>
    <dgm:pt modelId="{5CB45EE5-802D-4BE1-9B7D-5C0F0AC18A5C}" type="sibTrans" cxnId="{9DB7C1A7-4F8F-4E32-BA1B-3D633801B31C}">
      <dgm:prSet/>
      <dgm:spPr/>
      <dgm:t>
        <a:bodyPr/>
        <a:lstStyle/>
        <a:p>
          <a:endParaRPr lang="uk-UA"/>
        </a:p>
      </dgm:t>
    </dgm:pt>
    <dgm:pt modelId="{4396AC46-35D4-46DC-8085-B97101D72B6D}">
      <dgm:prSet phldrT="[Текст]" custT="1"/>
      <dgm:spPr/>
      <dgm:t>
        <a:bodyPr/>
        <a:lstStyle/>
        <a:p>
          <a:r>
            <a:rPr lang="uk-UA" sz="2000" dirty="0" smtClean="0">
              <a:latin typeface="+mn-lt"/>
            </a:rPr>
            <a:t>Ввести методи </a:t>
          </a:r>
          <a:r>
            <a:rPr lang="uk-UA" sz="2000" dirty="0" err="1" smtClean="0">
              <a:latin typeface="+mn-lt"/>
            </a:rPr>
            <a:t>самооцінювання</a:t>
          </a:r>
          <a:r>
            <a:rPr lang="uk-UA" sz="2000" dirty="0" smtClean="0">
              <a:latin typeface="+mn-lt"/>
            </a:rPr>
            <a:t> та взаємоперевірки учнів</a:t>
          </a:r>
          <a:endParaRPr lang="uk-UA" sz="2000" dirty="0">
            <a:latin typeface="+mn-lt"/>
          </a:endParaRPr>
        </a:p>
      </dgm:t>
    </dgm:pt>
    <dgm:pt modelId="{F66FB770-BF3E-4723-A601-2EB06C707ABF}" type="parTrans" cxnId="{041D4423-5694-40E8-ADF5-0F5766F76FE2}">
      <dgm:prSet/>
      <dgm:spPr/>
      <dgm:t>
        <a:bodyPr/>
        <a:lstStyle/>
        <a:p>
          <a:endParaRPr lang="uk-UA"/>
        </a:p>
      </dgm:t>
    </dgm:pt>
    <dgm:pt modelId="{310BE844-FA01-4259-954A-21BB39FBE700}" type="sibTrans" cxnId="{041D4423-5694-40E8-ADF5-0F5766F76FE2}">
      <dgm:prSet/>
      <dgm:spPr/>
      <dgm:t>
        <a:bodyPr/>
        <a:lstStyle/>
        <a:p>
          <a:endParaRPr lang="uk-UA"/>
        </a:p>
      </dgm:t>
    </dgm:pt>
    <dgm:pt modelId="{DB159FF5-0EF3-469E-B9D9-E25D1A68DCF5}" type="pres">
      <dgm:prSet presAssocID="{9DDA621C-8E36-4075-838B-45CC7446CF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9443FD4-1543-4B92-9176-5DAB5058FB58}" type="pres">
      <dgm:prSet presAssocID="{44C44195-E9A7-426F-9DF3-FAC1C3807177}" presName="parentText" presStyleLbl="node1" presStyleIdx="0" presStyleCnt="5" custScaleY="7161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D2F00B9-41F4-45CF-AAA3-9D6A8ECCA0C0}" type="pres">
      <dgm:prSet presAssocID="{43CAB625-CA34-48D4-8FDF-BBD1BC0BE585}" presName="spacer" presStyleCnt="0"/>
      <dgm:spPr/>
    </dgm:pt>
    <dgm:pt modelId="{3E2EC9DA-5C1A-41EC-A127-594D388C1A44}" type="pres">
      <dgm:prSet presAssocID="{7DCB2E4C-5B0F-4F2E-AA52-8289C91C8DDD}" presName="parentText" presStyleLbl="node1" presStyleIdx="1" presStyleCnt="5" custScaleY="75191" custLinFactNeighborX="118" custLinFactNeighborY="-3012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ABA123-A25E-406E-BC71-38E47DD1AB78}" type="pres">
      <dgm:prSet presAssocID="{7B8E0B49-459F-4CA9-B6A4-62DED8D5D2CA}" presName="spacer" presStyleCnt="0"/>
      <dgm:spPr/>
    </dgm:pt>
    <dgm:pt modelId="{3C4F037A-4999-4E8F-A9EF-3783278A28E7}" type="pres">
      <dgm:prSet presAssocID="{39650824-BAFB-4590-9AD0-07BB479EF911}" presName="parentText" presStyleLbl="node1" presStyleIdx="2" presStyleCnt="5" custScaleY="73634" custLinFactNeighborX="474" custLinFactNeighborY="-2791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810085-E3D8-4DD5-8BEA-DBB59090BAA4}" type="pres">
      <dgm:prSet presAssocID="{E06963D6-1CF8-4381-9F13-CC8E4DFC1CA7}" presName="spacer" presStyleCnt="0"/>
      <dgm:spPr/>
    </dgm:pt>
    <dgm:pt modelId="{9C54BEE7-C65F-4B9A-B8EA-4D088197B6BC}" type="pres">
      <dgm:prSet presAssocID="{7311B905-DAD8-4031-8DCE-52F281D3F64F}" presName="parentText" presStyleLbl="node1" presStyleIdx="3" presStyleCnt="5" custScaleY="72788" custLinFactNeighborX="-138" custLinFactNeighborY="-962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F765FCC-5BAA-44BC-BA36-96BA98F93211}" type="pres">
      <dgm:prSet presAssocID="{5CB45EE5-802D-4BE1-9B7D-5C0F0AC18A5C}" presName="spacer" presStyleCnt="0"/>
      <dgm:spPr/>
    </dgm:pt>
    <dgm:pt modelId="{67E7E2D1-3C9E-4659-9EAD-A075DFD307ED}" type="pres">
      <dgm:prSet presAssocID="{4396AC46-35D4-46DC-8085-B97101D72B6D}" presName="parentText" presStyleLbl="node1" presStyleIdx="4" presStyleCnt="5" custScaleY="7161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5EB65CF-6D42-43CD-9129-8CC5BD7B5AB3}" type="presOf" srcId="{7DCB2E4C-5B0F-4F2E-AA52-8289C91C8DDD}" destId="{3E2EC9DA-5C1A-41EC-A127-594D388C1A44}" srcOrd="0" destOrd="0" presId="urn:microsoft.com/office/officeart/2005/8/layout/vList2"/>
    <dgm:cxn modelId="{B6D165C2-EE7E-4DA0-AB1D-FB83A95B7431}" srcId="{9DDA621C-8E36-4075-838B-45CC7446CF56}" destId="{7DCB2E4C-5B0F-4F2E-AA52-8289C91C8DDD}" srcOrd="1" destOrd="0" parTransId="{57D8481C-E51E-4DFC-A404-4D34338A8A73}" sibTransId="{7B8E0B49-459F-4CA9-B6A4-62DED8D5D2CA}"/>
    <dgm:cxn modelId="{136C6592-0C32-4E45-89C6-85AAF6AA1E39}" type="presOf" srcId="{7311B905-DAD8-4031-8DCE-52F281D3F64F}" destId="{9C54BEE7-C65F-4B9A-B8EA-4D088197B6BC}" srcOrd="0" destOrd="0" presId="urn:microsoft.com/office/officeart/2005/8/layout/vList2"/>
    <dgm:cxn modelId="{1FBB2415-A77F-46E0-9064-E8013CE3B151}" type="presOf" srcId="{9DDA621C-8E36-4075-838B-45CC7446CF56}" destId="{DB159FF5-0EF3-469E-B9D9-E25D1A68DCF5}" srcOrd="0" destOrd="0" presId="urn:microsoft.com/office/officeart/2005/8/layout/vList2"/>
    <dgm:cxn modelId="{BE4BFE26-0BA4-4A27-8F59-45D941547B21}" type="presOf" srcId="{4396AC46-35D4-46DC-8085-B97101D72B6D}" destId="{67E7E2D1-3C9E-4659-9EAD-A075DFD307ED}" srcOrd="0" destOrd="0" presId="urn:microsoft.com/office/officeart/2005/8/layout/vList2"/>
    <dgm:cxn modelId="{DF1B39F3-156B-4C10-A7E1-4DC6D7E84C9D}" type="presOf" srcId="{44C44195-E9A7-426F-9DF3-FAC1C3807177}" destId="{E9443FD4-1543-4B92-9176-5DAB5058FB58}" srcOrd="0" destOrd="0" presId="urn:microsoft.com/office/officeart/2005/8/layout/vList2"/>
    <dgm:cxn modelId="{9DB7C1A7-4F8F-4E32-BA1B-3D633801B31C}" srcId="{9DDA621C-8E36-4075-838B-45CC7446CF56}" destId="{7311B905-DAD8-4031-8DCE-52F281D3F64F}" srcOrd="3" destOrd="0" parTransId="{90A0E264-E157-4733-859E-4E33073135C8}" sibTransId="{5CB45EE5-802D-4BE1-9B7D-5C0F0AC18A5C}"/>
    <dgm:cxn modelId="{041D4423-5694-40E8-ADF5-0F5766F76FE2}" srcId="{9DDA621C-8E36-4075-838B-45CC7446CF56}" destId="{4396AC46-35D4-46DC-8085-B97101D72B6D}" srcOrd="4" destOrd="0" parTransId="{F66FB770-BF3E-4723-A601-2EB06C707ABF}" sibTransId="{310BE844-FA01-4259-954A-21BB39FBE700}"/>
    <dgm:cxn modelId="{C68D97E9-4441-4CA3-97A6-F008A5785D53}" type="presOf" srcId="{39650824-BAFB-4590-9AD0-07BB479EF911}" destId="{3C4F037A-4999-4E8F-A9EF-3783278A28E7}" srcOrd="0" destOrd="0" presId="urn:microsoft.com/office/officeart/2005/8/layout/vList2"/>
    <dgm:cxn modelId="{098A69DA-7A2F-4F8F-9D4C-C8B07253C511}" srcId="{9DDA621C-8E36-4075-838B-45CC7446CF56}" destId="{39650824-BAFB-4590-9AD0-07BB479EF911}" srcOrd="2" destOrd="0" parTransId="{39A298B8-AB72-4204-BF74-9C41D8E3658E}" sibTransId="{E06963D6-1CF8-4381-9F13-CC8E4DFC1CA7}"/>
    <dgm:cxn modelId="{B2DBAB40-EA15-474A-9C38-D009955B189B}" srcId="{9DDA621C-8E36-4075-838B-45CC7446CF56}" destId="{44C44195-E9A7-426F-9DF3-FAC1C3807177}" srcOrd="0" destOrd="0" parTransId="{DC13ECE8-8257-4DA1-BD7F-04A7F9235EC5}" sibTransId="{43CAB625-CA34-48D4-8FDF-BBD1BC0BE585}"/>
    <dgm:cxn modelId="{BD763057-3DDB-4A62-8354-2295A78E2317}" type="presParOf" srcId="{DB159FF5-0EF3-469E-B9D9-E25D1A68DCF5}" destId="{E9443FD4-1543-4B92-9176-5DAB5058FB58}" srcOrd="0" destOrd="0" presId="urn:microsoft.com/office/officeart/2005/8/layout/vList2"/>
    <dgm:cxn modelId="{C6DE7A74-0CC1-450F-A059-510D39BFA467}" type="presParOf" srcId="{DB159FF5-0EF3-469E-B9D9-E25D1A68DCF5}" destId="{FD2F00B9-41F4-45CF-AAA3-9D6A8ECCA0C0}" srcOrd="1" destOrd="0" presId="urn:microsoft.com/office/officeart/2005/8/layout/vList2"/>
    <dgm:cxn modelId="{43A0BC37-9832-4795-B7C9-104940EFB790}" type="presParOf" srcId="{DB159FF5-0EF3-469E-B9D9-E25D1A68DCF5}" destId="{3E2EC9DA-5C1A-41EC-A127-594D388C1A44}" srcOrd="2" destOrd="0" presId="urn:microsoft.com/office/officeart/2005/8/layout/vList2"/>
    <dgm:cxn modelId="{45660514-1879-4293-9C58-5ECF4A1AB435}" type="presParOf" srcId="{DB159FF5-0EF3-469E-B9D9-E25D1A68DCF5}" destId="{BCABA123-A25E-406E-BC71-38E47DD1AB78}" srcOrd="3" destOrd="0" presId="urn:microsoft.com/office/officeart/2005/8/layout/vList2"/>
    <dgm:cxn modelId="{D6718FBB-0CE5-4FE3-8C17-0B95A56367FC}" type="presParOf" srcId="{DB159FF5-0EF3-469E-B9D9-E25D1A68DCF5}" destId="{3C4F037A-4999-4E8F-A9EF-3783278A28E7}" srcOrd="4" destOrd="0" presId="urn:microsoft.com/office/officeart/2005/8/layout/vList2"/>
    <dgm:cxn modelId="{557B1BC7-08A7-4A39-ACB9-127BC5D47EF3}" type="presParOf" srcId="{DB159FF5-0EF3-469E-B9D9-E25D1A68DCF5}" destId="{2E810085-E3D8-4DD5-8BEA-DBB59090BAA4}" srcOrd="5" destOrd="0" presId="urn:microsoft.com/office/officeart/2005/8/layout/vList2"/>
    <dgm:cxn modelId="{192A9C61-9D42-45CE-9062-430AD924C01E}" type="presParOf" srcId="{DB159FF5-0EF3-469E-B9D9-E25D1A68DCF5}" destId="{9C54BEE7-C65F-4B9A-B8EA-4D088197B6BC}" srcOrd="6" destOrd="0" presId="urn:microsoft.com/office/officeart/2005/8/layout/vList2"/>
    <dgm:cxn modelId="{29E74BC7-A08F-4E59-ACD3-C014B449254C}" type="presParOf" srcId="{DB159FF5-0EF3-469E-B9D9-E25D1A68DCF5}" destId="{9F765FCC-5BAA-44BC-BA36-96BA98F93211}" srcOrd="7" destOrd="0" presId="urn:microsoft.com/office/officeart/2005/8/layout/vList2"/>
    <dgm:cxn modelId="{775A5D7B-920D-47D0-BC42-81F4DD3A8BCA}" type="presParOf" srcId="{DB159FF5-0EF3-469E-B9D9-E25D1A68DCF5}" destId="{67E7E2D1-3C9E-4659-9EAD-A075DFD307E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DCC4A5-61D7-41CD-99E1-3317DE90A5BF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79F0E81-4A38-45C1-96D7-EC150068E059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1800" b="0" dirty="0" smtClean="0"/>
            <a:t>Спрямування навчально-виховного процесу на формування технологічно освіченої особистості</a:t>
          </a:r>
          <a:endParaRPr lang="uk-UA" sz="1800" b="0" dirty="0"/>
        </a:p>
      </dgm:t>
    </dgm:pt>
    <dgm:pt modelId="{FBAC9B9B-63DA-43D2-8A0A-5805C27EE18C}" type="parTrans" cxnId="{5C138475-00C7-4A70-80A7-78D796A2FA5C}">
      <dgm:prSet/>
      <dgm:spPr/>
      <dgm:t>
        <a:bodyPr/>
        <a:lstStyle/>
        <a:p>
          <a:endParaRPr lang="uk-UA"/>
        </a:p>
      </dgm:t>
    </dgm:pt>
    <dgm:pt modelId="{2B349C45-B0E0-4FBB-B7BD-C1678AA6A9C8}" type="sibTrans" cxnId="{5C138475-00C7-4A70-80A7-78D796A2FA5C}">
      <dgm:prSet/>
      <dgm:spPr/>
      <dgm:t>
        <a:bodyPr/>
        <a:lstStyle/>
        <a:p>
          <a:endParaRPr lang="uk-UA"/>
        </a:p>
      </dgm:t>
    </dgm:pt>
    <dgm:pt modelId="{C05316AB-63CA-426A-AD97-25FDD144A367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1800" dirty="0" smtClean="0"/>
            <a:t>Утвердження загальнолюдських цінностей</a:t>
          </a:r>
          <a:endParaRPr lang="uk-UA" sz="1800" dirty="0"/>
        </a:p>
      </dgm:t>
    </dgm:pt>
    <dgm:pt modelId="{591F3528-3086-4870-ABE9-9C98760B3217}" type="parTrans" cxnId="{174BA712-C236-47A5-9E03-A8FC0E0FB3CF}">
      <dgm:prSet/>
      <dgm:spPr/>
      <dgm:t>
        <a:bodyPr/>
        <a:lstStyle/>
        <a:p>
          <a:endParaRPr lang="uk-UA"/>
        </a:p>
      </dgm:t>
    </dgm:pt>
    <dgm:pt modelId="{43F21EC4-F28F-4AF6-BBEC-A040A0E031BE}" type="sibTrans" cxnId="{174BA712-C236-47A5-9E03-A8FC0E0FB3CF}">
      <dgm:prSet/>
      <dgm:spPr/>
      <dgm:t>
        <a:bodyPr/>
        <a:lstStyle/>
        <a:p>
          <a:endParaRPr lang="uk-UA"/>
        </a:p>
      </dgm:t>
    </dgm:pt>
    <dgm:pt modelId="{F6CB085D-A38B-4F61-9D3D-55AD64AE9DE4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uk-UA" sz="1800" dirty="0" smtClean="0"/>
            <a:t>Виявлення потенційних можливостей та здібностей</a:t>
          </a:r>
          <a:endParaRPr lang="uk-UA" sz="1800" dirty="0"/>
        </a:p>
      </dgm:t>
    </dgm:pt>
    <dgm:pt modelId="{053D62C5-DD1D-440E-A6B7-D04F103FACE6}" type="parTrans" cxnId="{410D75D0-996F-461D-B472-9D7E73983982}">
      <dgm:prSet/>
      <dgm:spPr/>
      <dgm:t>
        <a:bodyPr/>
        <a:lstStyle/>
        <a:p>
          <a:endParaRPr lang="uk-UA"/>
        </a:p>
      </dgm:t>
    </dgm:pt>
    <dgm:pt modelId="{3E835F5A-4E40-404F-8F25-D0DB40011436}" type="sibTrans" cxnId="{410D75D0-996F-461D-B472-9D7E73983982}">
      <dgm:prSet/>
      <dgm:spPr/>
      <dgm:t>
        <a:bodyPr/>
        <a:lstStyle/>
        <a:p>
          <a:endParaRPr lang="uk-UA"/>
        </a:p>
      </dgm:t>
    </dgm:pt>
    <dgm:pt modelId="{81B01328-A9DC-403E-9EDF-15C68DADD65E}">
      <dgm:prSet phldrT="[Текст]" custT="1"/>
      <dgm:spPr/>
      <dgm:t>
        <a:bodyPr/>
        <a:lstStyle/>
        <a:p>
          <a:r>
            <a:rPr lang="uk-UA" sz="1800" dirty="0" smtClean="0"/>
            <a:t>Формування життєвих </a:t>
          </a:r>
          <a:r>
            <a:rPr lang="uk-UA" sz="1800" dirty="0" err="1" smtClean="0"/>
            <a:t>компетентностей</a:t>
          </a:r>
          <a:r>
            <a:rPr lang="uk-UA" sz="1800" dirty="0" smtClean="0"/>
            <a:t> учнів</a:t>
          </a:r>
          <a:endParaRPr lang="uk-UA" sz="1800" dirty="0"/>
        </a:p>
      </dgm:t>
    </dgm:pt>
    <dgm:pt modelId="{20086A3C-38BD-4E9C-9A8B-AB7209B23628}" type="parTrans" cxnId="{4F43982A-C398-4FB9-9712-26E993DE9F99}">
      <dgm:prSet/>
      <dgm:spPr/>
      <dgm:t>
        <a:bodyPr/>
        <a:lstStyle/>
        <a:p>
          <a:endParaRPr lang="uk-UA"/>
        </a:p>
      </dgm:t>
    </dgm:pt>
    <dgm:pt modelId="{76B3CDFF-65B8-43CC-AB28-4F686D786F13}" type="sibTrans" cxnId="{4F43982A-C398-4FB9-9712-26E993DE9F99}">
      <dgm:prSet/>
      <dgm:spPr/>
      <dgm:t>
        <a:bodyPr/>
        <a:lstStyle/>
        <a:p>
          <a:endParaRPr lang="uk-UA"/>
        </a:p>
      </dgm:t>
    </dgm:pt>
    <dgm:pt modelId="{81444682-5BFE-48FA-93F1-B8720D02BC16}">
      <dgm:prSet phldrT="[Текст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uk-UA" sz="1800" dirty="0" smtClean="0"/>
            <a:t>Творче використання інноваційних технологій</a:t>
          </a:r>
          <a:endParaRPr lang="uk-UA" sz="1800" dirty="0"/>
        </a:p>
      </dgm:t>
    </dgm:pt>
    <dgm:pt modelId="{1E37F663-85FB-4649-AFE5-3C9A4C6D9E58}" type="parTrans" cxnId="{37D2E61A-ACB0-41DD-82F6-F7E3C17357A1}">
      <dgm:prSet/>
      <dgm:spPr/>
      <dgm:t>
        <a:bodyPr/>
        <a:lstStyle/>
        <a:p>
          <a:endParaRPr lang="uk-UA"/>
        </a:p>
      </dgm:t>
    </dgm:pt>
    <dgm:pt modelId="{13D7B5D8-1D36-463C-828D-95A0517C1BE8}" type="sibTrans" cxnId="{37D2E61A-ACB0-41DD-82F6-F7E3C17357A1}">
      <dgm:prSet/>
      <dgm:spPr/>
      <dgm:t>
        <a:bodyPr/>
        <a:lstStyle/>
        <a:p>
          <a:endParaRPr lang="uk-UA"/>
        </a:p>
      </dgm:t>
    </dgm:pt>
    <dgm:pt modelId="{CF6AB6B1-7B85-43E6-B042-D5A6FC0E9168}" type="pres">
      <dgm:prSet presAssocID="{28DCC4A5-61D7-41CD-99E1-3317DE90A5B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478FC3D-4C1D-4086-AF3A-B41EAA0C49EF}" type="pres">
      <dgm:prSet presAssocID="{D79F0E81-4A38-45C1-96D7-EC150068E059}" presName="node" presStyleLbl="node1" presStyleIdx="0" presStyleCnt="5" custScaleX="133099" custScaleY="12763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DFFD6F-6504-48BD-AC9C-5D9657A970C8}" type="pres">
      <dgm:prSet presAssocID="{D79F0E81-4A38-45C1-96D7-EC150068E059}" presName="spNode" presStyleCnt="0"/>
      <dgm:spPr/>
    </dgm:pt>
    <dgm:pt modelId="{495F2C89-566A-42CD-B32B-E070B48DDB99}" type="pres">
      <dgm:prSet presAssocID="{2B349C45-B0E0-4FBB-B7BD-C1678AA6A9C8}" presName="sibTrans" presStyleLbl="sibTrans1D1" presStyleIdx="0" presStyleCnt="5"/>
      <dgm:spPr/>
      <dgm:t>
        <a:bodyPr/>
        <a:lstStyle/>
        <a:p>
          <a:endParaRPr lang="uk-UA"/>
        </a:p>
      </dgm:t>
    </dgm:pt>
    <dgm:pt modelId="{5FAE3CD0-D863-402B-8ABB-289702E4F55F}" type="pres">
      <dgm:prSet presAssocID="{C05316AB-63CA-426A-AD97-25FDD144A367}" presName="node" presStyleLbl="node1" presStyleIdx="1" presStyleCnt="5" custScaleX="125160" custScaleY="129057" custRadScaleRad="101110" custRadScaleInc="-494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96C9CC5-A621-4599-A653-728F7D88EAB1}" type="pres">
      <dgm:prSet presAssocID="{C05316AB-63CA-426A-AD97-25FDD144A367}" presName="spNode" presStyleCnt="0"/>
      <dgm:spPr/>
    </dgm:pt>
    <dgm:pt modelId="{BA689B79-DD02-4DB4-AE37-8D21A707BCF0}" type="pres">
      <dgm:prSet presAssocID="{43F21EC4-F28F-4AF6-BBEC-A040A0E031BE}" presName="sibTrans" presStyleLbl="sibTrans1D1" presStyleIdx="1" presStyleCnt="5"/>
      <dgm:spPr/>
      <dgm:t>
        <a:bodyPr/>
        <a:lstStyle/>
        <a:p>
          <a:endParaRPr lang="uk-UA"/>
        </a:p>
      </dgm:t>
    </dgm:pt>
    <dgm:pt modelId="{3336BC02-FD76-4A43-B134-645DD194F68E}" type="pres">
      <dgm:prSet presAssocID="{F6CB085D-A38B-4F61-9D3D-55AD64AE9DE4}" presName="node" presStyleLbl="node1" presStyleIdx="2" presStyleCnt="5" custScaleX="118348" custScaleY="128099" custRadScaleRad="104806" custRadScaleInc="-3934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0A00B5-5B98-4F7B-B2A4-BC4A958C1F71}" type="pres">
      <dgm:prSet presAssocID="{F6CB085D-A38B-4F61-9D3D-55AD64AE9DE4}" presName="spNode" presStyleCnt="0"/>
      <dgm:spPr/>
    </dgm:pt>
    <dgm:pt modelId="{2F71A418-1273-48D1-838F-14CE6BF4D5ED}" type="pres">
      <dgm:prSet presAssocID="{3E835F5A-4E40-404F-8F25-D0DB40011436}" presName="sibTrans" presStyleLbl="sibTrans1D1" presStyleIdx="2" presStyleCnt="5"/>
      <dgm:spPr/>
      <dgm:t>
        <a:bodyPr/>
        <a:lstStyle/>
        <a:p>
          <a:endParaRPr lang="uk-UA"/>
        </a:p>
      </dgm:t>
    </dgm:pt>
    <dgm:pt modelId="{8E4089D0-C036-48ED-8A9E-E9584FAA13F5}" type="pres">
      <dgm:prSet presAssocID="{81B01328-A9DC-403E-9EDF-15C68DADD65E}" presName="node" presStyleLbl="node1" presStyleIdx="3" presStyleCnt="5" custScaleX="118474" custScaleY="124260" custRadScaleRad="102608" custRadScaleInc="3810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4116C3-47ED-43B8-86DC-D8479F3A1707}" type="pres">
      <dgm:prSet presAssocID="{81B01328-A9DC-403E-9EDF-15C68DADD65E}" presName="spNode" presStyleCnt="0"/>
      <dgm:spPr/>
    </dgm:pt>
    <dgm:pt modelId="{95D26DA8-1633-462F-B998-25D73F1A7682}" type="pres">
      <dgm:prSet presAssocID="{76B3CDFF-65B8-43CC-AB28-4F686D786F13}" presName="sibTrans" presStyleLbl="sibTrans1D1" presStyleIdx="3" presStyleCnt="5"/>
      <dgm:spPr/>
      <dgm:t>
        <a:bodyPr/>
        <a:lstStyle/>
        <a:p>
          <a:endParaRPr lang="uk-UA"/>
        </a:p>
      </dgm:t>
    </dgm:pt>
    <dgm:pt modelId="{A3068699-CE9B-4900-A7D3-56AF32E34CE1}" type="pres">
      <dgm:prSet presAssocID="{81444682-5BFE-48FA-93F1-B8720D02BC16}" presName="node" presStyleLbl="node1" presStyleIdx="4" presStyleCnt="5" custScaleX="118155" custScaleY="130608" custRadScaleRad="98405" custRadScaleInc="324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842E9C-24A5-404B-817B-58CC7D529A2E}" type="pres">
      <dgm:prSet presAssocID="{81444682-5BFE-48FA-93F1-B8720D02BC16}" presName="spNode" presStyleCnt="0"/>
      <dgm:spPr/>
    </dgm:pt>
    <dgm:pt modelId="{43B7A809-2E5D-4BA4-931D-8B569FAC5374}" type="pres">
      <dgm:prSet presAssocID="{13D7B5D8-1D36-463C-828D-95A0517C1BE8}" presName="sibTrans" presStyleLbl="sibTrans1D1" presStyleIdx="4" presStyleCnt="5"/>
      <dgm:spPr/>
      <dgm:t>
        <a:bodyPr/>
        <a:lstStyle/>
        <a:p>
          <a:endParaRPr lang="uk-UA"/>
        </a:p>
      </dgm:t>
    </dgm:pt>
  </dgm:ptLst>
  <dgm:cxnLst>
    <dgm:cxn modelId="{174BA712-C236-47A5-9E03-A8FC0E0FB3CF}" srcId="{28DCC4A5-61D7-41CD-99E1-3317DE90A5BF}" destId="{C05316AB-63CA-426A-AD97-25FDD144A367}" srcOrd="1" destOrd="0" parTransId="{591F3528-3086-4870-ABE9-9C98760B3217}" sibTransId="{43F21EC4-F28F-4AF6-BBEC-A040A0E031BE}"/>
    <dgm:cxn modelId="{E3DC2DCE-CFAB-4D03-AFBF-EC8CBBD895AC}" type="presOf" srcId="{13D7B5D8-1D36-463C-828D-95A0517C1BE8}" destId="{43B7A809-2E5D-4BA4-931D-8B569FAC5374}" srcOrd="0" destOrd="0" presId="urn:microsoft.com/office/officeart/2005/8/layout/cycle6"/>
    <dgm:cxn modelId="{976A10C8-6EBD-478F-8AD6-E183CB313A14}" type="presOf" srcId="{F6CB085D-A38B-4F61-9D3D-55AD64AE9DE4}" destId="{3336BC02-FD76-4A43-B134-645DD194F68E}" srcOrd="0" destOrd="0" presId="urn:microsoft.com/office/officeart/2005/8/layout/cycle6"/>
    <dgm:cxn modelId="{5C138475-00C7-4A70-80A7-78D796A2FA5C}" srcId="{28DCC4A5-61D7-41CD-99E1-3317DE90A5BF}" destId="{D79F0E81-4A38-45C1-96D7-EC150068E059}" srcOrd="0" destOrd="0" parTransId="{FBAC9B9B-63DA-43D2-8A0A-5805C27EE18C}" sibTransId="{2B349C45-B0E0-4FBB-B7BD-C1678AA6A9C8}"/>
    <dgm:cxn modelId="{4F43982A-C398-4FB9-9712-26E993DE9F99}" srcId="{28DCC4A5-61D7-41CD-99E1-3317DE90A5BF}" destId="{81B01328-A9DC-403E-9EDF-15C68DADD65E}" srcOrd="3" destOrd="0" parTransId="{20086A3C-38BD-4E9C-9A8B-AB7209B23628}" sibTransId="{76B3CDFF-65B8-43CC-AB28-4F686D786F13}"/>
    <dgm:cxn modelId="{7294BC02-1A7A-4293-8FEC-4AE9F6376291}" type="presOf" srcId="{28DCC4A5-61D7-41CD-99E1-3317DE90A5BF}" destId="{CF6AB6B1-7B85-43E6-B042-D5A6FC0E9168}" srcOrd="0" destOrd="0" presId="urn:microsoft.com/office/officeart/2005/8/layout/cycle6"/>
    <dgm:cxn modelId="{37D2E61A-ACB0-41DD-82F6-F7E3C17357A1}" srcId="{28DCC4A5-61D7-41CD-99E1-3317DE90A5BF}" destId="{81444682-5BFE-48FA-93F1-B8720D02BC16}" srcOrd="4" destOrd="0" parTransId="{1E37F663-85FB-4649-AFE5-3C9A4C6D9E58}" sibTransId="{13D7B5D8-1D36-463C-828D-95A0517C1BE8}"/>
    <dgm:cxn modelId="{7BD30A61-BC84-4F8F-B9EB-9C3A12D98473}" type="presOf" srcId="{76B3CDFF-65B8-43CC-AB28-4F686D786F13}" destId="{95D26DA8-1633-462F-B998-25D73F1A7682}" srcOrd="0" destOrd="0" presId="urn:microsoft.com/office/officeart/2005/8/layout/cycle6"/>
    <dgm:cxn modelId="{410D75D0-996F-461D-B472-9D7E73983982}" srcId="{28DCC4A5-61D7-41CD-99E1-3317DE90A5BF}" destId="{F6CB085D-A38B-4F61-9D3D-55AD64AE9DE4}" srcOrd="2" destOrd="0" parTransId="{053D62C5-DD1D-440E-A6B7-D04F103FACE6}" sibTransId="{3E835F5A-4E40-404F-8F25-D0DB40011436}"/>
    <dgm:cxn modelId="{AB80C735-3DA5-439F-92EF-87F1232B398A}" type="presOf" srcId="{81B01328-A9DC-403E-9EDF-15C68DADD65E}" destId="{8E4089D0-C036-48ED-8A9E-E9584FAA13F5}" srcOrd="0" destOrd="0" presId="urn:microsoft.com/office/officeart/2005/8/layout/cycle6"/>
    <dgm:cxn modelId="{B90CFD93-53A2-4A93-96BB-254711893B60}" type="presOf" srcId="{43F21EC4-F28F-4AF6-BBEC-A040A0E031BE}" destId="{BA689B79-DD02-4DB4-AE37-8D21A707BCF0}" srcOrd="0" destOrd="0" presId="urn:microsoft.com/office/officeart/2005/8/layout/cycle6"/>
    <dgm:cxn modelId="{9CD7C7A4-A384-433A-ADF7-D5741AC5DDCC}" type="presOf" srcId="{81444682-5BFE-48FA-93F1-B8720D02BC16}" destId="{A3068699-CE9B-4900-A7D3-56AF32E34CE1}" srcOrd="0" destOrd="0" presId="urn:microsoft.com/office/officeart/2005/8/layout/cycle6"/>
    <dgm:cxn modelId="{1BDF53D3-45BE-4F05-A1C8-16D34EFCAD4E}" type="presOf" srcId="{C05316AB-63CA-426A-AD97-25FDD144A367}" destId="{5FAE3CD0-D863-402B-8ABB-289702E4F55F}" srcOrd="0" destOrd="0" presId="urn:microsoft.com/office/officeart/2005/8/layout/cycle6"/>
    <dgm:cxn modelId="{04CF892B-FD36-488C-9937-50E16EF43114}" type="presOf" srcId="{D79F0E81-4A38-45C1-96D7-EC150068E059}" destId="{8478FC3D-4C1D-4086-AF3A-B41EAA0C49EF}" srcOrd="0" destOrd="0" presId="urn:microsoft.com/office/officeart/2005/8/layout/cycle6"/>
    <dgm:cxn modelId="{25F8EB5E-7B19-4845-AD7C-0E67A83FC9D0}" type="presOf" srcId="{3E835F5A-4E40-404F-8F25-D0DB40011436}" destId="{2F71A418-1273-48D1-838F-14CE6BF4D5ED}" srcOrd="0" destOrd="0" presId="urn:microsoft.com/office/officeart/2005/8/layout/cycle6"/>
    <dgm:cxn modelId="{B9955305-585A-4B49-9C5C-E88A25A60E54}" type="presOf" srcId="{2B349C45-B0E0-4FBB-B7BD-C1678AA6A9C8}" destId="{495F2C89-566A-42CD-B32B-E070B48DDB99}" srcOrd="0" destOrd="0" presId="urn:microsoft.com/office/officeart/2005/8/layout/cycle6"/>
    <dgm:cxn modelId="{47959E98-3985-49E3-8CE3-64691FD52FD4}" type="presParOf" srcId="{CF6AB6B1-7B85-43E6-B042-D5A6FC0E9168}" destId="{8478FC3D-4C1D-4086-AF3A-B41EAA0C49EF}" srcOrd="0" destOrd="0" presId="urn:microsoft.com/office/officeart/2005/8/layout/cycle6"/>
    <dgm:cxn modelId="{6B032458-87AD-456C-A42D-2A50DE45DC24}" type="presParOf" srcId="{CF6AB6B1-7B85-43E6-B042-D5A6FC0E9168}" destId="{96DFFD6F-6504-48BD-AC9C-5D9657A970C8}" srcOrd="1" destOrd="0" presId="urn:microsoft.com/office/officeart/2005/8/layout/cycle6"/>
    <dgm:cxn modelId="{74DD1874-4234-4C58-9B51-0E2796EC396E}" type="presParOf" srcId="{CF6AB6B1-7B85-43E6-B042-D5A6FC0E9168}" destId="{495F2C89-566A-42CD-B32B-E070B48DDB99}" srcOrd="2" destOrd="0" presId="urn:microsoft.com/office/officeart/2005/8/layout/cycle6"/>
    <dgm:cxn modelId="{1B5F7CB0-A2E5-48C7-9010-E10D351BABFC}" type="presParOf" srcId="{CF6AB6B1-7B85-43E6-B042-D5A6FC0E9168}" destId="{5FAE3CD0-D863-402B-8ABB-289702E4F55F}" srcOrd="3" destOrd="0" presId="urn:microsoft.com/office/officeart/2005/8/layout/cycle6"/>
    <dgm:cxn modelId="{116279C5-FE2C-4F54-8D30-5A62124D2338}" type="presParOf" srcId="{CF6AB6B1-7B85-43E6-B042-D5A6FC0E9168}" destId="{B96C9CC5-A621-4599-A653-728F7D88EAB1}" srcOrd="4" destOrd="0" presId="urn:microsoft.com/office/officeart/2005/8/layout/cycle6"/>
    <dgm:cxn modelId="{5F34258B-8886-4AAF-B9C3-1B36F9BA1D6B}" type="presParOf" srcId="{CF6AB6B1-7B85-43E6-B042-D5A6FC0E9168}" destId="{BA689B79-DD02-4DB4-AE37-8D21A707BCF0}" srcOrd="5" destOrd="0" presId="urn:microsoft.com/office/officeart/2005/8/layout/cycle6"/>
    <dgm:cxn modelId="{E5D4DD89-E0CA-4F90-86F0-CBE582FFB6E6}" type="presParOf" srcId="{CF6AB6B1-7B85-43E6-B042-D5A6FC0E9168}" destId="{3336BC02-FD76-4A43-B134-645DD194F68E}" srcOrd="6" destOrd="0" presId="urn:microsoft.com/office/officeart/2005/8/layout/cycle6"/>
    <dgm:cxn modelId="{5790A3F9-7174-4A06-9C8E-30AB00D76183}" type="presParOf" srcId="{CF6AB6B1-7B85-43E6-B042-D5A6FC0E9168}" destId="{3D0A00B5-5B98-4F7B-B2A4-BC4A958C1F71}" srcOrd="7" destOrd="0" presId="urn:microsoft.com/office/officeart/2005/8/layout/cycle6"/>
    <dgm:cxn modelId="{6B63A7EB-49B5-4FBC-9ECF-F57081269FDD}" type="presParOf" srcId="{CF6AB6B1-7B85-43E6-B042-D5A6FC0E9168}" destId="{2F71A418-1273-48D1-838F-14CE6BF4D5ED}" srcOrd="8" destOrd="0" presId="urn:microsoft.com/office/officeart/2005/8/layout/cycle6"/>
    <dgm:cxn modelId="{AB3F9FA7-8E10-40F6-B0C3-07C3E3C72D44}" type="presParOf" srcId="{CF6AB6B1-7B85-43E6-B042-D5A6FC0E9168}" destId="{8E4089D0-C036-48ED-8A9E-E9584FAA13F5}" srcOrd="9" destOrd="0" presId="urn:microsoft.com/office/officeart/2005/8/layout/cycle6"/>
    <dgm:cxn modelId="{813D9FBB-1C7B-47C2-BDFF-702885912832}" type="presParOf" srcId="{CF6AB6B1-7B85-43E6-B042-D5A6FC0E9168}" destId="{EC4116C3-47ED-43B8-86DC-D8479F3A1707}" srcOrd="10" destOrd="0" presId="urn:microsoft.com/office/officeart/2005/8/layout/cycle6"/>
    <dgm:cxn modelId="{E6C444BF-C764-42E4-A89B-488FE00A9989}" type="presParOf" srcId="{CF6AB6B1-7B85-43E6-B042-D5A6FC0E9168}" destId="{95D26DA8-1633-462F-B998-25D73F1A7682}" srcOrd="11" destOrd="0" presId="urn:microsoft.com/office/officeart/2005/8/layout/cycle6"/>
    <dgm:cxn modelId="{34981DBA-E50C-41E1-8909-540C885618C5}" type="presParOf" srcId="{CF6AB6B1-7B85-43E6-B042-D5A6FC0E9168}" destId="{A3068699-CE9B-4900-A7D3-56AF32E34CE1}" srcOrd="12" destOrd="0" presId="urn:microsoft.com/office/officeart/2005/8/layout/cycle6"/>
    <dgm:cxn modelId="{5939FC59-0C94-4399-B993-F834A4B4592B}" type="presParOf" srcId="{CF6AB6B1-7B85-43E6-B042-D5A6FC0E9168}" destId="{4C842E9C-24A5-404B-817B-58CC7D529A2E}" srcOrd="13" destOrd="0" presId="urn:microsoft.com/office/officeart/2005/8/layout/cycle6"/>
    <dgm:cxn modelId="{0B2C8AD4-8FCF-4B3B-A40B-374EDC37C5D1}" type="presParOf" srcId="{CF6AB6B1-7B85-43E6-B042-D5A6FC0E9168}" destId="{43B7A809-2E5D-4BA4-931D-8B569FAC5374}" srcOrd="14" destOrd="0" presId="urn:microsoft.com/office/officeart/2005/8/layout/cycle6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534EA8-5EF3-4208-B4D2-58DBE0076CE5}" type="doc">
      <dgm:prSet loTypeId="urn:microsoft.com/office/officeart/2005/8/layout/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107CEA1-7396-400A-B626-5C7A6E55B50F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2400" b="1" dirty="0" smtClean="0">
              <a:solidFill>
                <a:schemeClr val="bg2">
                  <a:lumMod val="10000"/>
                </a:schemeClr>
              </a:solidFill>
            </a:rPr>
            <a:t>Розвиває творчий потенціал учнів</a:t>
          </a:r>
          <a:endParaRPr lang="uk-UA" sz="2400" b="1" dirty="0">
            <a:solidFill>
              <a:schemeClr val="bg2">
                <a:lumMod val="10000"/>
              </a:schemeClr>
            </a:solidFill>
          </a:endParaRPr>
        </a:p>
      </dgm:t>
    </dgm:pt>
    <dgm:pt modelId="{DEA1FF4E-B0D0-4132-AF93-CA05BEAFBBDE}" type="parTrans" cxnId="{B254F566-73B2-4448-9B97-9F9992E2D643}">
      <dgm:prSet/>
      <dgm:spPr/>
      <dgm:t>
        <a:bodyPr/>
        <a:lstStyle/>
        <a:p>
          <a:endParaRPr lang="uk-UA"/>
        </a:p>
      </dgm:t>
    </dgm:pt>
    <dgm:pt modelId="{83637461-CDCF-4055-AD8C-B6714301CD2B}" type="sibTrans" cxnId="{B254F566-73B2-4448-9B97-9F9992E2D643}">
      <dgm:prSet/>
      <dgm:spPr/>
      <dgm:t>
        <a:bodyPr/>
        <a:lstStyle/>
        <a:p>
          <a:endParaRPr lang="uk-UA"/>
        </a:p>
      </dgm:t>
    </dgm:pt>
    <dgm:pt modelId="{1BC1E461-576E-407C-986F-3EA60BC5723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uk-UA" sz="2400" b="1" dirty="0" smtClean="0">
              <a:solidFill>
                <a:schemeClr val="bg2">
                  <a:lumMod val="10000"/>
                </a:schemeClr>
              </a:solidFill>
            </a:rPr>
            <a:t>Розвиває пізнавальну діяльність</a:t>
          </a:r>
          <a:endParaRPr lang="uk-UA" sz="2400" b="1" dirty="0">
            <a:solidFill>
              <a:schemeClr val="bg2">
                <a:lumMod val="10000"/>
              </a:schemeClr>
            </a:solidFill>
          </a:endParaRPr>
        </a:p>
      </dgm:t>
    </dgm:pt>
    <dgm:pt modelId="{3DA0F630-FF6E-47D9-B09B-D410495FA42D}" type="parTrans" cxnId="{8576FA44-00CF-47BD-903A-A9B2710A7A28}">
      <dgm:prSet/>
      <dgm:spPr/>
      <dgm:t>
        <a:bodyPr/>
        <a:lstStyle/>
        <a:p>
          <a:endParaRPr lang="uk-UA"/>
        </a:p>
      </dgm:t>
    </dgm:pt>
    <dgm:pt modelId="{A6C62491-031C-4D49-9322-07D0728B3339}" type="sibTrans" cxnId="{8576FA44-00CF-47BD-903A-A9B2710A7A28}">
      <dgm:prSet/>
      <dgm:spPr/>
      <dgm:t>
        <a:bodyPr/>
        <a:lstStyle/>
        <a:p>
          <a:endParaRPr lang="uk-UA"/>
        </a:p>
      </dgm:t>
    </dgm:pt>
    <dgm:pt modelId="{DCF8DD42-5044-49A0-8925-DBC46ED1CDF1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400" b="1" dirty="0" smtClean="0">
              <a:solidFill>
                <a:schemeClr val="tx2">
                  <a:lumMod val="95000"/>
                  <a:lumOff val="5000"/>
                </a:schemeClr>
              </a:solidFill>
            </a:rPr>
            <a:t>Розвиває творчу активність</a:t>
          </a:r>
          <a:endParaRPr lang="uk-UA" sz="2400" b="1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882FC489-99A2-4DC6-B995-AB1D055EE890}" type="parTrans" cxnId="{69ED540B-6F27-4BD5-8353-10EA4A075E21}">
      <dgm:prSet/>
      <dgm:spPr/>
      <dgm:t>
        <a:bodyPr/>
        <a:lstStyle/>
        <a:p>
          <a:endParaRPr lang="uk-UA"/>
        </a:p>
      </dgm:t>
    </dgm:pt>
    <dgm:pt modelId="{198D69B4-2EF9-4DA0-88F0-CC94E1F91F08}" type="sibTrans" cxnId="{69ED540B-6F27-4BD5-8353-10EA4A075E21}">
      <dgm:prSet/>
      <dgm:spPr/>
      <dgm:t>
        <a:bodyPr/>
        <a:lstStyle/>
        <a:p>
          <a:endParaRPr lang="uk-UA"/>
        </a:p>
      </dgm:t>
    </dgm:pt>
    <dgm:pt modelId="{380457EA-C44B-44AD-81F4-697372CA1D95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2400" b="1" dirty="0" smtClean="0">
              <a:solidFill>
                <a:schemeClr val="tx2">
                  <a:lumMod val="95000"/>
                  <a:lumOff val="5000"/>
                </a:schemeClr>
              </a:solidFill>
            </a:rPr>
            <a:t>Створює атмосферу розкутості</a:t>
          </a:r>
          <a:endParaRPr lang="uk-UA" sz="2400" b="1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76A766BA-3742-4C76-88CB-1BAF4197F33E}" type="parTrans" cxnId="{4DA6E143-FF31-4D54-892D-B0D757873277}">
      <dgm:prSet/>
      <dgm:spPr/>
      <dgm:t>
        <a:bodyPr/>
        <a:lstStyle/>
        <a:p>
          <a:endParaRPr lang="uk-UA"/>
        </a:p>
      </dgm:t>
    </dgm:pt>
    <dgm:pt modelId="{9A24F516-DF61-42F3-A88E-DAEDCEDF6635}" type="sibTrans" cxnId="{4DA6E143-FF31-4D54-892D-B0D757873277}">
      <dgm:prSet/>
      <dgm:spPr/>
      <dgm:t>
        <a:bodyPr/>
        <a:lstStyle/>
        <a:p>
          <a:endParaRPr lang="uk-UA"/>
        </a:p>
      </dgm:t>
    </dgm:pt>
    <dgm:pt modelId="{22BFDC36-B3A1-4A12-8757-42A7217B8940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2">
                  <a:lumMod val="95000"/>
                  <a:lumOff val="5000"/>
                </a:schemeClr>
              </a:solidFill>
            </a:rPr>
            <a:t>Розвиває творчу уяву та фантазію</a:t>
          </a:r>
          <a:endParaRPr lang="uk-UA" sz="2400" b="1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C74137B4-613B-4017-83CA-965165762278}" type="parTrans" cxnId="{CB9CEE33-317F-4CAA-9877-17103F50FF6C}">
      <dgm:prSet/>
      <dgm:spPr/>
      <dgm:t>
        <a:bodyPr/>
        <a:lstStyle/>
        <a:p>
          <a:endParaRPr lang="uk-UA"/>
        </a:p>
      </dgm:t>
    </dgm:pt>
    <dgm:pt modelId="{0E7B7FB8-412E-40D8-9C8D-C8C61501FE66}" type="sibTrans" cxnId="{CB9CEE33-317F-4CAA-9877-17103F50FF6C}">
      <dgm:prSet/>
      <dgm:spPr/>
      <dgm:t>
        <a:bodyPr/>
        <a:lstStyle/>
        <a:p>
          <a:endParaRPr lang="uk-UA"/>
        </a:p>
      </dgm:t>
    </dgm:pt>
    <dgm:pt modelId="{92A9FA79-6F6E-4CF2-9342-7E55168899D0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uk-UA" sz="2400" b="1" dirty="0" smtClean="0">
              <a:solidFill>
                <a:schemeClr val="tx2">
                  <a:lumMod val="95000"/>
                  <a:lumOff val="5000"/>
                </a:schemeClr>
              </a:solidFill>
            </a:rPr>
            <a:t>Розвиває почуття співтворчості  в колективі</a:t>
          </a:r>
          <a:endParaRPr lang="uk-UA" sz="2400" b="1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4BB07E9C-60CC-4024-9968-0BE9E2624CD1}" type="parTrans" cxnId="{623A5138-4D3E-47C1-B2C8-4875279991F8}">
      <dgm:prSet/>
      <dgm:spPr/>
      <dgm:t>
        <a:bodyPr/>
        <a:lstStyle/>
        <a:p>
          <a:endParaRPr lang="uk-UA"/>
        </a:p>
      </dgm:t>
    </dgm:pt>
    <dgm:pt modelId="{7FF2F3F9-1D91-4EBD-92EB-3C2B03F83D3E}" type="sibTrans" cxnId="{623A5138-4D3E-47C1-B2C8-4875279991F8}">
      <dgm:prSet/>
      <dgm:spPr/>
      <dgm:t>
        <a:bodyPr/>
        <a:lstStyle/>
        <a:p>
          <a:endParaRPr lang="uk-UA"/>
        </a:p>
      </dgm:t>
    </dgm:pt>
    <dgm:pt modelId="{638AD194-0996-4FD1-851C-FE5C5148F71B}" type="pres">
      <dgm:prSet presAssocID="{0F534EA8-5EF3-4208-B4D2-58DBE0076C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D3059DB-2EED-4488-88BA-27D52BC025A3}" type="pres">
      <dgm:prSet presAssocID="{A107CEA1-7396-400A-B626-5C7A6E55B50F}" presName="parentLin" presStyleCnt="0"/>
      <dgm:spPr/>
    </dgm:pt>
    <dgm:pt modelId="{3566FB33-072A-4307-8D5C-810E4C5008B7}" type="pres">
      <dgm:prSet presAssocID="{A107CEA1-7396-400A-B626-5C7A6E55B50F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AF74EF49-C657-4A76-A8A4-5EC1B2F14A8B}" type="pres">
      <dgm:prSet presAssocID="{A107CEA1-7396-400A-B626-5C7A6E55B50F}" presName="parentText" presStyleLbl="node1" presStyleIdx="0" presStyleCnt="6" custLinFactNeighborX="14211" custLinFactNeighborY="1956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7112B8-5A9A-44B6-B97C-5C219DE9F97F}" type="pres">
      <dgm:prSet presAssocID="{A107CEA1-7396-400A-B626-5C7A6E55B50F}" presName="negativeSpace" presStyleCnt="0"/>
      <dgm:spPr/>
    </dgm:pt>
    <dgm:pt modelId="{CCA4F53B-4C68-4848-8A7A-24AF9F6933CC}" type="pres">
      <dgm:prSet presAssocID="{A107CEA1-7396-400A-B626-5C7A6E55B50F}" presName="childText" presStyleLbl="conFgAcc1" presStyleIdx="0" presStyleCnt="6">
        <dgm:presLayoutVars>
          <dgm:bulletEnabled val="1"/>
        </dgm:presLayoutVars>
      </dgm:prSet>
      <dgm:spPr/>
    </dgm:pt>
    <dgm:pt modelId="{0E96AE48-0896-4E08-B8F1-29BD329C90D5}" type="pres">
      <dgm:prSet presAssocID="{83637461-CDCF-4055-AD8C-B6714301CD2B}" presName="spaceBetweenRectangles" presStyleCnt="0"/>
      <dgm:spPr/>
    </dgm:pt>
    <dgm:pt modelId="{E7A9C80E-B027-452A-BCE0-7AE79FF9A461}" type="pres">
      <dgm:prSet presAssocID="{1BC1E461-576E-407C-986F-3EA60BC57233}" presName="parentLin" presStyleCnt="0"/>
      <dgm:spPr/>
    </dgm:pt>
    <dgm:pt modelId="{DD770B92-CA8F-424D-A698-A62EA22BDA31}" type="pres">
      <dgm:prSet presAssocID="{1BC1E461-576E-407C-986F-3EA60BC57233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BC3CA304-E8F6-41D3-97FA-912D750B710F}" type="pres">
      <dgm:prSet presAssocID="{1BC1E461-576E-407C-986F-3EA60BC5723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0CEDCB-312A-4F12-891D-7471A9E05414}" type="pres">
      <dgm:prSet presAssocID="{1BC1E461-576E-407C-986F-3EA60BC57233}" presName="negativeSpace" presStyleCnt="0"/>
      <dgm:spPr/>
    </dgm:pt>
    <dgm:pt modelId="{6CD47A66-9AB4-4494-A9D8-7FD8AB0DC878}" type="pres">
      <dgm:prSet presAssocID="{1BC1E461-576E-407C-986F-3EA60BC57233}" presName="childText" presStyleLbl="conFgAcc1" presStyleIdx="1" presStyleCnt="6">
        <dgm:presLayoutVars>
          <dgm:bulletEnabled val="1"/>
        </dgm:presLayoutVars>
      </dgm:prSet>
      <dgm:spPr/>
    </dgm:pt>
    <dgm:pt modelId="{C8FF8335-BFB6-4654-80F7-E21FAB3507E0}" type="pres">
      <dgm:prSet presAssocID="{A6C62491-031C-4D49-9322-07D0728B3339}" presName="spaceBetweenRectangles" presStyleCnt="0"/>
      <dgm:spPr/>
    </dgm:pt>
    <dgm:pt modelId="{57C1115E-8754-472E-A616-C05C62B23088}" type="pres">
      <dgm:prSet presAssocID="{DCF8DD42-5044-49A0-8925-DBC46ED1CDF1}" presName="parentLin" presStyleCnt="0"/>
      <dgm:spPr/>
    </dgm:pt>
    <dgm:pt modelId="{FCD7BB00-6105-42C5-A16A-B0A05DF6C39B}" type="pres">
      <dgm:prSet presAssocID="{DCF8DD42-5044-49A0-8925-DBC46ED1CDF1}" presName="parentLeftMargin" presStyleLbl="node1" presStyleIdx="1" presStyleCnt="6"/>
      <dgm:spPr/>
      <dgm:t>
        <a:bodyPr/>
        <a:lstStyle/>
        <a:p>
          <a:endParaRPr lang="uk-UA"/>
        </a:p>
      </dgm:t>
    </dgm:pt>
    <dgm:pt modelId="{4DB1211D-A042-4DCB-BA8E-E6F886FBC6B8}" type="pres">
      <dgm:prSet presAssocID="{DCF8DD42-5044-49A0-8925-DBC46ED1CDF1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4CD7EDB-7848-4A3E-90AD-1275D5BD297A}" type="pres">
      <dgm:prSet presAssocID="{DCF8DD42-5044-49A0-8925-DBC46ED1CDF1}" presName="negativeSpace" presStyleCnt="0"/>
      <dgm:spPr/>
    </dgm:pt>
    <dgm:pt modelId="{9F88E34D-F684-42DF-9958-C1F65D9BF75A}" type="pres">
      <dgm:prSet presAssocID="{DCF8DD42-5044-49A0-8925-DBC46ED1CDF1}" presName="childText" presStyleLbl="conFgAcc1" presStyleIdx="2" presStyleCnt="6">
        <dgm:presLayoutVars>
          <dgm:bulletEnabled val="1"/>
        </dgm:presLayoutVars>
      </dgm:prSet>
      <dgm:spPr/>
    </dgm:pt>
    <dgm:pt modelId="{07E86F45-3BCA-42C7-9657-C6767BFA2C5A}" type="pres">
      <dgm:prSet presAssocID="{198D69B4-2EF9-4DA0-88F0-CC94E1F91F08}" presName="spaceBetweenRectangles" presStyleCnt="0"/>
      <dgm:spPr/>
    </dgm:pt>
    <dgm:pt modelId="{F4E5E3C9-F0D0-4FC1-8623-DC914C191160}" type="pres">
      <dgm:prSet presAssocID="{380457EA-C44B-44AD-81F4-697372CA1D95}" presName="parentLin" presStyleCnt="0"/>
      <dgm:spPr/>
    </dgm:pt>
    <dgm:pt modelId="{53412EE6-94B5-4B6A-9AD9-3E2F37654482}" type="pres">
      <dgm:prSet presAssocID="{380457EA-C44B-44AD-81F4-697372CA1D95}" presName="parentLeftMargin" presStyleLbl="node1" presStyleIdx="2" presStyleCnt="6"/>
      <dgm:spPr/>
      <dgm:t>
        <a:bodyPr/>
        <a:lstStyle/>
        <a:p>
          <a:endParaRPr lang="uk-UA"/>
        </a:p>
      </dgm:t>
    </dgm:pt>
    <dgm:pt modelId="{2C102AE0-87FA-48E6-9BF9-552193ECE2DB}" type="pres">
      <dgm:prSet presAssocID="{380457EA-C44B-44AD-81F4-697372CA1D9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C67416C-6483-4E8F-A4F5-E9BF9D1C73AB}" type="pres">
      <dgm:prSet presAssocID="{380457EA-C44B-44AD-81F4-697372CA1D95}" presName="negativeSpace" presStyleCnt="0"/>
      <dgm:spPr/>
    </dgm:pt>
    <dgm:pt modelId="{8D1A6824-1509-418C-9FEF-FE114CAD5809}" type="pres">
      <dgm:prSet presAssocID="{380457EA-C44B-44AD-81F4-697372CA1D95}" presName="childText" presStyleLbl="conFgAcc1" presStyleIdx="3" presStyleCnt="6">
        <dgm:presLayoutVars>
          <dgm:bulletEnabled val="1"/>
        </dgm:presLayoutVars>
      </dgm:prSet>
      <dgm:spPr/>
    </dgm:pt>
    <dgm:pt modelId="{D25A9F5A-6B22-4BC1-BD26-A8F18B3E8E83}" type="pres">
      <dgm:prSet presAssocID="{9A24F516-DF61-42F3-A88E-DAEDCEDF6635}" presName="spaceBetweenRectangles" presStyleCnt="0"/>
      <dgm:spPr/>
    </dgm:pt>
    <dgm:pt modelId="{C7213E8F-E02A-45D0-AFCE-B01A149D3070}" type="pres">
      <dgm:prSet presAssocID="{22BFDC36-B3A1-4A12-8757-42A7217B8940}" presName="parentLin" presStyleCnt="0"/>
      <dgm:spPr/>
    </dgm:pt>
    <dgm:pt modelId="{B33DCC2C-0730-449D-BE35-79BBC94058CF}" type="pres">
      <dgm:prSet presAssocID="{22BFDC36-B3A1-4A12-8757-42A7217B8940}" presName="parentLeftMargin" presStyleLbl="node1" presStyleIdx="3" presStyleCnt="6"/>
      <dgm:spPr/>
      <dgm:t>
        <a:bodyPr/>
        <a:lstStyle/>
        <a:p>
          <a:endParaRPr lang="uk-UA"/>
        </a:p>
      </dgm:t>
    </dgm:pt>
    <dgm:pt modelId="{C34340CB-800F-43C7-94D9-D77D3357E5DF}" type="pres">
      <dgm:prSet presAssocID="{22BFDC36-B3A1-4A12-8757-42A7217B894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B47893-3809-427D-843C-6C2345DA5949}" type="pres">
      <dgm:prSet presAssocID="{22BFDC36-B3A1-4A12-8757-42A7217B8940}" presName="negativeSpace" presStyleCnt="0"/>
      <dgm:spPr/>
    </dgm:pt>
    <dgm:pt modelId="{E97A79F7-00C0-4121-9044-DA85A2E9986A}" type="pres">
      <dgm:prSet presAssocID="{22BFDC36-B3A1-4A12-8757-42A7217B8940}" presName="childText" presStyleLbl="conFgAcc1" presStyleIdx="4" presStyleCnt="6">
        <dgm:presLayoutVars>
          <dgm:bulletEnabled val="1"/>
        </dgm:presLayoutVars>
      </dgm:prSet>
      <dgm:spPr/>
    </dgm:pt>
    <dgm:pt modelId="{B070A16F-DE4D-4D39-ABF9-E414A8C697A7}" type="pres">
      <dgm:prSet presAssocID="{0E7B7FB8-412E-40D8-9C8D-C8C61501FE66}" presName="spaceBetweenRectangles" presStyleCnt="0"/>
      <dgm:spPr/>
    </dgm:pt>
    <dgm:pt modelId="{ACCFD586-F76D-4325-8A16-A0990952360D}" type="pres">
      <dgm:prSet presAssocID="{92A9FA79-6F6E-4CF2-9342-7E55168899D0}" presName="parentLin" presStyleCnt="0"/>
      <dgm:spPr/>
    </dgm:pt>
    <dgm:pt modelId="{4C9633B5-C5CF-41B7-A1FF-F2A0D5C058A1}" type="pres">
      <dgm:prSet presAssocID="{92A9FA79-6F6E-4CF2-9342-7E55168899D0}" presName="parentLeftMargin" presStyleLbl="node1" presStyleIdx="4" presStyleCnt="6"/>
      <dgm:spPr/>
      <dgm:t>
        <a:bodyPr/>
        <a:lstStyle/>
        <a:p>
          <a:endParaRPr lang="uk-UA"/>
        </a:p>
      </dgm:t>
    </dgm:pt>
    <dgm:pt modelId="{16B4E872-8290-44D9-8271-6F678AB4FEDA}" type="pres">
      <dgm:prSet presAssocID="{92A9FA79-6F6E-4CF2-9342-7E55168899D0}" presName="parentText" presStyleLbl="node1" presStyleIdx="5" presStyleCnt="6" custLinFactNeighborX="13917" custLinFactNeighborY="-592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53EC47-BFAE-47F9-8A50-25C173C78635}" type="pres">
      <dgm:prSet presAssocID="{92A9FA79-6F6E-4CF2-9342-7E55168899D0}" presName="negativeSpace" presStyleCnt="0"/>
      <dgm:spPr/>
    </dgm:pt>
    <dgm:pt modelId="{45EAA4A8-9B25-4DB4-8764-6D3826422422}" type="pres">
      <dgm:prSet presAssocID="{92A9FA79-6F6E-4CF2-9342-7E55168899D0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17439C3-C8F3-4A04-B364-E5E084F77354}" type="presOf" srcId="{380457EA-C44B-44AD-81F4-697372CA1D95}" destId="{53412EE6-94B5-4B6A-9AD9-3E2F37654482}" srcOrd="0" destOrd="0" presId="urn:microsoft.com/office/officeart/2005/8/layout/list1"/>
    <dgm:cxn modelId="{C9F2EE87-97E9-4130-91D0-4BA7D08494EE}" type="presOf" srcId="{A107CEA1-7396-400A-B626-5C7A6E55B50F}" destId="{3566FB33-072A-4307-8D5C-810E4C5008B7}" srcOrd="0" destOrd="0" presId="urn:microsoft.com/office/officeart/2005/8/layout/list1"/>
    <dgm:cxn modelId="{0A70E694-2E68-4B66-A483-91B7AFCC39C0}" type="presOf" srcId="{92A9FA79-6F6E-4CF2-9342-7E55168899D0}" destId="{16B4E872-8290-44D9-8271-6F678AB4FEDA}" srcOrd="1" destOrd="0" presId="urn:microsoft.com/office/officeart/2005/8/layout/list1"/>
    <dgm:cxn modelId="{ED980B2C-D47D-42FC-99D8-718FDAB19B68}" type="presOf" srcId="{1BC1E461-576E-407C-986F-3EA60BC57233}" destId="{DD770B92-CA8F-424D-A698-A62EA22BDA31}" srcOrd="0" destOrd="0" presId="urn:microsoft.com/office/officeart/2005/8/layout/list1"/>
    <dgm:cxn modelId="{DA77D007-C36A-478F-B173-2767BE6A9BD3}" type="presOf" srcId="{1BC1E461-576E-407C-986F-3EA60BC57233}" destId="{BC3CA304-E8F6-41D3-97FA-912D750B710F}" srcOrd="1" destOrd="0" presId="urn:microsoft.com/office/officeart/2005/8/layout/list1"/>
    <dgm:cxn modelId="{8576FA44-00CF-47BD-903A-A9B2710A7A28}" srcId="{0F534EA8-5EF3-4208-B4D2-58DBE0076CE5}" destId="{1BC1E461-576E-407C-986F-3EA60BC57233}" srcOrd="1" destOrd="0" parTransId="{3DA0F630-FF6E-47D9-B09B-D410495FA42D}" sibTransId="{A6C62491-031C-4D49-9322-07D0728B3339}"/>
    <dgm:cxn modelId="{CB9CEE33-317F-4CAA-9877-17103F50FF6C}" srcId="{0F534EA8-5EF3-4208-B4D2-58DBE0076CE5}" destId="{22BFDC36-B3A1-4A12-8757-42A7217B8940}" srcOrd="4" destOrd="0" parTransId="{C74137B4-613B-4017-83CA-965165762278}" sibTransId="{0E7B7FB8-412E-40D8-9C8D-C8C61501FE66}"/>
    <dgm:cxn modelId="{4DA6E143-FF31-4D54-892D-B0D757873277}" srcId="{0F534EA8-5EF3-4208-B4D2-58DBE0076CE5}" destId="{380457EA-C44B-44AD-81F4-697372CA1D95}" srcOrd="3" destOrd="0" parTransId="{76A766BA-3742-4C76-88CB-1BAF4197F33E}" sibTransId="{9A24F516-DF61-42F3-A88E-DAEDCEDF6635}"/>
    <dgm:cxn modelId="{37C4C4C3-0CE9-422A-B30A-4FCDA31EBFD3}" type="presOf" srcId="{DCF8DD42-5044-49A0-8925-DBC46ED1CDF1}" destId="{4DB1211D-A042-4DCB-BA8E-E6F886FBC6B8}" srcOrd="1" destOrd="0" presId="urn:microsoft.com/office/officeart/2005/8/layout/list1"/>
    <dgm:cxn modelId="{C1099697-5970-4E98-AECF-988B02140C4D}" type="presOf" srcId="{22BFDC36-B3A1-4A12-8757-42A7217B8940}" destId="{B33DCC2C-0730-449D-BE35-79BBC94058CF}" srcOrd="0" destOrd="0" presId="urn:microsoft.com/office/officeart/2005/8/layout/list1"/>
    <dgm:cxn modelId="{B254F566-73B2-4448-9B97-9F9992E2D643}" srcId="{0F534EA8-5EF3-4208-B4D2-58DBE0076CE5}" destId="{A107CEA1-7396-400A-B626-5C7A6E55B50F}" srcOrd="0" destOrd="0" parTransId="{DEA1FF4E-B0D0-4132-AF93-CA05BEAFBBDE}" sibTransId="{83637461-CDCF-4055-AD8C-B6714301CD2B}"/>
    <dgm:cxn modelId="{69ED540B-6F27-4BD5-8353-10EA4A075E21}" srcId="{0F534EA8-5EF3-4208-B4D2-58DBE0076CE5}" destId="{DCF8DD42-5044-49A0-8925-DBC46ED1CDF1}" srcOrd="2" destOrd="0" parTransId="{882FC489-99A2-4DC6-B995-AB1D055EE890}" sibTransId="{198D69B4-2EF9-4DA0-88F0-CC94E1F91F08}"/>
    <dgm:cxn modelId="{A617D502-FBD1-4950-BECB-81609A813CCC}" type="presOf" srcId="{380457EA-C44B-44AD-81F4-697372CA1D95}" destId="{2C102AE0-87FA-48E6-9BF9-552193ECE2DB}" srcOrd="1" destOrd="0" presId="urn:microsoft.com/office/officeart/2005/8/layout/list1"/>
    <dgm:cxn modelId="{97CB37C1-58BE-4C8A-9248-CA7714D0CE32}" type="presOf" srcId="{22BFDC36-B3A1-4A12-8757-42A7217B8940}" destId="{C34340CB-800F-43C7-94D9-D77D3357E5DF}" srcOrd="1" destOrd="0" presId="urn:microsoft.com/office/officeart/2005/8/layout/list1"/>
    <dgm:cxn modelId="{25490C36-BD18-411A-8B5B-6261F4D201A1}" type="presOf" srcId="{DCF8DD42-5044-49A0-8925-DBC46ED1CDF1}" destId="{FCD7BB00-6105-42C5-A16A-B0A05DF6C39B}" srcOrd="0" destOrd="0" presId="urn:microsoft.com/office/officeart/2005/8/layout/list1"/>
    <dgm:cxn modelId="{417E7C60-8441-42D7-AE4F-FC37438C8689}" type="presOf" srcId="{A107CEA1-7396-400A-B626-5C7A6E55B50F}" destId="{AF74EF49-C657-4A76-A8A4-5EC1B2F14A8B}" srcOrd="1" destOrd="0" presId="urn:microsoft.com/office/officeart/2005/8/layout/list1"/>
    <dgm:cxn modelId="{E083E676-FB5D-4D6C-9814-56884A782905}" type="presOf" srcId="{0F534EA8-5EF3-4208-B4D2-58DBE0076CE5}" destId="{638AD194-0996-4FD1-851C-FE5C5148F71B}" srcOrd="0" destOrd="0" presId="urn:microsoft.com/office/officeart/2005/8/layout/list1"/>
    <dgm:cxn modelId="{623A5138-4D3E-47C1-B2C8-4875279991F8}" srcId="{0F534EA8-5EF3-4208-B4D2-58DBE0076CE5}" destId="{92A9FA79-6F6E-4CF2-9342-7E55168899D0}" srcOrd="5" destOrd="0" parTransId="{4BB07E9C-60CC-4024-9968-0BE9E2624CD1}" sibTransId="{7FF2F3F9-1D91-4EBD-92EB-3C2B03F83D3E}"/>
    <dgm:cxn modelId="{094DA479-86F9-43D9-8620-DCD5F7EB5A06}" type="presOf" srcId="{92A9FA79-6F6E-4CF2-9342-7E55168899D0}" destId="{4C9633B5-C5CF-41B7-A1FF-F2A0D5C058A1}" srcOrd="0" destOrd="0" presId="urn:microsoft.com/office/officeart/2005/8/layout/list1"/>
    <dgm:cxn modelId="{D89D978D-915E-4279-BA45-81973BEE8E14}" type="presParOf" srcId="{638AD194-0996-4FD1-851C-FE5C5148F71B}" destId="{FD3059DB-2EED-4488-88BA-27D52BC025A3}" srcOrd="0" destOrd="0" presId="urn:microsoft.com/office/officeart/2005/8/layout/list1"/>
    <dgm:cxn modelId="{AE8952C4-1E98-42C6-97A7-3FB35C63F6B1}" type="presParOf" srcId="{FD3059DB-2EED-4488-88BA-27D52BC025A3}" destId="{3566FB33-072A-4307-8D5C-810E4C5008B7}" srcOrd="0" destOrd="0" presId="urn:microsoft.com/office/officeart/2005/8/layout/list1"/>
    <dgm:cxn modelId="{EC8717A3-F825-436A-873B-FFACF5F98DBA}" type="presParOf" srcId="{FD3059DB-2EED-4488-88BA-27D52BC025A3}" destId="{AF74EF49-C657-4A76-A8A4-5EC1B2F14A8B}" srcOrd="1" destOrd="0" presId="urn:microsoft.com/office/officeart/2005/8/layout/list1"/>
    <dgm:cxn modelId="{61947BFD-A09B-40F9-9B8C-0347120DB99F}" type="presParOf" srcId="{638AD194-0996-4FD1-851C-FE5C5148F71B}" destId="{BC7112B8-5A9A-44B6-B97C-5C219DE9F97F}" srcOrd="1" destOrd="0" presId="urn:microsoft.com/office/officeart/2005/8/layout/list1"/>
    <dgm:cxn modelId="{5781F22E-43FB-4AFF-9A3B-92F11685565B}" type="presParOf" srcId="{638AD194-0996-4FD1-851C-FE5C5148F71B}" destId="{CCA4F53B-4C68-4848-8A7A-24AF9F6933CC}" srcOrd="2" destOrd="0" presId="urn:microsoft.com/office/officeart/2005/8/layout/list1"/>
    <dgm:cxn modelId="{CAFB815E-9F6F-4838-9516-F2B1AD73C60E}" type="presParOf" srcId="{638AD194-0996-4FD1-851C-FE5C5148F71B}" destId="{0E96AE48-0896-4E08-B8F1-29BD329C90D5}" srcOrd="3" destOrd="0" presId="urn:microsoft.com/office/officeart/2005/8/layout/list1"/>
    <dgm:cxn modelId="{71B15519-D19A-49A4-A810-D9502314BF30}" type="presParOf" srcId="{638AD194-0996-4FD1-851C-FE5C5148F71B}" destId="{E7A9C80E-B027-452A-BCE0-7AE79FF9A461}" srcOrd="4" destOrd="0" presId="urn:microsoft.com/office/officeart/2005/8/layout/list1"/>
    <dgm:cxn modelId="{C21AB090-813D-4BFE-9F01-E8864EF11E33}" type="presParOf" srcId="{E7A9C80E-B027-452A-BCE0-7AE79FF9A461}" destId="{DD770B92-CA8F-424D-A698-A62EA22BDA31}" srcOrd="0" destOrd="0" presId="urn:microsoft.com/office/officeart/2005/8/layout/list1"/>
    <dgm:cxn modelId="{7B7954FD-CBF9-4CD9-8194-E79711BF6470}" type="presParOf" srcId="{E7A9C80E-B027-452A-BCE0-7AE79FF9A461}" destId="{BC3CA304-E8F6-41D3-97FA-912D750B710F}" srcOrd="1" destOrd="0" presId="urn:microsoft.com/office/officeart/2005/8/layout/list1"/>
    <dgm:cxn modelId="{FD5332E4-3B6A-4D34-B3B9-866372B37648}" type="presParOf" srcId="{638AD194-0996-4FD1-851C-FE5C5148F71B}" destId="{BA0CEDCB-312A-4F12-891D-7471A9E05414}" srcOrd="5" destOrd="0" presId="urn:microsoft.com/office/officeart/2005/8/layout/list1"/>
    <dgm:cxn modelId="{966278E3-169F-4C12-AEC0-09C2CFADFA07}" type="presParOf" srcId="{638AD194-0996-4FD1-851C-FE5C5148F71B}" destId="{6CD47A66-9AB4-4494-A9D8-7FD8AB0DC878}" srcOrd="6" destOrd="0" presId="urn:microsoft.com/office/officeart/2005/8/layout/list1"/>
    <dgm:cxn modelId="{F971AA93-FF39-43C7-ACBC-FECA7206D014}" type="presParOf" srcId="{638AD194-0996-4FD1-851C-FE5C5148F71B}" destId="{C8FF8335-BFB6-4654-80F7-E21FAB3507E0}" srcOrd="7" destOrd="0" presId="urn:microsoft.com/office/officeart/2005/8/layout/list1"/>
    <dgm:cxn modelId="{3CE2E907-E236-4E19-9789-7C7CAC6F835C}" type="presParOf" srcId="{638AD194-0996-4FD1-851C-FE5C5148F71B}" destId="{57C1115E-8754-472E-A616-C05C62B23088}" srcOrd="8" destOrd="0" presId="urn:microsoft.com/office/officeart/2005/8/layout/list1"/>
    <dgm:cxn modelId="{365FF903-C2B1-4ECC-BD16-E2E18F5BDFE5}" type="presParOf" srcId="{57C1115E-8754-472E-A616-C05C62B23088}" destId="{FCD7BB00-6105-42C5-A16A-B0A05DF6C39B}" srcOrd="0" destOrd="0" presId="urn:microsoft.com/office/officeart/2005/8/layout/list1"/>
    <dgm:cxn modelId="{37A5059F-C1D2-438E-8E60-7BB7715467CB}" type="presParOf" srcId="{57C1115E-8754-472E-A616-C05C62B23088}" destId="{4DB1211D-A042-4DCB-BA8E-E6F886FBC6B8}" srcOrd="1" destOrd="0" presId="urn:microsoft.com/office/officeart/2005/8/layout/list1"/>
    <dgm:cxn modelId="{1EBC9BE4-921A-49D4-BD11-6E0EE55285A9}" type="presParOf" srcId="{638AD194-0996-4FD1-851C-FE5C5148F71B}" destId="{A4CD7EDB-7848-4A3E-90AD-1275D5BD297A}" srcOrd="9" destOrd="0" presId="urn:microsoft.com/office/officeart/2005/8/layout/list1"/>
    <dgm:cxn modelId="{1712348C-4842-41B1-A975-1AE0A0FB7C77}" type="presParOf" srcId="{638AD194-0996-4FD1-851C-FE5C5148F71B}" destId="{9F88E34D-F684-42DF-9958-C1F65D9BF75A}" srcOrd="10" destOrd="0" presId="urn:microsoft.com/office/officeart/2005/8/layout/list1"/>
    <dgm:cxn modelId="{709A2339-29B5-4C5A-B212-C6FD049F9049}" type="presParOf" srcId="{638AD194-0996-4FD1-851C-FE5C5148F71B}" destId="{07E86F45-3BCA-42C7-9657-C6767BFA2C5A}" srcOrd="11" destOrd="0" presId="urn:microsoft.com/office/officeart/2005/8/layout/list1"/>
    <dgm:cxn modelId="{E8D75881-BBEB-4A6D-9439-06FD08BDCD4F}" type="presParOf" srcId="{638AD194-0996-4FD1-851C-FE5C5148F71B}" destId="{F4E5E3C9-F0D0-4FC1-8623-DC914C191160}" srcOrd="12" destOrd="0" presId="urn:microsoft.com/office/officeart/2005/8/layout/list1"/>
    <dgm:cxn modelId="{F563985D-6962-409A-948F-5B56BAD5D4A0}" type="presParOf" srcId="{F4E5E3C9-F0D0-4FC1-8623-DC914C191160}" destId="{53412EE6-94B5-4B6A-9AD9-3E2F37654482}" srcOrd="0" destOrd="0" presId="urn:microsoft.com/office/officeart/2005/8/layout/list1"/>
    <dgm:cxn modelId="{2569EA94-7ACC-4B16-9152-6054FBD68A3D}" type="presParOf" srcId="{F4E5E3C9-F0D0-4FC1-8623-DC914C191160}" destId="{2C102AE0-87FA-48E6-9BF9-552193ECE2DB}" srcOrd="1" destOrd="0" presId="urn:microsoft.com/office/officeart/2005/8/layout/list1"/>
    <dgm:cxn modelId="{1E3CFCB5-5BC0-4234-BBAF-3120350DA5FB}" type="presParOf" srcId="{638AD194-0996-4FD1-851C-FE5C5148F71B}" destId="{6C67416C-6483-4E8F-A4F5-E9BF9D1C73AB}" srcOrd="13" destOrd="0" presId="urn:microsoft.com/office/officeart/2005/8/layout/list1"/>
    <dgm:cxn modelId="{1474B004-094B-4D73-B0B6-FC174641695D}" type="presParOf" srcId="{638AD194-0996-4FD1-851C-FE5C5148F71B}" destId="{8D1A6824-1509-418C-9FEF-FE114CAD5809}" srcOrd="14" destOrd="0" presId="urn:microsoft.com/office/officeart/2005/8/layout/list1"/>
    <dgm:cxn modelId="{6C4BF92B-2F28-497A-AF45-4CD29F4E99EB}" type="presParOf" srcId="{638AD194-0996-4FD1-851C-FE5C5148F71B}" destId="{D25A9F5A-6B22-4BC1-BD26-A8F18B3E8E83}" srcOrd="15" destOrd="0" presId="urn:microsoft.com/office/officeart/2005/8/layout/list1"/>
    <dgm:cxn modelId="{E4F50D62-5CE3-411A-94CC-9B65BFDDF4CB}" type="presParOf" srcId="{638AD194-0996-4FD1-851C-FE5C5148F71B}" destId="{C7213E8F-E02A-45D0-AFCE-B01A149D3070}" srcOrd="16" destOrd="0" presId="urn:microsoft.com/office/officeart/2005/8/layout/list1"/>
    <dgm:cxn modelId="{89544941-1900-44F2-89C4-496811F9528F}" type="presParOf" srcId="{C7213E8F-E02A-45D0-AFCE-B01A149D3070}" destId="{B33DCC2C-0730-449D-BE35-79BBC94058CF}" srcOrd="0" destOrd="0" presId="urn:microsoft.com/office/officeart/2005/8/layout/list1"/>
    <dgm:cxn modelId="{F79B0E06-B650-4B36-8D03-7D5805FB16BF}" type="presParOf" srcId="{C7213E8F-E02A-45D0-AFCE-B01A149D3070}" destId="{C34340CB-800F-43C7-94D9-D77D3357E5DF}" srcOrd="1" destOrd="0" presId="urn:microsoft.com/office/officeart/2005/8/layout/list1"/>
    <dgm:cxn modelId="{58DB3BC4-43E3-4CA6-947C-EEBBE231552C}" type="presParOf" srcId="{638AD194-0996-4FD1-851C-FE5C5148F71B}" destId="{E1B47893-3809-427D-843C-6C2345DA5949}" srcOrd="17" destOrd="0" presId="urn:microsoft.com/office/officeart/2005/8/layout/list1"/>
    <dgm:cxn modelId="{310E5E04-2E93-4113-9300-9DDE0DA9C920}" type="presParOf" srcId="{638AD194-0996-4FD1-851C-FE5C5148F71B}" destId="{E97A79F7-00C0-4121-9044-DA85A2E9986A}" srcOrd="18" destOrd="0" presId="urn:microsoft.com/office/officeart/2005/8/layout/list1"/>
    <dgm:cxn modelId="{E0F0CB53-094B-42FB-9643-6E3AF08417C2}" type="presParOf" srcId="{638AD194-0996-4FD1-851C-FE5C5148F71B}" destId="{B070A16F-DE4D-4D39-ABF9-E414A8C697A7}" srcOrd="19" destOrd="0" presId="urn:microsoft.com/office/officeart/2005/8/layout/list1"/>
    <dgm:cxn modelId="{3AF6BA13-80A3-45B7-BAD2-F03832465BB0}" type="presParOf" srcId="{638AD194-0996-4FD1-851C-FE5C5148F71B}" destId="{ACCFD586-F76D-4325-8A16-A0990952360D}" srcOrd="20" destOrd="0" presId="urn:microsoft.com/office/officeart/2005/8/layout/list1"/>
    <dgm:cxn modelId="{1DE1FB6C-E61C-40E9-A419-9C8D8893AB49}" type="presParOf" srcId="{ACCFD586-F76D-4325-8A16-A0990952360D}" destId="{4C9633B5-C5CF-41B7-A1FF-F2A0D5C058A1}" srcOrd="0" destOrd="0" presId="urn:microsoft.com/office/officeart/2005/8/layout/list1"/>
    <dgm:cxn modelId="{3E5B3D8C-217A-4249-9E1D-A6A93AF01230}" type="presParOf" srcId="{ACCFD586-F76D-4325-8A16-A0990952360D}" destId="{16B4E872-8290-44D9-8271-6F678AB4FEDA}" srcOrd="1" destOrd="0" presId="urn:microsoft.com/office/officeart/2005/8/layout/list1"/>
    <dgm:cxn modelId="{63BB023A-C902-4DD1-96ED-3CD72BC77985}" type="presParOf" srcId="{638AD194-0996-4FD1-851C-FE5C5148F71B}" destId="{EC53EC47-BFAE-47F9-8A50-25C173C78635}" srcOrd="21" destOrd="0" presId="urn:microsoft.com/office/officeart/2005/8/layout/list1"/>
    <dgm:cxn modelId="{6566EF8B-CDC7-4A5C-8941-1D70381EF88E}" type="presParOf" srcId="{638AD194-0996-4FD1-851C-FE5C5148F71B}" destId="{45EAA4A8-9B25-4DB4-8764-6D382642242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63DFAF-FFAA-4D2D-A8CD-F0E65EC292A2}" type="doc">
      <dgm:prSet loTypeId="urn:microsoft.com/office/officeart/2005/8/layout/default#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2FD328D-6E8B-48B4-B0A7-392D5B6A182B}">
      <dgm:prSet phldrT="[Текст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uk-UA" b="1" dirty="0" smtClean="0">
              <a:solidFill>
                <a:schemeClr val="tx2">
                  <a:lumMod val="95000"/>
                  <a:lumOff val="5000"/>
                </a:schemeClr>
              </a:solidFill>
            </a:rPr>
            <a:t>Моделювання життєвих ситуацій</a:t>
          </a:r>
          <a:endParaRPr lang="uk-UA" b="1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81970963-965B-49DD-9974-C21B3ED07938}" type="parTrans" cxnId="{E30ECF31-999D-4D87-B2EA-262EE88CA57D}">
      <dgm:prSet/>
      <dgm:spPr/>
      <dgm:t>
        <a:bodyPr/>
        <a:lstStyle/>
        <a:p>
          <a:endParaRPr lang="uk-UA"/>
        </a:p>
      </dgm:t>
    </dgm:pt>
    <dgm:pt modelId="{98E1C666-46C2-4445-8F99-5121CDD5C7CB}" type="sibTrans" cxnId="{E30ECF31-999D-4D87-B2EA-262EE88CA57D}">
      <dgm:prSet/>
      <dgm:spPr/>
      <dgm:t>
        <a:bodyPr/>
        <a:lstStyle/>
        <a:p>
          <a:endParaRPr lang="uk-UA"/>
        </a:p>
      </dgm:t>
    </dgm:pt>
    <dgm:pt modelId="{28FB687D-B959-40D3-9C45-BDBC06D18A20}">
      <dgm:prSet phldrT="[Текст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uk-UA" b="1" dirty="0" smtClean="0">
              <a:solidFill>
                <a:schemeClr val="tx2">
                  <a:lumMod val="95000"/>
                  <a:lumOff val="5000"/>
                </a:schemeClr>
              </a:solidFill>
            </a:rPr>
            <a:t>Використання</a:t>
          </a:r>
          <a:r>
            <a:rPr lang="uk-UA" dirty="0" smtClean="0"/>
            <a:t> </a:t>
          </a:r>
          <a:r>
            <a:rPr lang="uk-UA" b="1" dirty="0" smtClean="0">
              <a:solidFill>
                <a:schemeClr val="tx2">
                  <a:lumMod val="95000"/>
                  <a:lumOff val="5000"/>
                </a:schemeClr>
              </a:solidFill>
            </a:rPr>
            <a:t>розминок</a:t>
          </a:r>
        </a:p>
        <a:p>
          <a:endParaRPr lang="uk-UA" dirty="0"/>
        </a:p>
      </dgm:t>
    </dgm:pt>
    <dgm:pt modelId="{DC6174DD-1A90-49A8-9D76-5A2E00C325C5}" type="parTrans" cxnId="{A3E858E7-4221-41E7-AA41-E983299DDFA6}">
      <dgm:prSet/>
      <dgm:spPr/>
      <dgm:t>
        <a:bodyPr/>
        <a:lstStyle/>
        <a:p>
          <a:endParaRPr lang="uk-UA"/>
        </a:p>
      </dgm:t>
    </dgm:pt>
    <dgm:pt modelId="{67B2F6D6-961D-458F-9296-6B20BD1BA302}" type="sibTrans" cxnId="{A3E858E7-4221-41E7-AA41-E983299DDFA6}">
      <dgm:prSet/>
      <dgm:spPr/>
      <dgm:t>
        <a:bodyPr/>
        <a:lstStyle/>
        <a:p>
          <a:endParaRPr lang="uk-UA"/>
        </a:p>
      </dgm:t>
    </dgm:pt>
    <dgm:pt modelId="{0646192E-8A5B-47E5-9B30-F3749760CCC9}">
      <dgm:prSet phldrT="[Текст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uk-UA" b="1" dirty="0" smtClean="0">
              <a:solidFill>
                <a:schemeClr val="tx2">
                  <a:lumMod val="95000"/>
                  <a:lumOff val="5000"/>
                </a:schemeClr>
              </a:solidFill>
            </a:rPr>
            <a:t>Вирішення творчих завдань</a:t>
          </a:r>
          <a:endParaRPr lang="uk-UA" b="1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7206E1B2-A424-42FC-B947-ADA27019396F}" type="parTrans" cxnId="{B298D29A-C5B1-454B-BEEE-7266C8AC8FF6}">
      <dgm:prSet/>
      <dgm:spPr/>
      <dgm:t>
        <a:bodyPr/>
        <a:lstStyle/>
        <a:p>
          <a:endParaRPr lang="uk-UA"/>
        </a:p>
      </dgm:t>
    </dgm:pt>
    <dgm:pt modelId="{FB67FEE2-EE3C-4259-B746-3378A3955D99}" type="sibTrans" cxnId="{B298D29A-C5B1-454B-BEEE-7266C8AC8FF6}">
      <dgm:prSet/>
      <dgm:spPr/>
      <dgm:t>
        <a:bodyPr/>
        <a:lstStyle/>
        <a:p>
          <a:endParaRPr lang="uk-UA"/>
        </a:p>
      </dgm:t>
    </dgm:pt>
    <dgm:pt modelId="{1CB6B410-4F55-44B8-A126-572621784480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uk-UA" b="1" dirty="0" smtClean="0">
              <a:solidFill>
                <a:schemeClr val="tx2">
                  <a:lumMod val="95000"/>
                  <a:lumOff val="5000"/>
                </a:schemeClr>
              </a:solidFill>
            </a:rPr>
            <a:t>Використання рольових ігор</a:t>
          </a:r>
        </a:p>
        <a:p>
          <a:endParaRPr lang="uk-UA" dirty="0"/>
        </a:p>
      </dgm:t>
    </dgm:pt>
    <dgm:pt modelId="{D2DFDD8A-6F39-4DCF-AF3E-F35A7433E8C2}" type="parTrans" cxnId="{04DC58DE-ACC2-44D7-A79D-455988A05830}">
      <dgm:prSet/>
      <dgm:spPr/>
      <dgm:t>
        <a:bodyPr/>
        <a:lstStyle/>
        <a:p>
          <a:endParaRPr lang="uk-UA"/>
        </a:p>
      </dgm:t>
    </dgm:pt>
    <dgm:pt modelId="{60328C91-4206-4216-9A6C-6EF8903DA25D}" type="sibTrans" cxnId="{04DC58DE-ACC2-44D7-A79D-455988A05830}">
      <dgm:prSet/>
      <dgm:spPr/>
      <dgm:t>
        <a:bodyPr/>
        <a:lstStyle/>
        <a:p>
          <a:endParaRPr lang="uk-UA"/>
        </a:p>
      </dgm:t>
    </dgm:pt>
    <dgm:pt modelId="{5E9B0E3F-E621-4191-892A-7384CCF67CEC}">
      <dgm:prSet phldrT="[Текст]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uk-UA" b="1" dirty="0" smtClean="0">
              <a:solidFill>
                <a:schemeClr val="tx2">
                  <a:lumMod val="95000"/>
                  <a:lumOff val="5000"/>
                </a:schemeClr>
              </a:solidFill>
            </a:rPr>
            <a:t>Спільне розв'язання проблем</a:t>
          </a:r>
          <a:endParaRPr lang="uk-UA" b="1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69D58DD1-1372-4CF9-B286-3117A76573CD}" type="parTrans" cxnId="{284B58D3-41CD-4F49-9342-8135E7D8BA49}">
      <dgm:prSet/>
      <dgm:spPr/>
      <dgm:t>
        <a:bodyPr/>
        <a:lstStyle/>
        <a:p>
          <a:endParaRPr lang="uk-UA"/>
        </a:p>
      </dgm:t>
    </dgm:pt>
    <dgm:pt modelId="{FF12911C-63B2-464D-9802-75999030746F}" type="sibTrans" cxnId="{284B58D3-41CD-4F49-9342-8135E7D8BA49}">
      <dgm:prSet/>
      <dgm:spPr/>
      <dgm:t>
        <a:bodyPr/>
        <a:lstStyle/>
        <a:p>
          <a:endParaRPr lang="uk-UA"/>
        </a:p>
      </dgm:t>
    </dgm:pt>
    <dgm:pt modelId="{384C858B-D806-4A9E-9594-24F047EE7375}" type="pres">
      <dgm:prSet presAssocID="{B463DFAF-FFAA-4D2D-A8CD-F0E65EC292A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48CD054-D56E-4A3B-A85C-8DE21CE4074C}" type="pres">
      <dgm:prSet presAssocID="{02FD328D-6E8B-48B4-B0A7-392D5B6A182B}" presName="node" presStyleLbl="node1" presStyleIdx="0" presStyleCnt="5" custLinFactNeighborX="1067" custLinFactNeighborY="43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B50B6D-50EE-4BBA-BCDA-BBBC75076248}" type="pres">
      <dgm:prSet presAssocID="{98E1C666-46C2-4445-8F99-5121CDD5C7CB}" presName="sibTrans" presStyleCnt="0"/>
      <dgm:spPr/>
    </dgm:pt>
    <dgm:pt modelId="{D78DE616-083E-4A6F-B8DA-BC172FCB8E6F}" type="pres">
      <dgm:prSet presAssocID="{28FB687D-B959-40D3-9C45-BDBC06D18A2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524E5A-3B09-4224-830B-4F1CF7FD1183}" type="pres">
      <dgm:prSet presAssocID="{67B2F6D6-961D-458F-9296-6B20BD1BA302}" presName="sibTrans" presStyleCnt="0"/>
      <dgm:spPr/>
    </dgm:pt>
    <dgm:pt modelId="{13B973A4-FBC3-4755-8A23-467B0A99F522}" type="pres">
      <dgm:prSet presAssocID="{0646192E-8A5B-47E5-9B30-F3749760CCC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034A3F-E764-41F8-B018-976D6EB9C15F}" type="pres">
      <dgm:prSet presAssocID="{FB67FEE2-EE3C-4259-B746-3378A3955D99}" presName="sibTrans" presStyleCnt="0"/>
      <dgm:spPr/>
    </dgm:pt>
    <dgm:pt modelId="{081F18A5-65EB-4CE9-991F-0728B6A9EC58}" type="pres">
      <dgm:prSet presAssocID="{1CB6B410-4F55-44B8-A126-57262178448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804331-43C8-4BC8-8F97-48888D6BA52E}" type="pres">
      <dgm:prSet presAssocID="{60328C91-4206-4216-9A6C-6EF8903DA25D}" presName="sibTrans" presStyleCnt="0"/>
      <dgm:spPr/>
    </dgm:pt>
    <dgm:pt modelId="{BB0C1B69-5270-4E2B-987D-DC73E06E2EBE}" type="pres">
      <dgm:prSet presAssocID="{5E9B0E3F-E621-4191-892A-7384CCF67CE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65009E9-B529-4155-BE77-0A74C67A45F8}" type="presOf" srcId="{1CB6B410-4F55-44B8-A126-572621784480}" destId="{081F18A5-65EB-4CE9-991F-0728B6A9EC58}" srcOrd="0" destOrd="0" presId="urn:microsoft.com/office/officeart/2005/8/layout/default#1"/>
    <dgm:cxn modelId="{E30ECF31-999D-4D87-B2EA-262EE88CA57D}" srcId="{B463DFAF-FFAA-4D2D-A8CD-F0E65EC292A2}" destId="{02FD328D-6E8B-48B4-B0A7-392D5B6A182B}" srcOrd="0" destOrd="0" parTransId="{81970963-965B-49DD-9974-C21B3ED07938}" sibTransId="{98E1C666-46C2-4445-8F99-5121CDD5C7CB}"/>
    <dgm:cxn modelId="{58C78C6B-1CCA-47C4-98AF-596BA88BE21B}" type="presOf" srcId="{02FD328D-6E8B-48B4-B0A7-392D5B6A182B}" destId="{C48CD054-D56E-4A3B-A85C-8DE21CE4074C}" srcOrd="0" destOrd="0" presId="urn:microsoft.com/office/officeart/2005/8/layout/default#1"/>
    <dgm:cxn modelId="{03A2F351-29AC-4E83-A04E-46B471A8036E}" type="presOf" srcId="{B463DFAF-FFAA-4D2D-A8CD-F0E65EC292A2}" destId="{384C858B-D806-4A9E-9594-24F047EE7375}" srcOrd="0" destOrd="0" presId="urn:microsoft.com/office/officeart/2005/8/layout/default#1"/>
    <dgm:cxn modelId="{17F2CCA6-8DB5-4A60-AF4C-94A385E07714}" type="presOf" srcId="{0646192E-8A5B-47E5-9B30-F3749760CCC9}" destId="{13B973A4-FBC3-4755-8A23-467B0A99F522}" srcOrd="0" destOrd="0" presId="urn:microsoft.com/office/officeart/2005/8/layout/default#1"/>
    <dgm:cxn modelId="{B298D29A-C5B1-454B-BEEE-7266C8AC8FF6}" srcId="{B463DFAF-FFAA-4D2D-A8CD-F0E65EC292A2}" destId="{0646192E-8A5B-47E5-9B30-F3749760CCC9}" srcOrd="2" destOrd="0" parTransId="{7206E1B2-A424-42FC-B947-ADA27019396F}" sibTransId="{FB67FEE2-EE3C-4259-B746-3378A3955D99}"/>
    <dgm:cxn modelId="{477170AA-4C84-4178-B023-12A4FE1D9BBC}" type="presOf" srcId="{5E9B0E3F-E621-4191-892A-7384CCF67CEC}" destId="{BB0C1B69-5270-4E2B-987D-DC73E06E2EBE}" srcOrd="0" destOrd="0" presId="urn:microsoft.com/office/officeart/2005/8/layout/default#1"/>
    <dgm:cxn modelId="{A3E858E7-4221-41E7-AA41-E983299DDFA6}" srcId="{B463DFAF-FFAA-4D2D-A8CD-F0E65EC292A2}" destId="{28FB687D-B959-40D3-9C45-BDBC06D18A20}" srcOrd="1" destOrd="0" parTransId="{DC6174DD-1A90-49A8-9D76-5A2E00C325C5}" sibTransId="{67B2F6D6-961D-458F-9296-6B20BD1BA302}"/>
    <dgm:cxn modelId="{DBCFF2D1-1514-428D-BD37-5D16F4543E39}" type="presOf" srcId="{28FB687D-B959-40D3-9C45-BDBC06D18A20}" destId="{D78DE616-083E-4A6F-B8DA-BC172FCB8E6F}" srcOrd="0" destOrd="0" presId="urn:microsoft.com/office/officeart/2005/8/layout/default#1"/>
    <dgm:cxn modelId="{04DC58DE-ACC2-44D7-A79D-455988A05830}" srcId="{B463DFAF-FFAA-4D2D-A8CD-F0E65EC292A2}" destId="{1CB6B410-4F55-44B8-A126-572621784480}" srcOrd="3" destOrd="0" parTransId="{D2DFDD8A-6F39-4DCF-AF3E-F35A7433E8C2}" sibTransId="{60328C91-4206-4216-9A6C-6EF8903DA25D}"/>
    <dgm:cxn modelId="{284B58D3-41CD-4F49-9342-8135E7D8BA49}" srcId="{B463DFAF-FFAA-4D2D-A8CD-F0E65EC292A2}" destId="{5E9B0E3F-E621-4191-892A-7384CCF67CEC}" srcOrd="4" destOrd="0" parTransId="{69D58DD1-1372-4CF9-B286-3117A76573CD}" sibTransId="{FF12911C-63B2-464D-9802-75999030746F}"/>
    <dgm:cxn modelId="{824E44E8-D50B-4653-95BC-FAC2F220EECE}" type="presParOf" srcId="{384C858B-D806-4A9E-9594-24F047EE7375}" destId="{C48CD054-D56E-4A3B-A85C-8DE21CE4074C}" srcOrd="0" destOrd="0" presId="urn:microsoft.com/office/officeart/2005/8/layout/default#1"/>
    <dgm:cxn modelId="{997347A5-661C-4AD9-A775-7618A9929691}" type="presParOf" srcId="{384C858B-D806-4A9E-9594-24F047EE7375}" destId="{C8B50B6D-50EE-4BBA-BCDA-BBBC75076248}" srcOrd="1" destOrd="0" presId="urn:microsoft.com/office/officeart/2005/8/layout/default#1"/>
    <dgm:cxn modelId="{BC6B11EF-CE57-49A6-A55F-2A110AD60861}" type="presParOf" srcId="{384C858B-D806-4A9E-9594-24F047EE7375}" destId="{D78DE616-083E-4A6F-B8DA-BC172FCB8E6F}" srcOrd="2" destOrd="0" presId="urn:microsoft.com/office/officeart/2005/8/layout/default#1"/>
    <dgm:cxn modelId="{FA8AA842-523D-468F-9976-AD84C6B60D2B}" type="presParOf" srcId="{384C858B-D806-4A9E-9594-24F047EE7375}" destId="{A0524E5A-3B09-4224-830B-4F1CF7FD1183}" srcOrd="3" destOrd="0" presId="urn:microsoft.com/office/officeart/2005/8/layout/default#1"/>
    <dgm:cxn modelId="{85B51E49-FA00-4CEA-AD28-437494821E9F}" type="presParOf" srcId="{384C858B-D806-4A9E-9594-24F047EE7375}" destId="{13B973A4-FBC3-4755-8A23-467B0A99F522}" srcOrd="4" destOrd="0" presId="urn:microsoft.com/office/officeart/2005/8/layout/default#1"/>
    <dgm:cxn modelId="{5C6242F0-DBE3-4159-95BD-9D708F0DFDA7}" type="presParOf" srcId="{384C858B-D806-4A9E-9594-24F047EE7375}" destId="{3E034A3F-E764-41F8-B018-976D6EB9C15F}" srcOrd="5" destOrd="0" presId="urn:microsoft.com/office/officeart/2005/8/layout/default#1"/>
    <dgm:cxn modelId="{1D2592F4-9629-4570-A22C-395F746F5861}" type="presParOf" srcId="{384C858B-D806-4A9E-9594-24F047EE7375}" destId="{081F18A5-65EB-4CE9-991F-0728B6A9EC58}" srcOrd="6" destOrd="0" presId="urn:microsoft.com/office/officeart/2005/8/layout/default#1"/>
    <dgm:cxn modelId="{E302EDC5-BF42-42F0-85BF-76ACC429ED6A}" type="presParOf" srcId="{384C858B-D806-4A9E-9594-24F047EE7375}" destId="{11804331-43C8-4BC8-8F97-48888D6BA52E}" srcOrd="7" destOrd="0" presId="urn:microsoft.com/office/officeart/2005/8/layout/default#1"/>
    <dgm:cxn modelId="{2C76CDAA-08CB-49A7-9A3E-A86DEFB73829}" type="presParOf" srcId="{384C858B-D806-4A9E-9594-24F047EE7375}" destId="{BB0C1B69-5270-4E2B-987D-DC73E06E2EBE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43FD4-1543-4B92-9176-5DAB5058FB58}">
      <dsp:nvSpPr>
        <dsp:cNvPr id="0" name=""/>
        <dsp:cNvSpPr/>
      </dsp:nvSpPr>
      <dsp:spPr>
        <a:xfrm>
          <a:off x="0" y="109362"/>
          <a:ext cx="8128000" cy="871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+mn-lt"/>
            </a:rPr>
            <a:t>Вивчити нові форми та методи навчання з використанням інтерактивних технологій</a:t>
          </a:r>
          <a:endParaRPr lang="uk-UA" sz="2000" kern="1200" dirty="0">
            <a:latin typeface="+mn-lt"/>
          </a:endParaRPr>
        </a:p>
      </dsp:txBody>
      <dsp:txXfrm>
        <a:off x="42536" y="151898"/>
        <a:ext cx="8042928" cy="786278"/>
      </dsp:txXfrm>
    </dsp:sp>
    <dsp:sp modelId="{3E2EC9DA-5C1A-41EC-A127-594D388C1A44}">
      <dsp:nvSpPr>
        <dsp:cNvPr id="0" name=""/>
        <dsp:cNvSpPr/>
      </dsp:nvSpPr>
      <dsp:spPr>
        <a:xfrm>
          <a:off x="0" y="1111519"/>
          <a:ext cx="8128000" cy="9149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+mn-lt"/>
            </a:rPr>
            <a:t>Впроваджувати в роботу досягнення видатних педагогів</a:t>
          </a:r>
          <a:endParaRPr lang="uk-UA" sz="2000" kern="1200" dirty="0">
            <a:latin typeface="+mn-lt"/>
          </a:endParaRPr>
        </a:p>
      </dsp:txBody>
      <dsp:txXfrm>
        <a:off x="44663" y="1156182"/>
        <a:ext cx="8038674" cy="825598"/>
      </dsp:txXfrm>
    </dsp:sp>
    <dsp:sp modelId="{3C4F037A-4999-4E8F-A9EF-3783278A28E7}">
      <dsp:nvSpPr>
        <dsp:cNvPr id="0" name=""/>
        <dsp:cNvSpPr/>
      </dsp:nvSpPr>
      <dsp:spPr>
        <a:xfrm>
          <a:off x="0" y="2217776"/>
          <a:ext cx="8128000" cy="8959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+mn-lt"/>
            </a:rPr>
            <a:t>З'ясувати умови, що сприяють розвитку творчої активності школярів </a:t>
          </a:r>
          <a:endParaRPr lang="uk-UA" sz="2000" kern="1200" dirty="0">
            <a:latin typeface="+mn-lt"/>
          </a:endParaRPr>
        </a:p>
      </dsp:txBody>
      <dsp:txXfrm>
        <a:off x="43738" y="2261514"/>
        <a:ext cx="8040524" cy="808502"/>
      </dsp:txXfrm>
    </dsp:sp>
    <dsp:sp modelId="{9C54BEE7-C65F-4B9A-B8EA-4D088197B6BC}">
      <dsp:nvSpPr>
        <dsp:cNvPr id="0" name=""/>
        <dsp:cNvSpPr/>
      </dsp:nvSpPr>
      <dsp:spPr>
        <a:xfrm>
          <a:off x="0" y="3335201"/>
          <a:ext cx="8128000" cy="8856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+mn-lt"/>
            </a:rPr>
            <a:t>Підготувати завдання творчого характеру</a:t>
          </a:r>
          <a:endParaRPr lang="uk-UA" sz="2000" kern="1200" dirty="0">
            <a:latin typeface="+mn-lt"/>
          </a:endParaRPr>
        </a:p>
      </dsp:txBody>
      <dsp:txXfrm>
        <a:off x="43236" y="3378437"/>
        <a:ext cx="8041528" cy="799212"/>
      </dsp:txXfrm>
    </dsp:sp>
    <dsp:sp modelId="{67E7E2D1-3C9E-4659-9EAD-A075DFD307ED}">
      <dsp:nvSpPr>
        <dsp:cNvPr id="0" name=""/>
        <dsp:cNvSpPr/>
      </dsp:nvSpPr>
      <dsp:spPr>
        <a:xfrm>
          <a:off x="0" y="4426099"/>
          <a:ext cx="8128000" cy="871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+mn-lt"/>
            </a:rPr>
            <a:t>Ввести методи </a:t>
          </a:r>
          <a:r>
            <a:rPr lang="uk-UA" sz="2000" kern="1200" dirty="0" err="1" smtClean="0">
              <a:latin typeface="+mn-lt"/>
            </a:rPr>
            <a:t>самооцінювання</a:t>
          </a:r>
          <a:r>
            <a:rPr lang="uk-UA" sz="2000" kern="1200" dirty="0" smtClean="0">
              <a:latin typeface="+mn-lt"/>
            </a:rPr>
            <a:t> та взаємоперевірки учнів</a:t>
          </a:r>
          <a:endParaRPr lang="uk-UA" sz="2000" kern="1200" dirty="0">
            <a:latin typeface="+mn-lt"/>
          </a:endParaRPr>
        </a:p>
      </dsp:txBody>
      <dsp:txXfrm>
        <a:off x="42536" y="4468635"/>
        <a:ext cx="8042928" cy="786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4F53B-4C68-4848-8A7A-24AF9F6933CC}">
      <dsp:nvSpPr>
        <dsp:cNvPr id="0" name=""/>
        <dsp:cNvSpPr/>
      </dsp:nvSpPr>
      <dsp:spPr>
        <a:xfrm>
          <a:off x="0" y="422317"/>
          <a:ext cx="968301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4EF49-C657-4A76-A8A4-5EC1B2F14A8B}">
      <dsp:nvSpPr>
        <dsp:cNvPr id="0" name=""/>
        <dsp:cNvSpPr/>
      </dsp:nvSpPr>
      <dsp:spPr>
        <a:xfrm>
          <a:off x="552953" y="224654"/>
          <a:ext cx="6778109" cy="649440"/>
        </a:xfrm>
        <a:prstGeom prst="roundRect">
          <a:avLst/>
        </a:prstGeom>
        <a:solidFill>
          <a:srgbClr val="0070C0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196" tIns="0" rIns="2561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2">
                  <a:lumMod val="10000"/>
                </a:schemeClr>
              </a:solidFill>
            </a:rPr>
            <a:t>Розвиває творчий потенціал учнів</a:t>
          </a:r>
          <a:endParaRPr lang="uk-UA" sz="2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84656" y="256357"/>
        <a:ext cx="6714703" cy="586034"/>
      </dsp:txXfrm>
    </dsp:sp>
    <dsp:sp modelId="{6CD47A66-9AB4-4494-A9D8-7FD8AB0DC878}">
      <dsp:nvSpPr>
        <dsp:cNvPr id="0" name=""/>
        <dsp:cNvSpPr/>
      </dsp:nvSpPr>
      <dsp:spPr>
        <a:xfrm>
          <a:off x="0" y="1420237"/>
          <a:ext cx="968301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CA304-E8F6-41D3-97FA-912D750B710F}">
      <dsp:nvSpPr>
        <dsp:cNvPr id="0" name=""/>
        <dsp:cNvSpPr/>
      </dsp:nvSpPr>
      <dsp:spPr>
        <a:xfrm>
          <a:off x="484150" y="1095517"/>
          <a:ext cx="6778109" cy="649440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196" tIns="0" rIns="2561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2">
                  <a:lumMod val="10000"/>
                </a:schemeClr>
              </a:solidFill>
            </a:rPr>
            <a:t>Розвиває пізнавальну діяльність</a:t>
          </a:r>
          <a:endParaRPr lang="uk-UA" sz="2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15853" y="1127220"/>
        <a:ext cx="6714703" cy="586034"/>
      </dsp:txXfrm>
    </dsp:sp>
    <dsp:sp modelId="{9F88E34D-F684-42DF-9958-C1F65D9BF75A}">
      <dsp:nvSpPr>
        <dsp:cNvPr id="0" name=""/>
        <dsp:cNvSpPr/>
      </dsp:nvSpPr>
      <dsp:spPr>
        <a:xfrm>
          <a:off x="0" y="2418158"/>
          <a:ext cx="968301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1211D-A042-4DCB-BA8E-E6F886FBC6B8}">
      <dsp:nvSpPr>
        <dsp:cNvPr id="0" name=""/>
        <dsp:cNvSpPr/>
      </dsp:nvSpPr>
      <dsp:spPr>
        <a:xfrm>
          <a:off x="484150" y="2093437"/>
          <a:ext cx="6778109" cy="649440"/>
        </a:xfrm>
        <a:prstGeom prst="roundRect">
          <a:avLst/>
        </a:prstGeom>
        <a:solidFill>
          <a:srgbClr val="7030A0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196" tIns="0" rIns="2561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Розвиває творчу активність</a:t>
          </a:r>
          <a:endParaRPr lang="uk-UA" sz="2400" b="1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515853" y="2125140"/>
        <a:ext cx="6714703" cy="586034"/>
      </dsp:txXfrm>
    </dsp:sp>
    <dsp:sp modelId="{8D1A6824-1509-418C-9FEF-FE114CAD5809}">
      <dsp:nvSpPr>
        <dsp:cNvPr id="0" name=""/>
        <dsp:cNvSpPr/>
      </dsp:nvSpPr>
      <dsp:spPr>
        <a:xfrm>
          <a:off x="0" y="3416078"/>
          <a:ext cx="968301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02AE0-87FA-48E6-9BF9-552193ECE2DB}">
      <dsp:nvSpPr>
        <dsp:cNvPr id="0" name=""/>
        <dsp:cNvSpPr/>
      </dsp:nvSpPr>
      <dsp:spPr>
        <a:xfrm>
          <a:off x="484150" y="3091358"/>
          <a:ext cx="6778109" cy="649440"/>
        </a:xfrm>
        <a:prstGeom prst="roundRect">
          <a:avLst/>
        </a:prstGeom>
        <a:solidFill>
          <a:srgbClr val="0070C0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196" tIns="0" rIns="2561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Створює атмосферу розкутості</a:t>
          </a:r>
          <a:endParaRPr lang="uk-UA" sz="2400" b="1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515853" y="3123061"/>
        <a:ext cx="6714703" cy="586034"/>
      </dsp:txXfrm>
    </dsp:sp>
    <dsp:sp modelId="{E97A79F7-00C0-4121-9044-DA85A2E9986A}">
      <dsp:nvSpPr>
        <dsp:cNvPr id="0" name=""/>
        <dsp:cNvSpPr/>
      </dsp:nvSpPr>
      <dsp:spPr>
        <a:xfrm>
          <a:off x="0" y="4413998"/>
          <a:ext cx="968301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340CB-800F-43C7-94D9-D77D3357E5DF}">
      <dsp:nvSpPr>
        <dsp:cNvPr id="0" name=""/>
        <dsp:cNvSpPr/>
      </dsp:nvSpPr>
      <dsp:spPr>
        <a:xfrm>
          <a:off x="484150" y="4089278"/>
          <a:ext cx="677810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196" tIns="0" rIns="2561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Розвиває творчу уяву та фантазію</a:t>
          </a:r>
          <a:endParaRPr lang="uk-UA" sz="2400" b="1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515853" y="4120981"/>
        <a:ext cx="6714703" cy="586034"/>
      </dsp:txXfrm>
    </dsp:sp>
    <dsp:sp modelId="{45EAA4A8-9B25-4DB4-8764-6D3826422422}">
      <dsp:nvSpPr>
        <dsp:cNvPr id="0" name=""/>
        <dsp:cNvSpPr/>
      </dsp:nvSpPr>
      <dsp:spPr>
        <a:xfrm>
          <a:off x="0" y="5411918"/>
          <a:ext cx="968301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4E872-8290-44D9-8271-6F678AB4FEDA}">
      <dsp:nvSpPr>
        <dsp:cNvPr id="0" name=""/>
        <dsp:cNvSpPr/>
      </dsp:nvSpPr>
      <dsp:spPr>
        <a:xfrm>
          <a:off x="551529" y="5048699"/>
          <a:ext cx="6778109" cy="649440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196" tIns="0" rIns="2561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Розвиває почуття співтворчості  в колективі</a:t>
          </a:r>
          <a:endParaRPr lang="uk-UA" sz="2400" b="1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583232" y="5080402"/>
        <a:ext cx="6714703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CD054-D56E-4A3B-A85C-8DE21CE4074C}">
      <dsp:nvSpPr>
        <dsp:cNvPr id="0" name=""/>
        <dsp:cNvSpPr/>
      </dsp:nvSpPr>
      <dsp:spPr>
        <a:xfrm>
          <a:off x="1250858" y="9629"/>
          <a:ext cx="2706687" cy="1624012"/>
        </a:xfrm>
        <a:prstGeom prst="rect">
          <a:avLst/>
        </a:prstGeom>
        <a:solidFill>
          <a:schemeClr val="bg1">
            <a:lumMod val="75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Моделювання життєвих ситуацій</a:t>
          </a:r>
          <a:endParaRPr lang="uk-UA" sz="2800" b="1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1250858" y="9629"/>
        <a:ext cx="2706687" cy="1624012"/>
      </dsp:txXfrm>
    </dsp:sp>
    <dsp:sp modelId="{D78DE616-083E-4A6F-B8DA-BC172FCB8E6F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Використання</a:t>
          </a:r>
          <a:r>
            <a:rPr lang="uk-UA" sz="2800" kern="1200" dirty="0" smtClean="0"/>
            <a:t> </a:t>
          </a:r>
          <a:r>
            <a:rPr lang="uk-UA" sz="2800" b="1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розминок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 dirty="0"/>
        </a:p>
      </dsp:txBody>
      <dsp:txXfrm>
        <a:off x="4199334" y="2645"/>
        <a:ext cx="2706687" cy="1624012"/>
      </dsp:txXfrm>
    </dsp:sp>
    <dsp:sp modelId="{13B973A4-FBC3-4755-8A23-467B0A99F522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bg1">
            <a:lumMod val="75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Вирішення творчих завдань</a:t>
          </a:r>
          <a:endParaRPr lang="uk-UA" sz="2800" b="1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1221978" y="1897327"/>
        <a:ext cx="2706687" cy="1624012"/>
      </dsp:txXfrm>
    </dsp:sp>
    <dsp:sp modelId="{081F18A5-65EB-4CE9-991F-0728B6A9EC58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Використання рольових ігор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 dirty="0"/>
        </a:p>
      </dsp:txBody>
      <dsp:txXfrm>
        <a:off x="4199334" y="1897327"/>
        <a:ext cx="2706687" cy="1624012"/>
      </dsp:txXfrm>
    </dsp:sp>
    <dsp:sp modelId="{BB0C1B69-5270-4E2B-987D-DC73E06E2EBE}">
      <dsp:nvSpPr>
        <dsp:cNvPr id="0" name=""/>
        <dsp:cNvSpPr/>
      </dsp:nvSpPr>
      <dsp:spPr>
        <a:xfrm>
          <a:off x="2710656" y="3792008"/>
          <a:ext cx="2706687" cy="1624012"/>
        </a:xfrm>
        <a:prstGeom prst="rect">
          <a:avLst/>
        </a:prstGeom>
        <a:solidFill>
          <a:schemeClr val="tx1">
            <a:lumMod val="40000"/>
            <a:lumOff val="6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Спільне розв'язання проблем</a:t>
          </a:r>
          <a:endParaRPr lang="uk-UA" sz="2800" b="1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2710656" y="3792008"/>
        <a:ext cx="2706687" cy="162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3C542F-31EA-4B9A-A067-6ED5C1834D94}" type="datetime1">
              <a:rPr lang="uk-UA" smtClean="0"/>
              <a:pPr rtl="0"/>
              <a:t>06.11.2017</a:t>
            </a:fld>
            <a:endParaRPr lang="uk-UA" dirty="0"/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uk-UA" smtClean="0"/>
              <a:pPr rtl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76EDE9F-D674-4D53-AC2F-9FEDDC68AE64}" type="datetime1">
              <a:rPr lang="uk-UA" noProof="0" smtClean="0"/>
              <a:pPr rtl="0"/>
              <a:t>06.11.2017</a:t>
            </a:fld>
            <a:endParaRPr lang="uk-UA" noProof="0" dirty="0"/>
          </a:p>
        </p:txBody>
      </p:sp>
      <p:sp>
        <p:nvSpPr>
          <p:cNvPr id="4" name="Місце для зображення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 smtClean="0"/>
              <a:t>Зразки заголовків</a:t>
            </a:r>
          </a:p>
          <a:p>
            <a:pPr lvl="1" rtl="0"/>
            <a:r>
              <a:rPr lang="uk-UA" noProof="0" dirty="0" smtClean="0"/>
              <a:t>Другий рівень</a:t>
            </a:r>
          </a:p>
          <a:p>
            <a:pPr lvl="2" rtl="0"/>
            <a:r>
              <a:rPr lang="uk-UA" noProof="0" dirty="0" smtClean="0"/>
              <a:t>Третій рівень</a:t>
            </a:r>
          </a:p>
          <a:p>
            <a:pPr lvl="3" rtl="0"/>
            <a:r>
              <a:rPr lang="uk-UA" noProof="0" dirty="0" smtClean="0"/>
              <a:t>Четвертий рівень</a:t>
            </a:r>
          </a:p>
          <a:p>
            <a:pPr lvl="4" rtl="0"/>
            <a:r>
              <a:rPr lang="uk-UA" noProof="0" dirty="0" smtClean="0"/>
              <a:t>П’ятий рівень</a:t>
            </a:r>
            <a:endParaRPr lang="uk-UA" noProof="0" dirty="0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uk-UA" noProof="0" smtClean="0"/>
              <a:pPr rtl="0"/>
              <a:t>2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350712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uk-UA" noProof="0" smtClean="0"/>
              <a:pPr rtl="0"/>
              <a:t>3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1545609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 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 smtClean="0"/>
              <a:t>Клацніть, щоб редагувати стиль зразка підзаголовка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uk-UA" noProof="0" smtClean="0"/>
              <a:t>Редагувати стиль зразка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D518D2-7F7A-42D4-9BB3-0DF0E5995FD4}" type="datetime1">
              <a:rPr lang="uk-UA" noProof="0" smtClean="0"/>
              <a:pPr rtl="0"/>
              <a:t>06.11.2017</a:t>
            </a:fld>
            <a:endParaRPr lang="uk-UA" noProof="0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uk-UA" noProof="0" smtClean="0"/>
              <a:t>Редагувати стиль зразка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7EB1E5-7F94-4C05-8BE5-2C341E771A8B}" type="datetime1">
              <a:rPr lang="uk-UA" noProof="0" smtClean="0"/>
              <a:pPr rtl="0"/>
              <a:t>06.11.2017</a:t>
            </a:fld>
            <a:endParaRPr lang="uk-UA" noProof="0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/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uk-UA" smtClean="0"/>
              <a:t>Редагувати стиль зразка тексту</a:t>
            </a:r>
          </a:p>
          <a:p>
            <a:pPr lvl="1" rtl="0"/>
            <a:r>
              <a:rPr lang="uk-UA" smtClean="0"/>
              <a:t>Другий рівень</a:t>
            </a:r>
          </a:p>
          <a:p>
            <a:pPr lvl="2" rtl="0"/>
            <a:r>
              <a:rPr lang="uk-UA" smtClean="0"/>
              <a:t>Третій рівень</a:t>
            </a:r>
          </a:p>
          <a:p>
            <a:pPr lvl="3" rtl="0"/>
            <a:r>
              <a:rPr lang="uk-UA" smtClean="0"/>
              <a:t>Четвертий рівень</a:t>
            </a:r>
          </a:p>
          <a:p>
            <a:pPr lvl="4" rtl="0"/>
            <a:r>
              <a:rPr lang="uk-UA" smtClean="0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53F6EB-04AC-443F-B94A-F9DF059B55EF}" type="datetime1">
              <a:rPr lang="uk-UA" smtClean="0"/>
              <a:pPr rtl="0"/>
              <a:t>06.11.2017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uk-UA" smtClean="0"/>
              <a:pPr rtl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uk-UA" smtClean="0"/>
              <a:t>Редагувати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uk-UA" noProof="0" smtClean="0"/>
              <a:t>Редагувати стиль зразка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П’ятий рівень</a:t>
            </a:r>
            <a:endParaRPr lang="uk-UA" noProof="0" dirty="0"/>
          </a:p>
        </p:txBody>
      </p:sp>
      <p:sp>
        <p:nvSpPr>
          <p:cNvPr id="4" name="Місце для вмісту 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uk-UA" noProof="0" smtClean="0"/>
              <a:t>Редагувати стиль зразка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П’ятий рівень</a:t>
            </a:r>
            <a:endParaRPr lang="uk-UA" noProof="0" dirty="0"/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82EED1-269D-427D-A744-DC8E26BBD082}" type="datetime1">
              <a:rPr lang="uk-UA" noProof="0" smtClean="0"/>
              <a:pPr rtl="0"/>
              <a:t>06.11.2017</a:t>
            </a:fld>
            <a:endParaRPr lang="uk-UA" noProof="0" dirty="0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 smtClean="0"/>
              <a:t>Редагувати стиль зразка тексту</a:t>
            </a:r>
          </a:p>
        </p:txBody>
      </p:sp>
      <p:sp>
        <p:nvSpPr>
          <p:cNvPr id="4" name="Місце для вмісту 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 noProof="0" smtClean="0"/>
              <a:t>Редагувати стиль зразка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П’ятий рівень</a:t>
            </a:r>
            <a:endParaRPr lang="uk-UA" noProof="0" dirty="0"/>
          </a:p>
        </p:txBody>
      </p:sp>
      <p:sp>
        <p:nvSpPr>
          <p:cNvPr id="5" name="Місце для тексту 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 smtClean="0"/>
              <a:t>Редагувати стиль зразка тексту</a:t>
            </a:r>
          </a:p>
        </p:txBody>
      </p:sp>
      <p:sp>
        <p:nvSpPr>
          <p:cNvPr id="6" name="Місце для вмісту 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 noProof="0" smtClean="0"/>
              <a:t>Редагувати стиль зразка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П’ятий рівень</a:t>
            </a:r>
            <a:endParaRPr lang="uk-UA" noProof="0" dirty="0"/>
          </a:p>
        </p:txBody>
      </p:sp>
      <p:sp>
        <p:nvSpPr>
          <p:cNvPr id="7" name="Місце для дати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2AF230-2922-41E8-8419-D1C163DD29D5}" type="datetime1">
              <a:rPr lang="uk-UA" noProof="0" smtClean="0"/>
              <a:pPr rtl="0"/>
              <a:t>06.11.2017</a:t>
            </a:fld>
            <a:endParaRPr lang="uk-UA" noProof="0" dirty="0"/>
          </a:p>
        </p:txBody>
      </p:sp>
      <p:sp>
        <p:nvSpPr>
          <p:cNvPr id="8" name="Місце для нижнього колонтитула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9" name="Місце для номера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54974D-9193-43CC-B7D9-85C23E5D3EAA}" type="datetime1">
              <a:rPr lang="uk-UA" noProof="0" smtClean="0"/>
              <a:pPr rtl="0"/>
              <a:t>06.11.2017</a:t>
            </a:fld>
            <a:endParaRPr lang="uk-UA" noProof="0" dirty="0"/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5" name="Місце для номера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782DA3-4A42-4217-886B-16BEBB69596D}" type="datetime1">
              <a:rPr lang="uk-UA" noProof="0" smtClean="0"/>
              <a:pPr rtl="0"/>
              <a:t>06.11.2017</a:t>
            </a:fld>
            <a:endParaRPr lang="uk-UA" noProof="0" dirty="0"/>
          </a:p>
        </p:txBody>
      </p:sp>
      <p:sp>
        <p:nvSpPr>
          <p:cNvPr id="3" name="Місце для нижнього колонтитула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4" name="Місце для номера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uk-UA" noProof="0" smtClean="0"/>
              <a:t>Редагувати стиль зразка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П’ятий рівень</a:t>
            </a:r>
            <a:endParaRPr lang="uk-UA" noProof="0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 smtClean="0"/>
              <a:t>Редагувати стиль зразка тексту</a:t>
            </a: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D2BE89-563A-4BBC-9FDC-575D2E3C4B6A}" type="datetime1">
              <a:rPr lang="uk-UA" noProof="0" smtClean="0"/>
              <a:pPr rtl="0"/>
              <a:t>06.11.2017</a:t>
            </a:fld>
            <a:endParaRPr lang="uk-UA" noProof="0" dirty="0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зображення 2" descr="Пустий покажчик місця заповнення для зображення.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 smtClean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 smtClean="0"/>
              <a:t>Редагувати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xmlns="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 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 noProof="0" dirty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 dirty="0" smtClean="0"/>
              <a:t>Зразки заголовків</a:t>
            </a:r>
          </a:p>
          <a:p>
            <a:pPr lvl="1" rtl="0"/>
            <a:r>
              <a:rPr lang="uk-UA" noProof="0" dirty="0" smtClean="0"/>
              <a:t>Другий рівень</a:t>
            </a:r>
          </a:p>
          <a:p>
            <a:pPr lvl="2" rtl="0"/>
            <a:r>
              <a:rPr lang="uk-UA" noProof="0" dirty="0" smtClean="0"/>
              <a:t>Третій рівень</a:t>
            </a:r>
          </a:p>
          <a:p>
            <a:pPr lvl="3" rtl="0"/>
            <a:r>
              <a:rPr lang="uk-UA" noProof="0" dirty="0" smtClean="0"/>
              <a:t>Четвертий рівень</a:t>
            </a:r>
          </a:p>
          <a:p>
            <a:pPr lvl="4" rtl="0"/>
            <a:r>
              <a:rPr lang="uk-UA" noProof="0" dirty="0" smtClean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F157891-2A87-4CA7-A30F-EA520A97C94E}" type="datetime1">
              <a:rPr lang="uk-UA" noProof="0" smtClean="0"/>
              <a:pPr rtl="0"/>
              <a:t>06.11.2017</a:t>
            </a:fld>
            <a:endParaRPr lang="uk-UA" noProof="0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uk-UA" noProof="0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59828" y="1196928"/>
            <a:ext cx="650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cap="all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</a:t>
            </a:r>
            <a:r>
              <a:rPr lang="uk-UA" sz="7200" cap="all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резентація</a:t>
            </a:r>
            <a:endParaRPr lang="en-US" sz="7200" cap="all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3263" y="2397257"/>
            <a:ext cx="436024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</a:t>
            </a:r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освіду роботи вчителя</a:t>
            </a:r>
          </a:p>
          <a:p>
            <a:pPr algn="ctr"/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</a:t>
            </a:r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рудового навчання</a:t>
            </a:r>
          </a:p>
          <a:p>
            <a:pPr algn="ctr"/>
            <a:r>
              <a:rPr lang="uk-UA" sz="3600" b="1" dirty="0" err="1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Гориглядівської</a:t>
            </a:r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загальноосвітньої школи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I-II</a:t>
            </a:r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ступенів</a:t>
            </a:r>
          </a:p>
          <a:p>
            <a:endParaRPr lang="en-US" sz="3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3032" y="5044136"/>
            <a:ext cx="7500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Мостової Оксани Федорівни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52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345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Педагогічне кредо:</a:t>
            </a:r>
            <a:endParaRPr lang="en-US" sz="5400" dirty="0">
              <a:solidFill>
                <a:schemeClr val="accent4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992866"/>
            <a:ext cx="11781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«Учитель має право вчити інших, допоки вчиться сам»</a:t>
            </a:r>
            <a:endParaRPr lang="en-US" sz="72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1096" y="4301190"/>
            <a:ext cx="4522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В.Сухомлинський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44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793716"/>
              </p:ext>
            </p:extLst>
          </p:nvPr>
        </p:nvGraphicFramePr>
        <p:xfrm>
          <a:off x="1368000" y="933651"/>
          <a:ext cx="9287309" cy="5818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11166" y="105878"/>
            <a:ext cx="1014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Реалізація моєї діяльності відбувається через:</a:t>
            </a:r>
            <a:endParaRPr lang="en-US" sz="3600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57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14362" y="262711"/>
            <a:ext cx="791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Умови розвитку творчих здібностей:</a:t>
            </a:r>
            <a:endParaRPr lang="en-US" sz="3600" dirty="0">
              <a:solidFill>
                <a:schemeClr val="accent4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8522" y="1078029"/>
            <a:ext cx="992364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</a:rPr>
              <a:t>Розвиток мислення, уяви і фантазії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</a:rPr>
              <a:t>Формування вмінь і навичок дослідницької роботи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</a:rPr>
              <a:t>Відсутність страху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</a:rPr>
              <a:t>Атмосфера радощів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</a:rPr>
              <a:t>Свідоме засвоєння знань і умінь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</a:rPr>
              <a:t>Залучення до самостійного здобуття, збору і дослідження інформації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</a:rPr>
              <a:t>Індивідуальний підхід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</a:rPr>
              <a:t>Від цікавості до допитливості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</a:rPr>
              <a:t>Співпраця учнів і вчителя-діалог двох партнерів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40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1738044687"/>
              </p:ext>
            </p:extLst>
          </p:nvPr>
        </p:nvGraphicFramePr>
        <p:xfrm>
          <a:off x="1020279" y="712270"/>
          <a:ext cx="9683014" cy="606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378466" y="134754"/>
            <a:ext cx="961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tx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Урок трудового навчання</a:t>
            </a:r>
            <a:endParaRPr lang="en-US" sz="3600" dirty="0">
              <a:solidFill>
                <a:schemeClr val="tx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853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638540291"/>
              </p:ext>
            </p:extLst>
          </p:nvPr>
        </p:nvGraphicFramePr>
        <p:xfrm>
          <a:off x="1695116" y="123943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75309" y="346510"/>
            <a:ext cx="8479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Інтерактивне навчання передбачає</a:t>
            </a:r>
            <a:endParaRPr lang="en-US" sz="3600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36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2054" y="336883"/>
            <a:ext cx="851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Технологія кооперативного навчання</a:t>
            </a:r>
            <a:endParaRPr lang="en-US" sz="3600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8287" y="1755426"/>
            <a:ext cx="4677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  <a:t>Робота в парах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3255" y="1755427"/>
            <a:ext cx="4398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  <a:t>Малих групах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044" y="2541070"/>
            <a:ext cx="4989585" cy="3742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593" y="2540681"/>
            <a:ext cx="4990104" cy="3742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1844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3157" y="308008"/>
            <a:ext cx="9865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Технології колективно-групового навчання</a:t>
            </a:r>
            <a:endParaRPr lang="en-US" sz="3600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8338" y="3795452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</a:rPr>
              <a:t>Мікрофон  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220" y="1064247"/>
            <a:ext cx="3571980" cy="2678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24262" y="3687447"/>
            <a:ext cx="373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</a:rPr>
              <a:t>Мозковий штурм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1826" y="1064247"/>
            <a:ext cx="3667226" cy="26597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29014" y="3410448"/>
            <a:ext cx="39559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</a:rPr>
              <a:t>Дерево рішень</a:t>
            </a:r>
          </a:p>
          <a:p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2396" y="3926112"/>
            <a:ext cx="3469312" cy="26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739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4643" y="463441"/>
            <a:ext cx="932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Технології ситуативного моделювання</a:t>
            </a:r>
            <a:endParaRPr lang="en-US" sz="3600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2336" y="1347708"/>
            <a:ext cx="406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Рольові ігри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9954" y="1347709"/>
            <a:ext cx="4196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</a:rPr>
              <a:t>Імітаційні ігри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8083" y="2285245"/>
            <a:ext cx="5423239" cy="4067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258" y="2275619"/>
            <a:ext cx="5436074" cy="4077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850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535" y="397498"/>
            <a:ext cx="985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Технології опрацювання дискусійних питань</a:t>
            </a:r>
            <a:endParaRPr lang="en-US" sz="3600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2687" y="1377810"/>
            <a:ext cx="320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</a:rPr>
              <a:t>Займи позицію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2479" y="1311831"/>
            <a:ext cx="360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</a:rPr>
              <a:t>Дискусія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385" y="2309500"/>
            <a:ext cx="5399774" cy="4049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0424" y="2309500"/>
            <a:ext cx="5399774" cy="4049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632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7305" y="259882"/>
            <a:ext cx="11232682" cy="120032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Прийоми роботи на </a:t>
            </a:r>
            <a:r>
              <a:rPr lang="uk-UA" sz="3600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уроках</a:t>
            </a:r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 із застосуванням найефективніших засобів навчання</a:t>
            </a:r>
            <a:endParaRPr lang="en-US" sz="3600" dirty="0">
              <a:solidFill>
                <a:schemeClr val="tx2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8779" y="5938786"/>
            <a:ext cx="10671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Демонстрація наочного матеріалу за допомогою комп'ютера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169" y="1559293"/>
            <a:ext cx="5570826" cy="4178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457" y="1559293"/>
            <a:ext cx="5570827" cy="4178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541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uk-UA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906" y="458187"/>
            <a:ext cx="4188795" cy="55850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199" y="314217"/>
            <a:ext cx="560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Візитна картка</a:t>
            </a:r>
            <a:endParaRPr lang="en-US" sz="4800" dirty="0">
              <a:solidFill>
                <a:schemeClr val="accent4">
                  <a:lumMod val="5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3756" y="1122461"/>
            <a:ext cx="666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Дата народження: 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26.07.1968р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3756" y="1633209"/>
            <a:ext cx="6574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Місце роботи: </a:t>
            </a:r>
            <a:r>
              <a:rPr lang="uk-UA" sz="3200" dirty="0" err="1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Гориглядівська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 загально-освітня школа 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I-II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 ступенів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1882" y="2677603"/>
            <a:ext cx="64778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Посада: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 вчитель трудового навчання, фізики, математики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, образотворчого мистецтва</a:t>
            </a:r>
            <a:endParaRPr lang="uk-UA" sz="3200" dirty="0" smtClean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Педагогічний стаж: 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21 рік</a:t>
            </a:r>
          </a:p>
          <a:p>
            <a:pPr algn="just"/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Загальний стаж: 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28 років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86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4506" y="413886"/>
            <a:ext cx="4167739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Вишивка</a:t>
            </a:r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6483" y="1487724"/>
            <a:ext cx="6234466" cy="467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31521" y="1337216"/>
            <a:ext cx="40329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  <a:t>Уроки вишивання дають учням можливість відчути себе частиною українського народу, який із споконвіку стелив на полотні неймовірні візерунки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23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942344" cy="3296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8434" y="2752824"/>
            <a:ext cx="5473566" cy="4105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1571" y="231006"/>
            <a:ext cx="46778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</a:rPr>
              <a:t>Для глибшого вивчення народних традицій звичаїв було проведено свято вишивки «І на тім рушникові»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777" y="3753853"/>
            <a:ext cx="42062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</a:rPr>
              <a:t>Було організовано виставку рушників, які вишивали ще прабабусі учнів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42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394" y="687979"/>
            <a:ext cx="41677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В'язання є невід'ємною частиною історико-культурної спадщини України поряд із іншими видами </a:t>
            </a:r>
            <a:r>
              <a:rPr lang="uk-UA" sz="2800" dirty="0" err="1" smtClean="0">
                <a:solidFill>
                  <a:schemeClr val="accent5">
                    <a:lumMod val="50000"/>
                  </a:schemeClr>
                </a:solidFill>
              </a:rPr>
              <a:t>декоративно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-ужиткового мистецтва.</a:t>
            </a:r>
          </a:p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uk-UA" sz="2800" dirty="0" err="1" smtClean="0">
                <a:solidFill>
                  <a:schemeClr val="accent5">
                    <a:lumMod val="50000"/>
                  </a:schemeClr>
                </a:solidFill>
              </a:rPr>
              <a:t>уроках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 в'язання діти </a:t>
            </a:r>
            <a:r>
              <a:rPr lang="uk-UA" sz="2800" dirty="0" err="1" smtClean="0">
                <a:solidFill>
                  <a:schemeClr val="accent5">
                    <a:lumMod val="50000"/>
                  </a:schemeClr>
                </a:solidFill>
              </a:rPr>
              <a:t>вчаться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 уміло комбінувати узори у виробі, поєднувати кольори.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0686" y="880484"/>
            <a:ext cx="6318390" cy="4738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7474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0994" y="182880"/>
            <a:ext cx="410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err="1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Б</a:t>
            </a:r>
            <a:r>
              <a:rPr lang="uk-UA" sz="3600" dirty="0" err="1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ісероплетіння</a:t>
            </a:r>
            <a:endParaRPr lang="en-US" sz="3600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177" y="1222409"/>
            <a:ext cx="6771785" cy="5078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892" y="1058779"/>
            <a:ext cx="38019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Бісер-це світ, в якому переплітаються найрізноманітніші грані людського таланту, на </a:t>
            </a:r>
            <a:r>
              <a:rPr lang="uk-UA" sz="2800" dirty="0" err="1" smtClean="0">
                <a:solidFill>
                  <a:schemeClr val="accent4">
                    <a:lumMod val="50000"/>
                  </a:schemeClr>
                </a:solidFill>
              </a:rPr>
              <a:t>уроках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 учні поринають в таємничий, чарівний світ бісеру, створюючи з нього вироби, які їм до вподоби.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47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3659" y="548640"/>
            <a:ext cx="6128083" cy="5159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516" y="548640"/>
            <a:ext cx="4591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Відкритий урок трудового навчання на тему «Виготовлення виробу плетеного з бісеру»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63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1112" y="308009"/>
            <a:ext cx="5900286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Мої нагороди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5567" y="1095628"/>
            <a:ext cx="7113070" cy="53348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22433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379" y="1905802"/>
            <a:ext cx="50725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Учитись важко,</a:t>
            </a:r>
          </a:p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А учить ще важче,</a:t>
            </a:r>
          </a:p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Але не мусиш зупинятись ти,</a:t>
            </a:r>
          </a:p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Як учням віддаєш усе найкраще, </a:t>
            </a:r>
          </a:p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То й сам сягнеш нової висоти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6893" y="956957"/>
            <a:ext cx="6680941" cy="5078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4159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9087" y="296510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Дані про освіту</a:t>
            </a:r>
            <a:endParaRPr lang="en-US" sz="5400" dirty="0">
              <a:solidFill>
                <a:schemeClr val="accent4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147" y="1742173"/>
            <a:ext cx="10615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  <a:t>Освіта-вища, Тернопільський державний педагогічний університет ім. В. Гнатюка,2000.</a:t>
            </a:r>
          </a:p>
          <a:p>
            <a:endParaRPr lang="uk-UA" sz="32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sz="3200" dirty="0" err="1" smtClean="0">
                <a:solidFill>
                  <a:schemeClr val="accent4">
                    <a:lumMod val="50000"/>
                  </a:schemeClr>
                </a:solidFill>
              </a:rPr>
              <a:t>Факультет-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  <a:t> інженерно-педагогічний</a:t>
            </a:r>
          </a:p>
          <a:p>
            <a:endParaRPr lang="uk-UA" sz="32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  <a:t>Спеціальність-вчитель трудового навчання, основ підприємництва, креслення, безпеки життєдіяльності</a:t>
            </a:r>
          </a:p>
          <a:p>
            <a:endParaRPr lang="uk-UA" sz="32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  <a:t>Курси підвищення кваліфікації-вересень 2016 р.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70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919" y="1604791"/>
            <a:ext cx="12192000" cy="926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Життєве кредо:</a:t>
            </a:r>
            <a:endParaRPr lang="en-US" sz="5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6730" y="2897204"/>
            <a:ext cx="9288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«Бути людиною у всьому і завжди»</a:t>
            </a:r>
            <a:endParaRPr lang="en-US" sz="72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24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468" y="672020"/>
            <a:ext cx="102894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Проблема, над якою я працюю:</a:t>
            </a:r>
          </a:p>
          <a:p>
            <a:r>
              <a:rPr lang="uk-UA" sz="5400" dirty="0" smtClean="0">
                <a:latin typeface="+mj-lt"/>
              </a:rPr>
              <a:t> </a:t>
            </a:r>
            <a:endParaRPr lang="en-US" sz="5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258" y="1915428"/>
            <a:ext cx="11049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Розвиток творчих вмінь і навичок учнів на </a:t>
            </a:r>
            <a:r>
              <a:rPr lang="uk-UA" sz="7200" dirty="0" err="1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уроках</a:t>
            </a:r>
            <a:r>
              <a:rPr lang="uk-UA" sz="7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 трудового навчання</a:t>
            </a:r>
            <a:endParaRPr lang="en-US" sz="72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7901" y="355259"/>
            <a:ext cx="8633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Мета моєї роботи:</a:t>
            </a:r>
            <a:endParaRPr lang="en-US" sz="5400" dirty="0">
              <a:solidFill>
                <a:schemeClr val="accent4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6154" y="1754858"/>
            <a:ext cx="105877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Через творчість відкрити в дитячій душі ті куточки, в яких дрімають джерела добрих почуттів</a:t>
            </a:r>
            <a:endParaRPr lang="en-US" sz="72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31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4462" y="471638"/>
            <a:ext cx="845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Мета дослідження:</a:t>
            </a:r>
            <a:endParaRPr lang="en-US" sz="5400" dirty="0">
              <a:solidFill>
                <a:schemeClr val="accent4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7671" y="1901428"/>
            <a:ext cx="102813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Розвивати творчі вміння і навички учнів через впровадження інтерактивних форм навчання</a:t>
            </a:r>
            <a:endParaRPr lang="en-US" sz="66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97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469852021"/>
              </p:ext>
            </p:extLst>
          </p:nvPr>
        </p:nvGraphicFramePr>
        <p:xfrm>
          <a:off x="1983874" y="1116531"/>
          <a:ext cx="8128000" cy="540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59292" y="173255"/>
            <a:ext cx="9419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Завдання дослідження в плані самоосвіти:</a:t>
            </a:r>
            <a:endParaRPr lang="en-US" sz="3600" dirty="0">
              <a:solidFill>
                <a:schemeClr val="accent4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217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8387" y="250258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Завдання предмету</a:t>
            </a:r>
            <a:endParaRPr lang="en-US" sz="4800" dirty="0">
              <a:solidFill>
                <a:schemeClr val="accent4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523" y="1265921"/>
            <a:ext cx="101065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  <a:t>У своїй діяльності, як вчителя трудового навчання, я вбачаю основним завданням формування в учнів технічного кругозору; культури праці та побуту; самостійного та критичного мислення; розвитку особистісних якостей, потрібних людині як суб'єкту сучасного виробництва і культурного розвитку суспільства; виховання відповідальності за результати власної діяльності.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00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вітуча вишня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3372_TF03031002_TF03031002" id="{142C5651-B944-4FDA-A301-3B8F4230CAE7}" vid="{3E9D7158-BC2A-4546-8388-C18A770B8E85}"/>
    </a:ext>
  </a:extLst>
</a:theme>
</file>

<file path=ppt/theme/theme2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</TotalTime>
  <Words>571</Words>
  <Application>Microsoft Office PowerPoint</Application>
  <PresentationFormat>Произвольный</PresentationFormat>
  <Paragraphs>100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Квітуча вишня 16x9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XTreme.ws</dc:creator>
  <cp:lastModifiedBy>oleg</cp:lastModifiedBy>
  <cp:revision>64</cp:revision>
  <dcterms:created xsi:type="dcterms:W3CDTF">2017-03-18T15:14:50Z</dcterms:created>
  <dcterms:modified xsi:type="dcterms:W3CDTF">2017-11-06T09:14:34Z</dcterms:modified>
</cp:coreProperties>
</file>