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8" r:id="rId14"/>
    <p:sldId id="279" r:id="rId15"/>
    <p:sldId id="277" r:id="rId16"/>
    <p:sldId id="276" r:id="rId17"/>
    <p:sldId id="280" r:id="rId18"/>
    <p:sldId id="275" r:id="rId19"/>
    <p:sldId id="274" r:id="rId20"/>
    <p:sldId id="273" r:id="rId21"/>
    <p:sldId id="272" r:id="rId2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552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липарты\Оформляшки\5e226a3bbf95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7" t="46841" r="51527"/>
          <a:stretch>
            <a:fillRect/>
          </a:stretch>
        </p:blipFill>
        <p:spPr bwMode="auto">
          <a:xfrm>
            <a:off x="476251" y="1"/>
            <a:ext cx="11377083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BF0FB-E78B-431B-9D21-B56C3021290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B98D5-F785-4F14-B58B-395F8E0E9B9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580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27E8E-A57C-4733-B9B5-4D0A941B5D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68E157-AC2B-4AB1-85B9-81B4167F162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298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B256B-424F-4557-9C57-1D83B99FAB9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82416-9EE2-44DF-A145-AA6FB779311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11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597A2-460A-4E91-86A3-ACC90636CF5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47A73B-634F-47FC-B534-680DD39E0DB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30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E5EF9-C123-4E96-8E15-8DA852CBA4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45B3E-C814-4B5F-BE1E-7B5861349A7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865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C5FE5-1E50-4CF9-BBCB-C17C2077B5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F5319C-E790-4EAC-8255-0B7F6840F0E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50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4A5D-54DC-4003-B3AB-CCB3D1BE34A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3658A-8614-44CB-A80F-0AFE4629DDC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031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F258D-B9A3-4CCC-A4B3-4EEAC9F002C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C3C7D3-E111-46B7-8453-31FDAAACF61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661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45B90-2009-435E-9F08-678FB42B99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F7C14-5C21-4FD7-BAA4-81FD45045BE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971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F4677-CC46-4165-A3EA-9D96B28EEB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B4E9F-36F2-458C-A697-B10D53A3F13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610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BC07D-C633-4E33-916B-CCB086266D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1D770A-A834-4C8A-8F6C-2D54E89AD64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847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8000" b="-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2D6C2B-B6F6-4A28-BBB3-10A19CA2C9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7ABD33-7BFC-45DA-B634-00B617367087}" type="slidenum">
              <a:rPr 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58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1386"/>
            <a:ext cx="164306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" descr="C:\Users\Тома\Desktop\Буквар картинки\zagadki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/>
          <a:stretch>
            <a:fillRect/>
          </a:stretch>
        </p:blipFill>
        <p:spPr bwMode="auto">
          <a:xfrm>
            <a:off x="10671794" y="3429000"/>
            <a:ext cx="14287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3566609" y="220243"/>
            <a:ext cx="5263942" cy="1920526"/>
          </a:xfrm>
          <a:ln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uk-UA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Тиждень основ</a:t>
            </a:r>
          </a:p>
          <a:p>
            <a:pPr algn="ctr">
              <a:buFont typeface="Arial" charset="0"/>
              <a:buNone/>
              <a:defRPr/>
            </a:pPr>
            <a:r>
              <a:rPr lang="uk-UA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uk-UA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здоров'я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077" name="Picture 4" descr="http://kuchka.info/wp-content/uploads/2013/03/de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040" y="2236633"/>
            <a:ext cx="15716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6775"/>
          <a:stretch/>
        </p:blipFill>
        <p:spPr>
          <a:xfrm>
            <a:off x="1643063" y="3953988"/>
            <a:ext cx="2780451" cy="22361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9926" t="10994" r="8309"/>
          <a:stretch/>
        </p:blipFill>
        <p:spPr>
          <a:xfrm>
            <a:off x="7694567" y="3886200"/>
            <a:ext cx="2824843" cy="23039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l="6938" t="14918" r="13540"/>
          <a:stretch/>
        </p:blipFill>
        <p:spPr>
          <a:xfrm>
            <a:off x="8070397" y="1096737"/>
            <a:ext cx="2906486" cy="23322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/>
          <a:srcRect t="15951"/>
          <a:stretch/>
        </p:blipFill>
        <p:spPr>
          <a:xfrm>
            <a:off x="4271130" y="2597969"/>
            <a:ext cx="3575821" cy="225483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67906" y="4930589"/>
            <a:ext cx="3226661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Ціник</a:t>
            </a:r>
            <a:r>
              <a:rPr lang="ru-RU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І. М.</a:t>
            </a:r>
          </a:p>
          <a:p>
            <a:pPr algn="ctr"/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Гориглядівська</a:t>
            </a:r>
            <a:endParaRPr lang="ru-RU" sz="2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ru-RU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ЗОШ І – ІІ </a:t>
            </a:r>
            <a:r>
              <a:rPr lang="ru-RU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ступенів</a:t>
            </a:r>
            <a:endParaRPr lang="ru-RU" sz="28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лютий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2019 р.</a:t>
            </a:r>
            <a:endParaRPr lang="ru-RU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60"/>
          <a:stretch/>
        </p:blipFill>
        <p:spPr>
          <a:xfrm>
            <a:off x="58105" y="505098"/>
            <a:ext cx="3599496" cy="16379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305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842">
        <p:fade/>
      </p:transition>
    </mc:Choice>
    <mc:Fallback xmlns="">
      <p:transition spd="med" advTm="178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6600" y="867128"/>
            <a:ext cx="10834633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uk-UA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Гра: </a:t>
            </a:r>
            <a:r>
              <a:rPr lang="uk-UA" sz="36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«Безпека людини в екстремальних ситуаціях».</a:t>
            </a:r>
            <a:endParaRPr lang="uk-UA" sz="1100" b="1" i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G:\Фотки\IMG_20190118_12121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0" b="18606"/>
          <a:stretch/>
        </p:blipFill>
        <p:spPr bwMode="auto">
          <a:xfrm>
            <a:off x="1665514" y="1523013"/>
            <a:ext cx="9111343" cy="428995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7399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245">
        <p15:prstTrans prst="fallOver"/>
      </p:transition>
    </mc:Choice>
    <mc:Fallback xmlns="">
      <p:transition spd="slow" advTm="72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Фотки\IMG_20190118_10034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0" t="31207" r="8358"/>
          <a:stretch/>
        </p:blipFill>
        <p:spPr bwMode="auto">
          <a:xfrm>
            <a:off x="293914" y="146957"/>
            <a:ext cx="6008915" cy="3575957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3" name="Рисунок 2" descr="G:\Фотки\IMG_20190118_11474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5" r="5283" b="11247"/>
          <a:stretch/>
        </p:blipFill>
        <p:spPr bwMode="auto">
          <a:xfrm>
            <a:off x="5388429" y="2677887"/>
            <a:ext cx="6484394" cy="4033158"/>
          </a:xfrm>
          <a:prstGeom prst="round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6897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503">
        <p15:prstTrans prst="drape"/>
      </p:transition>
    </mc:Choice>
    <mc:Fallback xmlns="">
      <p:transition spd="slow" advTm="35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02200" y="867128"/>
            <a:ext cx="6374887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uk-UA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Тренінг «Їжа та здоров’я</a:t>
            </a:r>
            <a:r>
              <a:rPr lang="uk-UA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uk-UA" sz="1100" b="1" i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G:\Фотки\IMG_20190118_12170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7"/>
          <a:stretch/>
        </p:blipFill>
        <p:spPr bwMode="auto">
          <a:xfrm>
            <a:off x="235131" y="1618103"/>
            <a:ext cx="11669486" cy="4058763"/>
          </a:xfrm>
          <a:prstGeom prst="round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6631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682">
        <p15:prstTrans prst="peelOff"/>
      </p:transition>
    </mc:Choice>
    <mc:Fallback xmlns="">
      <p:transition spd="slow" advTm="46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674" y="573214"/>
            <a:ext cx="2065117" cy="781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Четвер</a:t>
            </a:r>
            <a:endParaRPr lang="uk-UA" sz="1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57751" y="816812"/>
            <a:ext cx="850412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Виховна </a:t>
            </a:r>
            <a:r>
              <a:rPr lang="uk-UA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година</a:t>
            </a:r>
          </a:p>
          <a:p>
            <a:r>
              <a:rPr lang="uk-UA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«Шкідливим </a:t>
            </a:r>
            <a:r>
              <a:rPr lang="uk-UA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звичкам скажемо- НІ».</a:t>
            </a:r>
            <a:endParaRPr lang="uk-UA" b="1" i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224" y="2091265"/>
            <a:ext cx="8709124" cy="44383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0000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357">
        <p15:prstTrans prst="pageCurlDouble"/>
      </p:transition>
    </mc:Choice>
    <mc:Fallback xmlns="">
      <p:transition spd="slow" advTm="73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31151"/>
          <a:stretch/>
        </p:blipFill>
        <p:spPr>
          <a:xfrm>
            <a:off x="127499" y="2967983"/>
            <a:ext cx="5968501" cy="3697892"/>
          </a:xfrm>
          <a:prstGeom prst="round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6570" b="19882"/>
          <a:stretch/>
        </p:blipFill>
        <p:spPr>
          <a:xfrm>
            <a:off x="6221186" y="2967983"/>
            <a:ext cx="5673248" cy="3648654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038" t="16656" b="44263"/>
          <a:stretch/>
        </p:blipFill>
        <p:spPr>
          <a:xfrm>
            <a:off x="1506583" y="163285"/>
            <a:ext cx="9373771" cy="2804698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406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5701">
        <p14:shred/>
      </p:transition>
    </mc:Choice>
    <mc:Fallback xmlns="">
      <p:transition spd="slow" advTm="157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499" y="736313"/>
            <a:ext cx="114844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Конкурс на кращий кросворд, ребус, вірш на тему «Здоров’я – моя цінність».</a:t>
            </a:r>
            <a:endParaRPr lang="uk-UA" b="1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 descr="G:\Фотки\IMG_20190117_1316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4"/>
          <a:stretch/>
        </p:blipFill>
        <p:spPr bwMode="auto">
          <a:xfrm>
            <a:off x="212270" y="2059752"/>
            <a:ext cx="6045200" cy="3964486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4" name="Рисунок 3" descr="G:\Фотки\IMG_20190117_13114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7" b="23101"/>
          <a:stretch/>
        </p:blipFill>
        <p:spPr bwMode="auto">
          <a:xfrm>
            <a:off x="6279241" y="1583870"/>
            <a:ext cx="5648507" cy="4947559"/>
          </a:xfrm>
          <a:prstGeom prst="round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901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388">
        <p:dissolve/>
      </p:transition>
    </mc:Choice>
    <mc:Fallback xmlns="">
      <p:transition spd="slow" advTm="838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216" y="181327"/>
            <a:ext cx="11905567" cy="718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uk-UA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Тренінг «СНІД – небезпечне вірусне захворювання».</a:t>
            </a:r>
            <a:endParaRPr lang="uk-UA" sz="1100" b="1" i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G:\Фотки\IMG_20190117_1342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16" y="899793"/>
            <a:ext cx="6584155" cy="4913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G:\Фотки\IMG_20190117_1346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371" y="899794"/>
            <a:ext cx="5045529" cy="58112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903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271">
        <p:checker/>
      </p:transition>
    </mc:Choice>
    <mc:Fallback xmlns="">
      <p:transition spd="slow" advTm="10271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0713"/>
          <a:stretch/>
        </p:blipFill>
        <p:spPr>
          <a:xfrm>
            <a:off x="248150" y="195398"/>
            <a:ext cx="7662296" cy="4559481"/>
          </a:xfrm>
          <a:prstGeom prst="round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1894" t="16105"/>
          <a:stretch/>
        </p:blipFill>
        <p:spPr>
          <a:xfrm>
            <a:off x="5649336" y="1445623"/>
            <a:ext cx="6542664" cy="4669294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13" t="38731" r="16381" b="19110"/>
          <a:stretch/>
        </p:blipFill>
        <p:spPr>
          <a:xfrm>
            <a:off x="474573" y="4422585"/>
            <a:ext cx="5421130" cy="2319349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1823303"/>
      </p:ext>
    </p:extLst>
  </p:cSld>
  <p:clrMapOvr>
    <a:masterClrMapping/>
  </p:clrMapOvr>
  <p:transition spd="slow" advTm="12931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12298" y="892080"/>
            <a:ext cx="27719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П’ятниця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7058" y="892080"/>
            <a:ext cx="645991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Підбиття </a:t>
            </a:r>
            <a:r>
              <a:rPr lang="uk-UA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підсумків,</a:t>
            </a:r>
          </a:p>
          <a:p>
            <a:r>
              <a:rPr lang="uk-UA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нагородження </a:t>
            </a:r>
            <a:r>
              <a:rPr lang="uk-UA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переможців.</a:t>
            </a:r>
            <a:endParaRPr lang="uk-UA" b="1" i="1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Ð ÐµÐ·ÑÐ»ÑÑÐ°Ñ Ð¿Ð¾ÑÑÐºÑ Ð·Ð¾Ð±ÑÐ°Ð¶ÐµÐ½Ñ Ð·Ð° Ð·Ð°Ð¿Ð¸ÑÐ¾Ð¼ &quot;Ð·Ð´Ð¾ÑÐ¾Ð²Ð¸Ð¹ ÑÐ¿Ð¾ÑÑÐ± Ð¶Ð¸ÑÑÑ&quo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28" y="2185447"/>
            <a:ext cx="6010275" cy="4507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Ð ÐµÐ·ÑÐ»ÑÑÐ°Ñ Ð¿Ð¾ÑÑÐºÑ Ð·Ð¾Ð±ÑÐ°Ð¶ÐµÐ½Ñ Ð·Ð° Ð·Ð°Ð¿Ð¸ÑÐ¾Ð¼ &quot;Ð·Ð´Ð¾ÑÐ¾Ð²Ð¸Ð¹ ÑÐ¿Ð¾ÑÑÐ± Ð¶Ð¸ÑÑÑ&quot;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003" y="2367643"/>
            <a:ext cx="5715660" cy="432312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364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1470">
        <p:blinds dir="vert"/>
      </p:transition>
    </mc:Choice>
    <mc:Fallback xmlns="">
      <p:transition spd="slow" advTm="2147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ital\AppData\Local\Microsoft\Windows\INetCache\Content.Word\IMG_20190123_10013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8" b="10998"/>
          <a:stretch/>
        </p:blipFill>
        <p:spPr bwMode="auto">
          <a:xfrm>
            <a:off x="1583871" y="702130"/>
            <a:ext cx="9682843" cy="5584370"/>
          </a:xfrm>
          <a:prstGeom prst="round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0624306"/>
      </p:ext>
    </p:extLst>
  </p:cSld>
  <p:clrMapOvr>
    <a:masterClrMapping/>
  </p:clrMapOvr>
  <p:transition spd="slow" advTm="6105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900" t="19801" r="3159"/>
          <a:stretch/>
        </p:blipFill>
        <p:spPr>
          <a:xfrm>
            <a:off x="5649686" y="2661556"/>
            <a:ext cx="5747658" cy="364255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098972" y="1120679"/>
            <a:ext cx="28248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Понеділок</a:t>
            </a:r>
            <a:endParaRPr lang="uk-UA" sz="440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2628" y="1122615"/>
            <a:ext cx="68471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Лінійка</a:t>
            </a:r>
            <a:r>
              <a:rPr lang="ru-RU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Відкриття</a:t>
            </a:r>
            <a:r>
              <a:rPr lang="ru-RU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тижня</a:t>
            </a:r>
            <a:r>
              <a:rPr lang="ru-RU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пропаганди</a:t>
            </a:r>
            <a:r>
              <a:rPr lang="ru-RU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здорового способу </a:t>
            </a:r>
            <a:r>
              <a:rPr lang="ru-RU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uk-UA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8362341"/>
      </p:ext>
    </p:extLst>
  </p:cSld>
  <p:clrMapOvr>
    <a:masterClrMapping/>
  </p:clrMapOvr>
  <p:transition spd="slow" advTm="651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032" y="850799"/>
            <a:ext cx="1080834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Aft>
                <a:spcPts val="0"/>
              </a:spcAft>
              <a:tabLst>
                <a:tab pos="457200" algn="l"/>
              </a:tabLst>
            </a:pPr>
            <a:r>
              <a:rPr lang="uk-UA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Лінійка «Закриття тижня </a:t>
            </a:r>
            <a:endParaRPr lang="uk-UA" sz="4000" b="1" i="1" dirty="0" smtClean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tabLst>
                <a:tab pos="457200" algn="l"/>
              </a:tabLst>
            </a:pPr>
            <a:r>
              <a:rPr lang="uk-UA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пропаганди </a:t>
            </a:r>
            <a:r>
              <a:rPr lang="uk-UA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здорового способу життя».</a:t>
            </a:r>
            <a:endParaRPr lang="uk-UA" sz="1100" b="1" i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vital\AppData\Local\Microsoft\Windows\INetCache\Content.Word\IMG_20190123_09100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3"/>
          <a:stretch/>
        </p:blipFill>
        <p:spPr bwMode="auto">
          <a:xfrm>
            <a:off x="1381669" y="2174238"/>
            <a:ext cx="9525817" cy="4455162"/>
          </a:xfrm>
          <a:prstGeom prst="round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025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207">
        <p14:window dir="vert"/>
      </p:transition>
    </mc:Choice>
    <mc:Fallback xmlns="">
      <p:transition spd="slow" advTm="82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872" y="1252835"/>
            <a:ext cx="8206094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3800" b="1" cap="none" spc="0" dirty="0" smtClean="0">
                <a:ln w="0"/>
                <a:solidFill>
                  <a:srgbClr val="008000"/>
                </a:soli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Дякую</a:t>
            </a:r>
          </a:p>
          <a:p>
            <a:pPr algn="ctr"/>
            <a:r>
              <a:rPr lang="ru-RU" sz="13800" b="1" cap="none" spc="0" dirty="0" smtClean="0">
                <a:ln w="0"/>
                <a:solidFill>
                  <a:srgbClr val="008000"/>
                </a:soli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за </a:t>
            </a:r>
            <a:r>
              <a:rPr lang="uk-UA" sz="13800" b="1" cap="none" spc="0" dirty="0" smtClean="0">
                <a:ln w="0"/>
                <a:solidFill>
                  <a:srgbClr val="008000"/>
                </a:soli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увагу</a:t>
            </a:r>
            <a:r>
              <a:rPr lang="ru-RU" sz="13800" b="1" cap="none" spc="0" dirty="0" smtClean="0">
                <a:ln w="0"/>
                <a:solidFill>
                  <a:srgbClr val="008000"/>
                </a:soli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!</a:t>
            </a:r>
            <a:endParaRPr lang="ru-RU" sz="11500" b="1" cap="none" spc="0" dirty="0">
              <a:ln w="0"/>
              <a:solidFill>
                <a:srgbClr val="008000"/>
              </a:soli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499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145">
        <p14:vortex dir="r"/>
      </p:transition>
    </mc:Choice>
    <mc:Fallback xmlns="">
      <p:transition spd="slow" advTm="31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2105" y="978076"/>
            <a:ext cx="107487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Година спілкування «Я за здоровий спосіб життя».</a:t>
            </a:r>
            <a:endParaRPr lang="uk-UA" sz="4000" b="1" i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91479"/>
            <a:ext cx="5708332" cy="4279832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0617" t="4420"/>
          <a:stretch/>
        </p:blipFill>
        <p:spPr>
          <a:xfrm>
            <a:off x="6096000" y="1891479"/>
            <a:ext cx="4867656" cy="3902529"/>
          </a:xfrm>
          <a:prstGeom prst="flowChartAlternateProcess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402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548">
        <p:split orient="vert"/>
      </p:transition>
    </mc:Choice>
    <mc:Fallback xmlns="">
      <p:transition spd="slow" advTm="65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0781" t="11536" r="8313"/>
          <a:stretch/>
        </p:blipFill>
        <p:spPr>
          <a:xfrm>
            <a:off x="244929" y="685799"/>
            <a:ext cx="5760054" cy="4718958"/>
          </a:xfrm>
          <a:prstGeom prst="flowChartAlternateProcess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4980" r="8634"/>
          <a:stretch/>
        </p:blipFill>
        <p:spPr>
          <a:xfrm>
            <a:off x="6580414" y="538844"/>
            <a:ext cx="4637314" cy="5757806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8291398"/>
      </p:ext>
    </p:extLst>
  </p:cSld>
  <p:clrMapOvr>
    <a:masterClrMapping/>
  </p:clrMapOvr>
  <p:transition spd="slow" advTm="515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4502" y="295509"/>
            <a:ext cx="8696740" cy="655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uk-UA" sz="36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Виставка літератури «Зроби свій вибір».</a:t>
            </a:r>
            <a:endParaRPr lang="uk-UA" sz="2400" b="1" i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40508" r="4114"/>
          <a:stretch/>
        </p:blipFill>
        <p:spPr>
          <a:xfrm>
            <a:off x="6334568" y="2065265"/>
            <a:ext cx="5857432" cy="2727469"/>
          </a:xfrm>
          <a:prstGeom prst="round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21996"/>
          <a:stretch/>
        </p:blipFill>
        <p:spPr>
          <a:xfrm>
            <a:off x="51725" y="1655183"/>
            <a:ext cx="6066046" cy="3547634"/>
          </a:xfrm>
          <a:prstGeom prst="flowChartAlternateProcess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345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757">
        <p15:prstTrans prst="fallOver"/>
      </p:transition>
    </mc:Choice>
    <mc:Fallback xmlns="">
      <p:transition spd="slow" advTm="77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48010" y="916113"/>
            <a:ext cx="2319546" cy="718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40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Вівторок</a:t>
            </a:r>
            <a:endParaRPr lang="uk-UA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2960" y="803526"/>
            <a:ext cx="5833456" cy="13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uk-UA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Інформаційні </a:t>
            </a:r>
            <a:r>
              <a:rPr lang="uk-UA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матеріали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uk-UA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</a:t>
            </a:r>
            <a:r>
              <a:rPr lang="uk-UA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тютюн</a:t>
            </a:r>
            <a:endParaRPr lang="uk-UA" sz="2800" b="1" i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ÐÐ¾Ð²âÑÐ·Ð°Ð½Ðµ Ð·Ð¾Ð±ÑÐ°Ð¶ÐµÐ½Ð½Ñ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14" y="1634579"/>
            <a:ext cx="5796643" cy="4455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ÐÐ¾Ð²âÑÐ·Ð°Ð½Ðµ Ð·Ð¾Ð±ÑÐ°Ð¶ÐµÐ½Ð½Ñ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" b="14122"/>
          <a:stretch/>
        </p:blipFill>
        <p:spPr bwMode="auto">
          <a:xfrm>
            <a:off x="225749" y="2180634"/>
            <a:ext cx="5325965" cy="45052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520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832">
        <p15:prstTrans prst="drape"/>
      </p:transition>
    </mc:Choice>
    <mc:Fallback xmlns="">
      <p:transition spd="slow" advTm="168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4572" y="206280"/>
            <a:ext cx="93776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Усний журнал «Палити – це безглуздо».</a:t>
            </a:r>
            <a:endParaRPr lang="uk-UA" b="1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 descr="G:\Фотки\IMG_20190117_13192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 bwMode="auto">
          <a:xfrm>
            <a:off x="1600200" y="914166"/>
            <a:ext cx="9339943" cy="5698905"/>
          </a:xfrm>
          <a:prstGeom prst="round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6447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917">
        <p15:prstTrans prst="curtains"/>
      </p:transition>
    </mc:Choice>
    <mc:Fallback xmlns="">
      <p:transition spd="slow" advTm="89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5652" y="859657"/>
            <a:ext cx="871379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Свято здоров’я на </a:t>
            </a:r>
            <a:r>
              <a:rPr lang="uk-UA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перерві</a:t>
            </a:r>
          </a:p>
          <a:p>
            <a:pPr algn="r"/>
            <a:r>
              <a:rPr lang="uk-UA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«Обираємо </a:t>
            </a:r>
            <a:r>
              <a:rPr lang="uk-UA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здоровий спосіб життя».</a:t>
            </a:r>
            <a:endParaRPr lang="uk-UA" b="1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 descr="G:\Фотки\IMG_20190118_12144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" t="17168" r="4907"/>
          <a:stretch/>
        </p:blipFill>
        <p:spPr bwMode="auto">
          <a:xfrm>
            <a:off x="5959929" y="2183096"/>
            <a:ext cx="5551715" cy="3748722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4" name="Рисунок 3" descr="G:\Фотки\IMG_20190118_12145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t="15143" r="15238"/>
          <a:stretch/>
        </p:blipFill>
        <p:spPr bwMode="auto">
          <a:xfrm>
            <a:off x="669471" y="2183096"/>
            <a:ext cx="4748262" cy="4098596"/>
          </a:xfrm>
          <a:prstGeom prst="round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2571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936">
        <p15:prstTrans prst="wind"/>
      </p:transition>
    </mc:Choice>
    <mc:Fallback xmlns="">
      <p:transition spd="slow" advTm="79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3521" y="854371"/>
            <a:ext cx="1896096" cy="781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Середа</a:t>
            </a:r>
            <a:endParaRPr lang="uk-UA" sz="1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29122" y="854371"/>
            <a:ext cx="684437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Інформаційні матеріали</a:t>
            </a:r>
          </a:p>
          <a:p>
            <a:r>
              <a:rPr lang="uk-UA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«Наркотик – ворог життя».</a:t>
            </a:r>
            <a:endParaRPr lang="uk-UA" b="1" i="1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ÐÐ¾Ð²âÑÐ·Ð°Ð½Ðµ Ð·Ð¾Ð±ÑÐ°Ð¶ÐµÐ½Ð½Ñ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40"/>
          <a:stretch/>
        </p:blipFill>
        <p:spPr bwMode="auto">
          <a:xfrm>
            <a:off x="5919333" y="2014629"/>
            <a:ext cx="6035675" cy="3651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ÐÐ¾Ð²âÑÐ·Ð°Ð½Ðµ Ð·Ð¾Ð±ÑÐ°Ð¶ÐµÐ½Ð½Ñ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" t="3135" b="8470"/>
          <a:stretch/>
        </p:blipFill>
        <p:spPr bwMode="auto">
          <a:xfrm>
            <a:off x="244929" y="2155371"/>
            <a:ext cx="5739946" cy="3967843"/>
          </a:xfrm>
          <a:prstGeom prst="round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856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167">
        <p15:prstTrans prst="prestige"/>
      </p:transition>
    </mc:Choice>
    <mc:Fallback xmlns="">
      <p:transition spd="slow" advTm="141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1.8|1.8|1.4|1.6|2.1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2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4|2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|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4|3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8|2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|2.5|4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|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9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7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1.5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3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8|1.9|2.4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146</Words>
  <Application>Microsoft Office PowerPoint</Application>
  <PresentationFormat>Широкоэкранный</PresentationFormat>
  <Paragraphs>33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Segoe Print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Віталій Боднарчук</dc:creator>
  <cp:lastModifiedBy>Віталій Боднарчук</cp:lastModifiedBy>
  <cp:revision>24</cp:revision>
  <dcterms:created xsi:type="dcterms:W3CDTF">2019-01-24T17:13:33Z</dcterms:created>
  <dcterms:modified xsi:type="dcterms:W3CDTF">2019-02-05T17:34:36Z</dcterms:modified>
</cp:coreProperties>
</file>