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0" r:id="rId5"/>
    <p:sldId id="262" r:id="rId6"/>
    <p:sldId id="264" r:id="rId7"/>
    <p:sldId id="265" r:id="rId8"/>
    <p:sldId id="263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8" r:id="rId17"/>
    <p:sldId id="279" r:id="rId18"/>
    <p:sldId id="276" r:id="rId19"/>
    <p:sldId id="283" r:id="rId20"/>
    <p:sldId id="302" r:id="rId21"/>
    <p:sldId id="282" r:id="rId22"/>
    <p:sldId id="281" r:id="rId23"/>
    <p:sldId id="280" r:id="rId24"/>
    <p:sldId id="275" r:id="rId25"/>
    <p:sldId id="287" r:id="rId26"/>
    <p:sldId id="286" r:id="rId27"/>
    <p:sldId id="285" r:id="rId28"/>
    <p:sldId id="305" r:id="rId29"/>
    <p:sldId id="291" r:id="rId30"/>
    <p:sldId id="290" r:id="rId31"/>
    <p:sldId id="304" r:id="rId32"/>
    <p:sldId id="288" r:id="rId33"/>
    <p:sldId id="292" r:id="rId34"/>
    <p:sldId id="300" r:id="rId35"/>
    <p:sldId id="303" r:id="rId36"/>
    <p:sldId id="293" r:id="rId37"/>
    <p:sldId id="306" r:id="rId38"/>
    <p:sldId id="297" r:id="rId39"/>
  </p:sldIdLst>
  <p:sldSz cx="9144000" cy="6858000" type="screen4x3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8E87FD7-01BC-4FF5-9390-AE69B9AB0C3B}">
          <p14:sldIdLst>
            <p14:sldId id="256"/>
            <p14:sldId id="258"/>
            <p14:sldId id="261"/>
            <p14:sldId id="260"/>
            <p14:sldId id="262"/>
            <p14:sldId id="264"/>
            <p14:sldId id="265"/>
            <p14:sldId id="263"/>
            <p14:sldId id="266"/>
            <p14:sldId id="267"/>
            <p14:sldId id="268"/>
            <p14:sldId id="269"/>
            <p14:sldId id="272"/>
            <p14:sldId id="273"/>
            <p14:sldId id="274"/>
            <p14:sldId id="278"/>
            <p14:sldId id="279"/>
            <p14:sldId id="276"/>
            <p14:sldId id="283"/>
            <p14:sldId id="302"/>
            <p14:sldId id="282"/>
            <p14:sldId id="281"/>
            <p14:sldId id="280"/>
            <p14:sldId id="275"/>
            <p14:sldId id="287"/>
            <p14:sldId id="286"/>
            <p14:sldId id="285"/>
            <p14:sldId id="305"/>
            <p14:sldId id="291"/>
            <p14:sldId id="290"/>
            <p14:sldId id="304"/>
            <p14:sldId id="288"/>
            <p14:sldId id="292"/>
            <p14:sldId id="300"/>
            <p14:sldId id="303"/>
            <p14:sldId id="293"/>
            <p14:sldId id="306"/>
            <p14:sldId id="297"/>
          </p14:sldIdLst>
        </p14:section>
        <p14:section name="Раздел без заголовка" id="{1EB945EC-E7E4-4178-A758-4AFF90373F48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2171" autoAdjust="0"/>
  </p:normalViewPr>
  <p:slideViewPr>
    <p:cSldViewPr snapToGrid="0">
      <p:cViewPr>
        <p:scale>
          <a:sx n="74" d="100"/>
          <a:sy n="74" d="100"/>
        </p:scale>
        <p:origin x="-113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B84639-7439-4F94-9A55-31B1B8F26D51}" type="doc">
      <dgm:prSet loTypeId="urn:microsoft.com/office/officeart/2005/8/layout/list1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uk-UA"/>
        </a:p>
      </dgm:t>
    </dgm:pt>
    <dgm:pt modelId="{CBF282C7-B018-4FB2-AC10-A9C23418218E}">
      <dgm:prSet phldrT="[Текст]" custT="1"/>
      <dgm:spPr>
        <a:xfrm>
          <a:off x="216236" y="29864"/>
          <a:ext cx="5129677" cy="1357112"/>
        </a:xfrm>
        <a:prstGeom prst="roundRect">
          <a:avLst/>
        </a:prstGeom>
      </dgm:spPr>
      <dgm:t>
        <a:bodyPr/>
        <a:lstStyle/>
        <a:p>
          <a:r>
            <a:rPr lang="uk-UA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2008-2013 </a:t>
          </a:r>
          <a:r>
            <a:rPr lang="uk-UA" sz="20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р.р</a:t>
          </a:r>
          <a:r>
            <a:rPr lang="uk-UA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.-навчання в Прикарпатському національному університеті  ім. В. Стефаника  за спеціальністю </a:t>
          </a:r>
          <a:r>
            <a:rPr lang="en-US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“</a:t>
          </a:r>
          <a:r>
            <a:rPr lang="uk-UA" sz="2000" b="1" i="1" dirty="0" smtClean="0">
              <a:latin typeface="Times New Roman" pitchFamily="18" charset="0"/>
              <a:ea typeface="+mn-ea"/>
              <a:cs typeface="Times New Roman" pitchFamily="18" charset="0"/>
            </a:rPr>
            <a:t>вчитель математики</a:t>
          </a:r>
          <a:r>
            <a:rPr lang="en-US" sz="2000" b="1" i="1" dirty="0" smtClean="0">
              <a:latin typeface="Calibri"/>
              <a:ea typeface="+mn-ea"/>
              <a:cs typeface="+mn-cs"/>
            </a:rPr>
            <a:t>”</a:t>
          </a:r>
          <a:endParaRPr lang="uk-UA" sz="2000" b="1" i="1" dirty="0">
            <a:latin typeface="Calibri"/>
            <a:ea typeface="+mn-ea"/>
            <a:cs typeface="+mn-cs"/>
          </a:endParaRPr>
        </a:p>
      </dgm:t>
    </dgm:pt>
    <dgm:pt modelId="{EBFCB2E0-76F1-47B3-93BD-B852F78EB071}" type="parTrans" cxnId="{4908EB8C-206C-483E-BD1E-BF72003F0C8B}">
      <dgm:prSet/>
      <dgm:spPr/>
      <dgm:t>
        <a:bodyPr/>
        <a:lstStyle/>
        <a:p>
          <a:endParaRPr lang="uk-UA"/>
        </a:p>
      </dgm:t>
    </dgm:pt>
    <dgm:pt modelId="{C2D55B09-0A5D-4AFE-BCDF-E496F29533EA}" type="sibTrans" cxnId="{4908EB8C-206C-483E-BD1E-BF72003F0C8B}">
      <dgm:prSet/>
      <dgm:spPr/>
      <dgm:t>
        <a:bodyPr/>
        <a:lstStyle/>
        <a:p>
          <a:endParaRPr lang="uk-UA"/>
        </a:p>
      </dgm:t>
    </dgm:pt>
    <dgm:pt modelId="{7E754680-98E4-41BA-95E1-004830C839FE}">
      <dgm:prSet phldrT="[Текст]" custT="1"/>
      <dgm:spPr>
        <a:xfrm>
          <a:off x="360040" y="1835913"/>
          <a:ext cx="5119142" cy="1203267"/>
        </a:xfrm>
        <a:prstGeom prst="roundRect">
          <a:avLst/>
        </a:prstGeom>
      </dgm:spPr>
      <dgm:t>
        <a:bodyPr/>
        <a:lstStyle/>
        <a:p>
          <a:r>
            <a:rPr lang="uk-UA" sz="2400" b="1" i="1" dirty="0" smtClean="0">
              <a:latin typeface="Times New Roman" pitchFamily="18" charset="0"/>
              <a:ea typeface="+mn-ea"/>
              <a:cs typeface="Times New Roman" pitchFamily="18" charset="0"/>
            </a:rPr>
            <a:t>З 2012 р. – вчитель математики в </a:t>
          </a:r>
          <a:r>
            <a:rPr lang="uk-UA" sz="2400" b="1" i="1" dirty="0" err="1" smtClean="0">
              <a:latin typeface="Times New Roman" pitchFamily="18" charset="0"/>
              <a:ea typeface="+mn-ea"/>
              <a:cs typeface="Times New Roman" pitchFamily="18" charset="0"/>
            </a:rPr>
            <a:t>Гориглядівській</a:t>
          </a:r>
          <a:r>
            <a:rPr lang="uk-UA" sz="2400" b="1" i="1" dirty="0" smtClean="0">
              <a:latin typeface="Times New Roman" pitchFamily="18" charset="0"/>
              <a:ea typeface="+mn-ea"/>
              <a:cs typeface="Times New Roman" pitchFamily="18" charset="0"/>
            </a:rPr>
            <a:t> ЗОШ І-ІІ ст. </a:t>
          </a:r>
        </a:p>
      </dgm:t>
    </dgm:pt>
    <dgm:pt modelId="{BD509C13-5797-41AE-835F-499FC2ACEAD5}" type="parTrans" cxnId="{DC13B421-9B2B-42E0-AE62-BB2AF3FCC945}">
      <dgm:prSet/>
      <dgm:spPr/>
      <dgm:t>
        <a:bodyPr/>
        <a:lstStyle/>
        <a:p>
          <a:endParaRPr lang="uk-UA"/>
        </a:p>
      </dgm:t>
    </dgm:pt>
    <dgm:pt modelId="{D5C378A8-6C87-4A42-9654-416A1BFD81E5}" type="sibTrans" cxnId="{DC13B421-9B2B-42E0-AE62-BB2AF3FCC945}">
      <dgm:prSet/>
      <dgm:spPr/>
      <dgm:t>
        <a:bodyPr/>
        <a:lstStyle/>
        <a:p>
          <a:endParaRPr lang="uk-UA"/>
        </a:p>
      </dgm:t>
    </dgm:pt>
    <dgm:pt modelId="{B0ABBE8A-981F-4B4C-80D6-A957EB838BD7}">
      <dgm:prSet phldrT="[Текст]" custT="1"/>
      <dgm:spPr>
        <a:xfrm>
          <a:off x="293022" y="3478490"/>
          <a:ext cx="5040560" cy="797040"/>
        </a:xfrm>
        <a:prstGeom prst="roundRect">
          <a:avLst/>
        </a:prstGeom>
      </dgm:spPr>
      <dgm:t>
        <a:bodyPr/>
        <a:lstStyle/>
        <a:p>
          <a:r>
            <a:rPr lang="uk-UA" sz="2400" b="1" i="1" smtClean="0">
              <a:latin typeface="Times New Roman" pitchFamily="18" charset="0"/>
              <a:ea typeface="+mn-ea"/>
              <a:cs typeface="Times New Roman" pitchFamily="18" charset="0"/>
            </a:rPr>
            <a:t>Стаж роботи в даному навчальному закладі – 5 років.</a:t>
          </a:r>
          <a:endParaRPr lang="uk-UA" sz="2400" b="1" i="1" dirty="0" smtClean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F24976C-79EE-4632-A967-160540AE170D}" type="parTrans" cxnId="{49BA8E16-5B21-4187-93D0-3E356A637905}">
      <dgm:prSet/>
      <dgm:spPr/>
      <dgm:t>
        <a:bodyPr/>
        <a:lstStyle/>
        <a:p>
          <a:endParaRPr lang="uk-UA"/>
        </a:p>
      </dgm:t>
    </dgm:pt>
    <dgm:pt modelId="{36AC7C51-CDEF-4DC2-97F3-1954A88B55E6}" type="sibTrans" cxnId="{49BA8E16-5B21-4187-93D0-3E356A637905}">
      <dgm:prSet/>
      <dgm:spPr/>
      <dgm:t>
        <a:bodyPr/>
        <a:lstStyle/>
        <a:p>
          <a:endParaRPr lang="uk-UA"/>
        </a:p>
      </dgm:t>
    </dgm:pt>
    <dgm:pt modelId="{498BBE53-5692-4D2A-9FEF-3920D7E95161}" type="pres">
      <dgm:prSet presAssocID="{5CB84639-7439-4F94-9A55-31B1B8F26D5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5127E3D-8CB0-4A08-B937-B69381530C2C}" type="pres">
      <dgm:prSet presAssocID="{CBF282C7-B018-4FB2-AC10-A9C23418218E}" presName="parentLin" presStyleCnt="0"/>
      <dgm:spPr/>
      <dgm:t>
        <a:bodyPr/>
        <a:lstStyle/>
        <a:p>
          <a:endParaRPr lang="uk-UA"/>
        </a:p>
      </dgm:t>
    </dgm:pt>
    <dgm:pt modelId="{577CD1BD-111A-4D9D-ACF4-9EBC0BD6EBC7}" type="pres">
      <dgm:prSet presAssocID="{CBF282C7-B018-4FB2-AC10-A9C23418218E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50FC398F-2AC9-4E94-974A-2125D2EF0351}" type="pres">
      <dgm:prSet presAssocID="{CBF282C7-B018-4FB2-AC10-A9C23418218E}" presName="parentText" presStyleLbl="node1" presStyleIdx="0" presStyleCnt="3" custScaleX="101768" custScaleY="170269" custLinFactNeighborX="-39941" custLinFactNeighborY="-266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C78722-4EC7-4FA5-92D4-329ABD0A27AC}" type="pres">
      <dgm:prSet presAssocID="{CBF282C7-B018-4FB2-AC10-A9C23418218E}" presName="negativeSpace" presStyleCnt="0"/>
      <dgm:spPr/>
      <dgm:t>
        <a:bodyPr/>
        <a:lstStyle/>
        <a:p>
          <a:endParaRPr lang="uk-UA"/>
        </a:p>
      </dgm:t>
    </dgm:pt>
    <dgm:pt modelId="{4A2B70AA-EF19-4ACB-8639-70F3EEC7B5A6}" type="pres">
      <dgm:prSet presAssocID="{CBF282C7-B018-4FB2-AC10-A9C23418218E}" presName="childText" presStyleLbl="conFgAcc1" presStyleIdx="0" presStyleCnt="3" custLinFactNeighborY="-4135">
        <dgm:presLayoutVars>
          <dgm:bulletEnabled val="1"/>
        </dgm:presLayoutVars>
      </dgm:prSet>
      <dgm:spPr>
        <a:xfrm>
          <a:off x="0" y="1009713"/>
          <a:ext cx="7200800" cy="680400"/>
        </a:xfrm>
        <a:prstGeom prst="rect">
          <a:avLst/>
        </a:prstGeom>
      </dgm:spPr>
      <dgm:t>
        <a:bodyPr/>
        <a:lstStyle/>
        <a:p>
          <a:endParaRPr lang="uk-UA"/>
        </a:p>
      </dgm:t>
    </dgm:pt>
    <dgm:pt modelId="{12C663C9-7B2D-4C75-A71E-8122A4CBB8DF}" type="pres">
      <dgm:prSet presAssocID="{C2D55B09-0A5D-4AFE-BCDF-E496F29533EA}" presName="spaceBetweenRectangles" presStyleCnt="0"/>
      <dgm:spPr/>
      <dgm:t>
        <a:bodyPr/>
        <a:lstStyle/>
        <a:p>
          <a:endParaRPr lang="uk-UA"/>
        </a:p>
      </dgm:t>
    </dgm:pt>
    <dgm:pt modelId="{647E55DB-5627-4925-BEB9-239601D866B1}" type="pres">
      <dgm:prSet presAssocID="{7E754680-98E4-41BA-95E1-004830C839FE}" presName="parentLin" presStyleCnt="0"/>
      <dgm:spPr/>
      <dgm:t>
        <a:bodyPr/>
        <a:lstStyle/>
        <a:p>
          <a:endParaRPr lang="uk-UA"/>
        </a:p>
      </dgm:t>
    </dgm:pt>
    <dgm:pt modelId="{F1168697-4CF4-4601-A0B0-2CEF287AA60F}" type="pres">
      <dgm:prSet presAssocID="{7E754680-98E4-41BA-95E1-004830C839FE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F1D8A941-C399-4032-A750-C197643F1545}" type="pres">
      <dgm:prSet presAssocID="{7E754680-98E4-41BA-95E1-004830C839FE}" presName="parentText" presStyleLbl="node1" presStyleIdx="1" presStyleCnt="3" custScaleX="101559" custScaleY="15096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CD1EB4-0E04-4741-9A8E-828221D89BEF}" type="pres">
      <dgm:prSet presAssocID="{7E754680-98E4-41BA-95E1-004830C839FE}" presName="negativeSpace" presStyleCnt="0"/>
      <dgm:spPr/>
      <dgm:t>
        <a:bodyPr/>
        <a:lstStyle/>
        <a:p>
          <a:endParaRPr lang="uk-UA"/>
        </a:p>
      </dgm:t>
    </dgm:pt>
    <dgm:pt modelId="{9F1F4676-58DA-49C7-B00F-D2901AB895BE}" type="pres">
      <dgm:prSet presAssocID="{7E754680-98E4-41BA-95E1-004830C839FE}" presName="childText" presStyleLbl="conFgAcc1" presStyleIdx="1" presStyleCnt="3">
        <dgm:presLayoutVars>
          <dgm:bulletEnabled val="1"/>
        </dgm:presLayoutVars>
      </dgm:prSet>
      <dgm:spPr>
        <a:xfrm>
          <a:off x="0" y="2640661"/>
          <a:ext cx="7200800" cy="680400"/>
        </a:xfrm>
        <a:prstGeom prst="rect">
          <a:avLst/>
        </a:prstGeom>
      </dgm:spPr>
      <dgm:t>
        <a:bodyPr/>
        <a:lstStyle/>
        <a:p>
          <a:endParaRPr lang="uk-UA"/>
        </a:p>
      </dgm:t>
    </dgm:pt>
    <dgm:pt modelId="{D02F2714-7E0E-4A01-A8EC-75F0F41117FC}" type="pres">
      <dgm:prSet presAssocID="{D5C378A8-6C87-4A42-9654-416A1BFD81E5}" presName="spaceBetweenRectangles" presStyleCnt="0"/>
      <dgm:spPr/>
      <dgm:t>
        <a:bodyPr/>
        <a:lstStyle/>
        <a:p>
          <a:endParaRPr lang="uk-UA"/>
        </a:p>
      </dgm:t>
    </dgm:pt>
    <dgm:pt modelId="{C4D4838B-6828-4536-9DC1-CCD3067E00F0}" type="pres">
      <dgm:prSet presAssocID="{B0ABBE8A-981F-4B4C-80D6-A957EB838BD7}" presName="parentLin" presStyleCnt="0"/>
      <dgm:spPr/>
      <dgm:t>
        <a:bodyPr/>
        <a:lstStyle/>
        <a:p>
          <a:endParaRPr lang="uk-UA"/>
        </a:p>
      </dgm:t>
    </dgm:pt>
    <dgm:pt modelId="{0256DBB5-C235-46A0-AD72-2572761679F4}" type="pres">
      <dgm:prSet presAssocID="{B0ABBE8A-981F-4B4C-80D6-A957EB838BD7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3F065DC3-3960-44AE-98E9-39D3BF34DA71}" type="pres">
      <dgm:prSet presAssocID="{B0ABBE8A-981F-4B4C-80D6-A957EB838BD7}" presName="parentText" presStyleLbl="node1" presStyleIdx="2" presStyleCnt="3" custLinFactNeighborX="-18614" custLinFactNeighborY="145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377332-471B-4F45-9A3F-6C7500BA96DC}" type="pres">
      <dgm:prSet presAssocID="{B0ABBE8A-981F-4B4C-80D6-A957EB838BD7}" presName="negativeSpace" presStyleCnt="0"/>
      <dgm:spPr/>
      <dgm:t>
        <a:bodyPr/>
        <a:lstStyle/>
        <a:p>
          <a:endParaRPr lang="uk-UA"/>
        </a:p>
      </dgm:t>
    </dgm:pt>
    <dgm:pt modelId="{3FD77ACF-423F-453E-9DF9-A47F3A61359F}" type="pres">
      <dgm:prSet presAssocID="{B0ABBE8A-981F-4B4C-80D6-A957EB838BD7}" presName="childText" presStyleLbl="conFgAcc1" presStyleIdx="2" presStyleCnt="3">
        <dgm:presLayoutVars>
          <dgm:bulletEnabled val="1"/>
        </dgm:presLayoutVars>
      </dgm:prSet>
      <dgm:spPr>
        <a:xfrm>
          <a:off x="0" y="3865381"/>
          <a:ext cx="7200800" cy="680400"/>
        </a:xfrm>
        <a:prstGeom prst="rect">
          <a:avLst/>
        </a:prstGeom>
      </dgm:spPr>
      <dgm:t>
        <a:bodyPr/>
        <a:lstStyle/>
        <a:p>
          <a:endParaRPr lang="uk-UA"/>
        </a:p>
      </dgm:t>
    </dgm:pt>
  </dgm:ptLst>
  <dgm:cxnLst>
    <dgm:cxn modelId="{8C12FBFE-DEF6-43CA-9EBA-C8A2C7F0D209}" type="presOf" srcId="{7E754680-98E4-41BA-95E1-004830C839FE}" destId="{F1168697-4CF4-4601-A0B0-2CEF287AA60F}" srcOrd="0" destOrd="0" presId="urn:microsoft.com/office/officeart/2005/8/layout/list1"/>
    <dgm:cxn modelId="{DC13B421-9B2B-42E0-AE62-BB2AF3FCC945}" srcId="{5CB84639-7439-4F94-9A55-31B1B8F26D51}" destId="{7E754680-98E4-41BA-95E1-004830C839FE}" srcOrd="1" destOrd="0" parTransId="{BD509C13-5797-41AE-835F-499FC2ACEAD5}" sibTransId="{D5C378A8-6C87-4A42-9654-416A1BFD81E5}"/>
    <dgm:cxn modelId="{2E96966E-862E-438E-A9B5-BDE132AB683A}" type="presOf" srcId="{CBF282C7-B018-4FB2-AC10-A9C23418218E}" destId="{50FC398F-2AC9-4E94-974A-2125D2EF0351}" srcOrd="1" destOrd="0" presId="urn:microsoft.com/office/officeart/2005/8/layout/list1"/>
    <dgm:cxn modelId="{39A9ABE1-F063-4A87-A96B-917E1CBD6A12}" type="presOf" srcId="{5CB84639-7439-4F94-9A55-31B1B8F26D51}" destId="{498BBE53-5692-4D2A-9FEF-3920D7E95161}" srcOrd="0" destOrd="0" presId="urn:microsoft.com/office/officeart/2005/8/layout/list1"/>
    <dgm:cxn modelId="{49BA8E16-5B21-4187-93D0-3E356A637905}" srcId="{5CB84639-7439-4F94-9A55-31B1B8F26D51}" destId="{B0ABBE8A-981F-4B4C-80D6-A957EB838BD7}" srcOrd="2" destOrd="0" parTransId="{5F24976C-79EE-4632-A967-160540AE170D}" sibTransId="{36AC7C51-CDEF-4DC2-97F3-1954A88B55E6}"/>
    <dgm:cxn modelId="{1A574424-E299-4E1D-86F4-DAEC66A0F438}" type="presOf" srcId="{CBF282C7-B018-4FB2-AC10-A9C23418218E}" destId="{577CD1BD-111A-4D9D-ACF4-9EBC0BD6EBC7}" srcOrd="0" destOrd="0" presId="urn:microsoft.com/office/officeart/2005/8/layout/list1"/>
    <dgm:cxn modelId="{65DC6BC2-4C08-472B-BCE3-4F9ED9BF30AB}" type="presOf" srcId="{7E754680-98E4-41BA-95E1-004830C839FE}" destId="{F1D8A941-C399-4032-A750-C197643F1545}" srcOrd="1" destOrd="0" presId="urn:microsoft.com/office/officeart/2005/8/layout/list1"/>
    <dgm:cxn modelId="{8E749D3D-3261-4D27-B6F6-708CD4F9EB46}" type="presOf" srcId="{B0ABBE8A-981F-4B4C-80D6-A957EB838BD7}" destId="{3F065DC3-3960-44AE-98E9-39D3BF34DA71}" srcOrd="1" destOrd="0" presId="urn:microsoft.com/office/officeart/2005/8/layout/list1"/>
    <dgm:cxn modelId="{B15FBC6E-AFA6-461D-8691-516D9F231092}" type="presOf" srcId="{B0ABBE8A-981F-4B4C-80D6-A957EB838BD7}" destId="{0256DBB5-C235-46A0-AD72-2572761679F4}" srcOrd="0" destOrd="0" presId="urn:microsoft.com/office/officeart/2005/8/layout/list1"/>
    <dgm:cxn modelId="{4908EB8C-206C-483E-BD1E-BF72003F0C8B}" srcId="{5CB84639-7439-4F94-9A55-31B1B8F26D51}" destId="{CBF282C7-B018-4FB2-AC10-A9C23418218E}" srcOrd="0" destOrd="0" parTransId="{EBFCB2E0-76F1-47B3-93BD-B852F78EB071}" sibTransId="{C2D55B09-0A5D-4AFE-BCDF-E496F29533EA}"/>
    <dgm:cxn modelId="{F74A76F3-0B4E-457D-8733-95C2387C29E5}" type="presParOf" srcId="{498BBE53-5692-4D2A-9FEF-3920D7E95161}" destId="{B5127E3D-8CB0-4A08-B937-B69381530C2C}" srcOrd="0" destOrd="0" presId="urn:microsoft.com/office/officeart/2005/8/layout/list1"/>
    <dgm:cxn modelId="{CD9A7502-58D5-47E6-A408-67675A2DCC9C}" type="presParOf" srcId="{B5127E3D-8CB0-4A08-B937-B69381530C2C}" destId="{577CD1BD-111A-4D9D-ACF4-9EBC0BD6EBC7}" srcOrd="0" destOrd="0" presId="urn:microsoft.com/office/officeart/2005/8/layout/list1"/>
    <dgm:cxn modelId="{A0FBBE7F-1730-4A58-874D-5F9C619D3ADE}" type="presParOf" srcId="{B5127E3D-8CB0-4A08-B937-B69381530C2C}" destId="{50FC398F-2AC9-4E94-974A-2125D2EF0351}" srcOrd="1" destOrd="0" presId="urn:microsoft.com/office/officeart/2005/8/layout/list1"/>
    <dgm:cxn modelId="{3B647929-7721-4B0F-B21E-F701A14F43BC}" type="presParOf" srcId="{498BBE53-5692-4D2A-9FEF-3920D7E95161}" destId="{F9C78722-4EC7-4FA5-92D4-329ABD0A27AC}" srcOrd="1" destOrd="0" presId="urn:microsoft.com/office/officeart/2005/8/layout/list1"/>
    <dgm:cxn modelId="{F3D0ADAF-C099-4E27-A38D-D8D628B8A312}" type="presParOf" srcId="{498BBE53-5692-4D2A-9FEF-3920D7E95161}" destId="{4A2B70AA-EF19-4ACB-8639-70F3EEC7B5A6}" srcOrd="2" destOrd="0" presId="urn:microsoft.com/office/officeart/2005/8/layout/list1"/>
    <dgm:cxn modelId="{E54FAA94-5D74-44CF-BD1F-59A13AD8D520}" type="presParOf" srcId="{498BBE53-5692-4D2A-9FEF-3920D7E95161}" destId="{12C663C9-7B2D-4C75-A71E-8122A4CBB8DF}" srcOrd="3" destOrd="0" presId="urn:microsoft.com/office/officeart/2005/8/layout/list1"/>
    <dgm:cxn modelId="{735EA675-27C5-495A-82D6-CAAD85C332AF}" type="presParOf" srcId="{498BBE53-5692-4D2A-9FEF-3920D7E95161}" destId="{647E55DB-5627-4925-BEB9-239601D866B1}" srcOrd="4" destOrd="0" presId="urn:microsoft.com/office/officeart/2005/8/layout/list1"/>
    <dgm:cxn modelId="{E8C31E4E-B8BB-4DAB-A9A3-9B81347709A4}" type="presParOf" srcId="{647E55DB-5627-4925-BEB9-239601D866B1}" destId="{F1168697-4CF4-4601-A0B0-2CEF287AA60F}" srcOrd="0" destOrd="0" presId="urn:microsoft.com/office/officeart/2005/8/layout/list1"/>
    <dgm:cxn modelId="{ED00B0BD-6AD1-4A23-80C4-11A99DADFF6C}" type="presParOf" srcId="{647E55DB-5627-4925-BEB9-239601D866B1}" destId="{F1D8A941-C399-4032-A750-C197643F1545}" srcOrd="1" destOrd="0" presId="urn:microsoft.com/office/officeart/2005/8/layout/list1"/>
    <dgm:cxn modelId="{9E37191C-6916-499D-A222-0A957EEB296D}" type="presParOf" srcId="{498BBE53-5692-4D2A-9FEF-3920D7E95161}" destId="{A0CD1EB4-0E04-4741-9A8E-828221D89BEF}" srcOrd="5" destOrd="0" presId="urn:microsoft.com/office/officeart/2005/8/layout/list1"/>
    <dgm:cxn modelId="{92FB6CB6-16A6-4D10-8E0C-142EB81E9FDB}" type="presParOf" srcId="{498BBE53-5692-4D2A-9FEF-3920D7E95161}" destId="{9F1F4676-58DA-49C7-B00F-D2901AB895BE}" srcOrd="6" destOrd="0" presId="urn:microsoft.com/office/officeart/2005/8/layout/list1"/>
    <dgm:cxn modelId="{A6AA0F70-0971-4F03-8890-4620E39E5F31}" type="presParOf" srcId="{498BBE53-5692-4D2A-9FEF-3920D7E95161}" destId="{D02F2714-7E0E-4A01-A8EC-75F0F41117FC}" srcOrd="7" destOrd="0" presId="urn:microsoft.com/office/officeart/2005/8/layout/list1"/>
    <dgm:cxn modelId="{80CF1024-7764-4B78-9850-D3B9EC287959}" type="presParOf" srcId="{498BBE53-5692-4D2A-9FEF-3920D7E95161}" destId="{C4D4838B-6828-4536-9DC1-CCD3067E00F0}" srcOrd="8" destOrd="0" presId="urn:microsoft.com/office/officeart/2005/8/layout/list1"/>
    <dgm:cxn modelId="{84636975-8744-4C47-95B8-FEF18DEA9262}" type="presParOf" srcId="{C4D4838B-6828-4536-9DC1-CCD3067E00F0}" destId="{0256DBB5-C235-46A0-AD72-2572761679F4}" srcOrd="0" destOrd="0" presId="urn:microsoft.com/office/officeart/2005/8/layout/list1"/>
    <dgm:cxn modelId="{FC7996E3-FC64-4E27-AA9F-A5BCEA4A00CC}" type="presParOf" srcId="{C4D4838B-6828-4536-9DC1-CCD3067E00F0}" destId="{3F065DC3-3960-44AE-98E9-39D3BF34DA71}" srcOrd="1" destOrd="0" presId="urn:microsoft.com/office/officeart/2005/8/layout/list1"/>
    <dgm:cxn modelId="{E8BE466F-52BD-4C57-AB77-DE3AAF0DD736}" type="presParOf" srcId="{498BBE53-5692-4D2A-9FEF-3920D7E95161}" destId="{D2377332-471B-4F45-9A3F-6C7500BA96DC}" srcOrd="9" destOrd="0" presId="urn:microsoft.com/office/officeart/2005/8/layout/list1"/>
    <dgm:cxn modelId="{8EF04CD9-1051-42B0-B188-F5DA4D79B665}" type="presParOf" srcId="{498BBE53-5692-4D2A-9FEF-3920D7E95161}" destId="{3FD77ACF-423F-453E-9DF9-A47F3A61359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6A7A9D-2128-4E37-8E0A-BE82D36BA6A5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ED08BF77-7953-4189-8475-14FAEC9F77A5}">
      <dgm:prSet phldrT="[Текст]"/>
      <dgm:spPr>
        <a:xfrm>
          <a:off x="399644" y="214499"/>
          <a:ext cx="5595021" cy="472320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</a:t>
          </a:r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’</a:t>
          </a:r>
          <a:r>
            <a:rPr lang="uk-UA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єкт</a:t>
          </a:r>
          <a:r>
            <a:rPr lang="uk-UA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дослідження</a:t>
          </a:r>
        </a:p>
      </dgm:t>
    </dgm:pt>
    <dgm:pt modelId="{14BE382A-72DD-4C1A-A179-0E4BB69BFFBD}" type="parTrans" cxnId="{8775ED52-0D4E-479E-A450-4964B4247416}">
      <dgm:prSet/>
      <dgm:spPr/>
      <dgm:t>
        <a:bodyPr/>
        <a:lstStyle/>
        <a:p>
          <a:endParaRPr lang="uk-UA"/>
        </a:p>
      </dgm:t>
    </dgm:pt>
    <dgm:pt modelId="{18C4FF89-8E2F-42FF-9D06-FF37C2C9EDED}" type="sibTrans" cxnId="{8775ED52-0D4E-479E-A450-4964B4247416}">
      <dgm:prSet/>
      <dgm:spPr/>
      <dgm:t>
        <a:bodyPr/>
        <a:lstStyle/>
        <a:p>
          <a:endParaRPr lang="uk-UA"/>
        </a:p>
      </dgm:t>
    </dgm:pt>
    <dgm:pt modelId="{D272FDD8-D140-428E-9901-3330D06F600E}">
      <dgm:prSet phldrT="[Текст]"/>
      <dgm:spPr>
        <a:xfrm>
          <a:off x="0" y="450659"/>
          <a:ext cx="7992888" cy="680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uk-UA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Навчання математики в загальноосвітній школі</a:t>
          </a:r>
          <a:endParaRPr lang="uk-U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0FAAF81-3CAD-460F-83AA-A46F255DA24F}" type="parTrans" cxnId="{58A9BCC4-8C6A-4B72-BEBB-AAAB0FE335EC}">
      <dgm:prSet/>
      <dgm:spPr/>
      <dgm:t>
        <a:bodyPr/>
        <a:lstStyle/>
        <a:p>
          <a:endParaRPr lang="uk-UA"/>
        </a:p>
      </dgm:t>
    </dgm:pt>
    <dgm:pt modelId="{70EA3EF9-1144-4082-BC8C-C725A231B2C7}" type="sibTrans" cxnId="{58A9BCC4-8C6A-4B72-BEBB-AAAB0FE335EC}">
      <dgm:prSet/>
      <dgm:spPr/>
      <dgm:t>
        <a:bodyPr/>
        <a:lstStyle/>
        <a:p>
          <a:endParaRPr lang="uk-UA"/>
        </a:p>
      </dgm:t>
    </dgm:pt>
    <dgm:pt modelId="{C1937C08-942F-41E5-A566-F2C5FFF78B3A}">
      <dgm:prSet phldrT="[Текст]"/>
      <dgm:spPr>
        <a:xfrm>
          <a:off x="399644" y="1217459"/>
          <a:ext cx="5595021" cy="472320"/>
        </a:xfrm>
        <a:prstGeom prst="roundRect">
          <a:avLst/>
        </a:prstGeom>
        <a:gradFill rotWithShape="0">
          <a:gsLst>
            <a:gs pos="0">
              <a:srgbClr val="4BACC6">
                <a:hueOff val="-3311292"/>
                <a:satOff val="13270"/>
                <a:lumOff val="2876"/>
                <a:alphaOff val="0"/>
                <a:shade val="51000"/>
                <a:satMod val="130000"/>
              </a:srgbClr>
            </a:gs>
            <a:gs pos="80000">
              <a:srgbClr val="4BACC6">
                <a:hueOff val="-3311292"/>
                <a:satOff val="13270"/>
                <a:lumOff val="2876"/>
                <a:alphaOff val="0"/>
                <a:shade val="93000"/>
                <a:satMod val="130000"/>
              </a:srgbClr>
            </a:gs>
            <a:gs pos="100000">
              <a:srgbClr val="4BACC6">
                <a:hueOff val="-3311292"/>
                <a:satOff val="13270"/>
                <a:lumOff val="287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Предмет дослідження</a:t>
          </a:r>
          <a:endParaRPr lang="uk-UA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768F197-5CB9-4C27-9C05-366ED60C7FA0}" type="parTrans" cxnId="{7110A32C-8E77-408C-8254-EFE8B44403E2}">
      <dgm:prSet/>
      <dgm:spPr/>
      <dgm:t>
        <a:bodyPr/>
        <a:lstStyle/>
        <a:p>
          <a:endParaRPr lang="uk-UA"/>
        </a:p>
      </dgm:t>
    </dgm:pt>
    <dgm:pt modelId="{F56261E6-E8C5-4E94-A1E0-A39FE0F440BE}" type="sibTrans" cxnId="{7110A32C-8E77-408C-8254-EFE8B44403E2}">
      <dgm:prSet/>
      <dgm:spPr/>
      <dgm:t>
        <a:bodyPr/>
        <a:lstStyle/>
        <a:p>
          <a:endParaRPr lang="uk-UA"/>
        </a:p>
      </dgm:t>
    </dgm:pt>
    <dgm:pt modelId="{6229AB6B-5B06-4FF6-B8B1-B85A586DC0B0}">
      <dgm:prSet phldrT="[Текст]"/>
      <dgm:spPr>
        <a:xfrm>
          <a:off x="0" y="1453619"/>
          <a:ext cx="7992888" cy="680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3311292"/>
              <a:satOff val="13270"/>
              <a:lumOff val="287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uk-UA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формування компонентів математичної культури учнів</a:t>
          </a:r>
          <a:endParaRPr lang="uk-U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BA50A26-BFAA-4059-A57B-85258692E6E4}" type="parTrans" cxnId="{FA06FB69-5A8A-4CEC-8AAC-0C0591D937A7}">
      <dgm:prSet/>
      <dgm:spPr/>
      <dgm:t>
        <a:bodyPr/>
        <a:lstStyle/>
        <a:p>
          <a:endParaRPr lang="uk-UA"/>
        </a:p>
      </dgm:t>
    </dgm:pt>
    <dgm:pt modelId="{B3B69676-1A39-4572-8716-D05D5A58BEFE}" type="sibTrans" cxnId="{FA06FB69-5A8A-4CEC-8AAC-0C0591D937A7}">
      <dgm:prSet/>
      <dgm:spPr/>
      <dgm:t>
        <a:bodyPr/>
        <a:lstStyle/>
        <a:p>
          <a:endParaRPr lang="uk-UA"/>
        </a:p>
      </dgm:t>
    </dgm:pt>
    <dgm:pt modelId="{C6E95E56-3586-4AE7-A615-3685093F2257}">
      <dgm:prSet phldrT="[Текст]"/>
      <dgm:spPr>
        <a:xfrm>
          <a:off x="399644" y="2220419"/>
          <a:ext cx="5595021" cy="472320"/>
        </a:xfrm>
        <a:prstGeom prst="roundRect">
          <a:avLst/>
        </a:prstGeom>
        <a:gradFill rotWithShape="0">
          <a:gsLst>
            <a:gs pos="0">
              <a:srgbClr val="4BACC6">
                <a:hueOff val="-6622584"/>
                <a:satOff val="26541"/>
                <a:lumOff val="5752"/>
                <a:alphaOff val="0"/>
                <a:shade val="51000"/>
                <a:satMod val="130000"/>
              </a:srgbClr>
            </a:gs>
            <a:gs pos="80000">
              <a:srgbClr val="4BACC6">
                <a:hueOff val="-6622584"/>
                <a:satOff val="26541"/>
                <a:lumOff val="5752"/>
                <a:alphaOff val="0"/>
                <a:shade val="93000"/>
                <a:satMod val="130000"/>
              </a:srgbClr>
            </a:gs>
            <a:gs pos="100000">
              <a:srgbClr val="4BACC6">
                <a:hueOff val="-6622584"/>
                <a:satOff val="26541"/>
                <a:lumOff val="575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Мета дослідження</a:t>
          </a:r>
        </a:p>
      </dgm:t>
    </dgm:pt>
    <dgm:pt modelId="{C6A4C520-29CB-4050-ACBD-492167060ABA}" type="parTrans" cxnId="{2D70E043-6173-4677-BF87-D9E649781F71}">
      <dgm:prSet/>
      <dgm:spPr/>
      <dgm:t>
        <a:bodyPr/>
        <a:lstStyle/>
        <a:p>
          <a:endParaRPr lang="uk-UA"/>
        </a:p>
      </dgm:t>
    </dgm:pt>
    <dgm:pt modelId="{AE266888-708D-4310-A40B-3CF9F8C3CF65}" type="sibTrans" cxnId="{2D70E043-6173-4677-BF87-D9E649781F71}">
      <dgm:prSet/>
      <dgm:spPr/>
      <dgm:t>
        <a:bodyPr/>
        <a:lstStyle/>
        <a:p>
          <a:endParaRPr lang="uk-UA"/>
        </a:p>
      </dgm:t>
    </dgm:pt>
    <dgm:pt modelId="{6DA4A1C3-7A63-4F85-B0F7-4D02023A783F}">
      <dgm:prSet phldrT="[Текст]"/>
      <dgm:spPr>
        <a:xfrm>
          <a:off x="0" y="2456579"/>
          <a:ext cx="7992888" cy="932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6622584"/>
              <a:satOff val="26541"/>
              <a:lumOff val="575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uk-UA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проаналізувати поняття математичної культури</a:t>
          </a:r>
          <a:endParaRPr lang="uk-U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43ECF33-8A24-413E-8139-AFEA08222089}" type="parTrans" cxnId="{D88096B7-4949-4EA9-8504-434B26500D42}">
      <dgm:prSet/>
      <dgm:spPr/>
      <dgm:t>
        <a:bodyPr/>
        <a:lstStyle/>
        <a:p>
          <a:endParaRPr lang="uk-UA"/>
        </a:p>
      </dgm:t>
    </dgm:pt>
    <dgm:pt modelId="{C9C490E1-D31D-46C3-8638-33BD23872233}" type="sibTrans" cxnId="{D88096B7-4949-4EA9-8504-434B26500D42}">
      <dgm:prSet/>
      <dgm:spPr/>
      <dgm:t>
        <a:bodyPr/>
        <a:lstStyle/>
        <a:p>
          <a:endParaRPr lang="uk-UA"/>
        </a:p>
      </dgm:t>
    </dgm:pt>
    <dgm:pt modelId="{D9E87952-CBEA-4BEC-93D6-04BAD51270E4}">
      <dgm:prSet phldrT="[Текст]"/>
      <dgm:spPr>
        <a:xfrm>
          <a:off x="399644" y="3475380"/>
          <a:ext cx="5595021" cy="472320"/>
        </a:xfrm>
        <a:prstGeom prst="roundRect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Завдання даного дослідження</a:t>
          </a:r>
          <a:endParaRPr lang="uk-UA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D3A46D9-6E0C-48C7-9895-B5AECD75B9B9}" type="parTrans" cxnId="{993BB0DD-5020-40E2-8408-7EF7DA0EA0CF}">
      <dgm:prSet/>
      <dgm:spPr/>
      <dgm:t>
        <a:bodyPr/>
        <a:lstStyle/>
        <a:p>
          <a:endParaRPr lang="uk-UA"/>
        </a:p>
      </dgm:t>
    </dgm:pt>
    <dgm:pt modelId="{265B06AC-C9A4-4888-83EF-4A16A37FE1CA}" type="sibTrans" cxnId="{993BB0DD-5020-40E2-8408-7EF7DA0EA0CF}">
      <dgm:prSet/>
      <dgm:spPr/>
      <dgm:t>
        <a:bodyPr/>
        <a:lstStyle/>
        <a:p>
          <a:endParaRPr lang="uk-UA"/>
        </a:p>
      </dgm:t>
    </dgm:pt>
    <dgm:pt modelId="{951BA3EE-E5FD-47FF-9802-5FF44205E70F}">
      <dgm:prSet/>
      <dgm:spPr>
        <a:xfrm>
          <a:off x="0" y="2456579"/>
          <a:ext cx="7992888" cy="932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6622584"/>
              <a:satOff val="26541"/>
              <a:lumOff val="575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uk-UA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особливості її формування при навчанні учнів загальноосвітньої   школи</a:t>
          </a:r>
          <a:endParaRPr lang="uk-U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1274DF2-77C1-4AAD-B5B6-E256D316A89A}" type="parTrans" cxnId="{636DF125-D458-4F7A-9013-E1C95DEC0E5F}">
      <dgm:prSet/>
      <dgm:spPr/>
      <dgm:t>
        <a:bodyPr/>
        <a:lstStyle/>
        <a:p>
          <a:endParaRPr lang="uk-UA"/>
        </a:p>
      </dgm:t>
    </dgm:pt>
    <dgm:pt modelId="{AE9AE14D-3989-4C4B-9065-20140A58D943}" type="sibTrans" cxnId="{636DF125-D458-4F7A-9013-E1C95DEC0E5F}">
      <dgm:prSet/>
      <dgm:spPr/>
      <dgm:t>
        <a:bodyPr/>
        <a:lstStyle/>
        <a:p>
          <a:endParaRPr lang="uk-UA"/>
        </a:p>
      </dgm:t>
    </dgm:pt>
    <dgm:pt modelId="{2CDD86E6-8577-4504-8C82-0E612FE41F7C}">
      <dgm:prSet/>
      <dgm:spPr>
        <a:xfrm>
          <a:off x="0" y="3711540"/>
          <a:ext cx="7992888" cy="166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uk-UA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розглянути підходи до визначення поняття «математична культура»; її складових елементів</a:t>
          </a:r>
          <a:endParaRPr lang="uk-UA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1A2BC68-B9A9-4311-BA75-DBFFADF1CE41}" type="parTrans" cxnId="{6A46DBF9-4610-44CC-8CD9-53E2C14EADE0}">
      <dgm:prSet/>
      <dgm:spPr/>
      <dgm:t>
        <a:bodyPr/>
        <a:lstStyle/>
        <a:p>
          <a:endParaRPr lang="uk-UA"/>
        </a:p>
      </dgm:t>
    </dgm:pt>
    <dgm:pt modelId="{85D83787-C918-4AFD-8356-6542AA7059DB}" type="sibTrans" cxnId="{6A46DBF9-4610-44CC-8CD9-53E2C14EADE0}">
      <dgm:prSet/>
      <dgm:spPr/>
      <dgm:t>
        <a:bodyPr/>
        <a:lstStyle/>
        <a:p>
          <a:endParaRPr lang="uk-UA"/>
        </a:p>
      </dgm:t>
    </dgm:pt>
    <dgm:pt modelId="{CB79EEF4-ADBB-4C6E-B92F-C6AAAC05344D}">
      <dgm:prSet/>
      <dgm:spPr>
        <a:xfrm>
          <a:off x="0" y="3711540"/>
          <a:ext cx="7992888" cy="166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uk-UA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визначення рівня математичної грамотності учнів, рівня математичних здібностей, як основи математичної грамотності</a:t>
          </a:r>
          <a:endParaRPr lang="uk-U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D329B19-C8C6-48BF-8D2C-7AC552CCAF1C}" type="parTrans" cxnId="{EADD406A-086E-4678-A9B5-418B4DBB0A6F}">
      <dgm:prSet/>
      <dgm:spPr/>
      <dgm:t>
        <a:bodyPr/>
        <a:lstStyle/>
        <a:p>
          <a:endParaRPr lang="uk-UA"/>
        </a:p>
      </dgm:t>
    </dgm:pt>
    <dgm:pt modelId="{E817BADE-3BBC-441C-A5A0-4F24FBC2304F}" type="sibTrans" cxnId="{EADD406A-086E-4678-A9B5-418B4DBB0A6F}">
      <dgm:prSet/>
      <dgm:spPr/>
      <dgm:t>
        <a:bodyPr/>
        <a:lstStyle/>
        <a:p>
          <a:endParaRPr lang="uk-UA"/>
        </a:p>
      </dgm:t>
    </dgm:pt>
    <dgm:pt modelId="{4AA33B70-D2A3-4ADA-BB22-52B175C63493}">
      <dgm:prSet/>
      <dgm:spPr>
        <a:xfrm>
          <a:off x="0" y="3711540"/>
          <a:ext cx="7992888" cy="166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r>
            <a:rPr lang="uk-UA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розглянути проблеми формування компонентів математичної грамотності</a:t>
          </a:r>
          <a:endParaRPr lang="uk-U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8D0720E-5D2A-4FDD-AC97-5BC69B6147EA}" type="parTrans" cxnId="{BAEAAE55-275D-4CCC-B880-C1498912FC1B}">
      <dgm:prSet/>
      <dgm:spPr/>
      <dgm:t>
        <a:bodyPr/>
        <a:lstStyle/>
        <a:p>
          <a:endParaRPr lang="uk-UA"/>
        </a:p>
      </dgm:t>
    </dgm:pt>
    <dgm:pt modelId="{7F68D0FD-8392-4494-A948-7FC2F6A77929}" type="sibTrans" cxnId="{BAEAAE55-275D-4CCC-B880-C1498912FC1B}">
      <dgm:prSet/>
      <dgm:spPr/>
      <dgm:t>
        <a:bodyPr/>
        <a:lstStyle/>
        <a:p>
          <a:endParaRPr lang="uk-UA"/>
        </a:p>
      </dgm:t>
    </dgm:pt>
    <dgm:pt modelId="{0952BBFD-1F26-4208-8F83-73EEAB457F7E}" type="pres">
      <dgm:prSet presAssocID="{AF6A7A9D-2128-4E37-8E0A-BE82D36BA6A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10BB538-B5E5-4D99-A189-0B18C02871C3}" type="pres">
      <dgm:prSet presAssocID="{ED08BF77-7953-4189-8475-14FAEC9F77A5}" presName="parentLin" presStyleCnt="0"/>
      <dgm:spPr/>
    </dgm:pt>
    <dgm:pt modelId="{24F71B4D-38D2-4803-9474-35FBC444359C}" type="pres">
      <dgm:prSet presAssocID="{ED08BF77-7953-4189-8475-14FAEC9F77A5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13A6D9D2-343B-4AEB-86CD-8DF0AC615D49}" type="pres">
      <dgm:prSet presAssocID="{ED08BF77-7953-4189-8475-14FAEC9F77A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4DDE88-93CA-4CEB-85A8-6D1326E9E9D9}" type="pres">
      <dgm:prSet presAssocID="{ED08BF77-7953-4189-8475-14FAEC9F77A5}" presName="negativeSpace" presStyleCnt="0"/>
      <dgm:spPr/>
    </dgm:pt>
    <dgm:pt modelId="{94CAB78F-B4C3-47AA-A718-4BE2F57F6685}" type="pres">
      <dgm:prSet presAssocID="{ED08BF77-7953-4189-8475-14FAEC9F77A5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F0847CB-BA0D-4016-BBCB-B4A0AEC23FBE}" type="pres">
      <dgm:prSet presAssocID="{18C4FF89-8E2F-42FF-9D06-FF37C2C9EDED}" presName="spaceBetweenRectangles" presStyleCnt="0"/>
      <dgm:spPr/>
    </dgm:pt>
    <dgm:pt modelId="{8BB2488D-D3F2-47E6-A4A5-CF9FC54626B6}" type="pres">
      <dgm:prSet presAssocID="{C1937C08-942F-41E5-A566-F2C5FFF78B3A}" presName="parentLin" presStyleCnt="0"/>
      <dgm:spPr/>
    </dgm:pt>
    <dgm:pt modelId="{8DAFFB12-8FED-416D-B174-7CCAC3A00125}" type="pres">
      <dgm:prSet presAssocID="{C1937C08-942F-41E5-A566-F2C5FFF78B3A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DE454661-193E-4E88-B5A9-3CBC879758FD}" type="pres">
      <dgm:prSet presAssocID="{C1937C08-942F-41E5-A566-F2C5FFF78B3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A36487-963F-4488-941A-1D5CF0DD3BF4}" type="pres">
      <dgm:prSet presAssocID="{C1937C08-942F-41E5-A566-F2C5FFF78B3A}" presName="negativeSpace" presStyleCnt="0"/>
      <dgm:spPr/>
    </dgm:pt>
    <dgm:pt modelId="{1B9CF454-932B-4CF3-BA09-B7D997119D74}" type="pres">
      <dgm:prSet presAssocID="{C1937C08-942F-41E5-A566-F2C5FFF78B3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7C939C-250E-4C7A-9412-FD57B66920AC}" type="pres">
      <dgm:prSet presAssocID="{F56261E6-E8C5-4E94-A1E0-A39FE0F440BE}" presName="spaceBetweenRectangles" presStyleCnt="0"/>
      <dgm:spPr/>
    </dgm:pt>
    <dgm:pt modelId="{9E7BF5EC-1A30-4A94-A5DB-1615984ED332}" type="pres">
      <dgm:prSet presAssocID="{C6E95E56-3586-4AE7-A615-3685093F2257}" presName="parentLin" presStyleCnt="0"/>
      <dgm:spPr/>
    </dgm:pt>
    <dgm:pt modelId="{C57D70BE-A390-4EB1-8C03-985D415B4F67}" type="pres">
      <dgm:prSet presAssocID="{C6E95E56-3586-4AE7-A615-3685093F2257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0972F589-DD38-44A4-AD2C-3961CD0310FF}" type="pres">
      <dgm:prSet presAssocID="{C6E95E56-3586-4AE7-A615-3685093F225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006A6D-BE8F-4AE0-B0CE-33B921AF4833}" type="pres">
      <dgm:prSet presAssocID="{C6E95E56-3586-4AE7-A615-3685093F2257}" presName="negativeSpace" presStyleCnt="0"/>
      <dgm:spPr/>
    </dgm:pt>
    <dgm:pt modelId="{2A457A77-A296-4667-A163-8247B25DA30F}" type="pres">
      <dgm:prSet presAssocID="{C6E95E56-3586-4AE7-A615-3685093F2257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163AAB-402B-492D-9688-540C7B4D2AB7}" type="pres">
      <dgm:prSet presAssocID="{AE266888-708D-4310-A40B-3CF9F8C3CF65}" presName="spaceBetweenRectangles" presStyleCnt="0"/>
      <dgm:spPr/>
    </dgm:pt>
    <dgm:pt modelId="{445703C0-ED14-4AF3-AD9C-437ED622743C}" type="pres">
      <dgm:prSet presAssocID="{D9E87952-CBEA-4BEC-93D6-04BAD51270E4}" presName="parentLin" presStyleCnt="0"/>
      <dgm:spPr/>
    </dgm:pt>
    <dgm:pt modelId="{F2D1575F-7A73-483F-8277-33430AEF5BF6}" type="pres">
      <dgm:prSet presAssocID="{D9E87952-CBEA-4BEC-93D6-04BAD51270E4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F71919C0-03C0-4ECF-BC26-2A5C000BE257}" type="pres">
      <dgm:prSet presAssocID="{D9E87952-CBEA-4BEC-93D6-04BAD51270E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A1B03E-8B3C-4C37-88A5-C9FD4397F835}" type="pres">
      <dgm:prSet presAssocID="{D9E87952-CBEA-4BEC-93D6-04BAD51270E4}" presName="negativeSpace" presStyleCnt="0"/>
      <dgm:spPr/>
    </dgm:pt>
    <dgm:pt modelId="{9D00F624-7241-4A52-85DF-CE70D737B4B8}" type="pres">
      <dgm:prSet presAssocID="{D9E87952-CBEA-4BEC-93D6-04BAD51270E4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8698F14-2467-4329-AA6C-E2E7D562C687}" type="presOf" srcId="{6229AB6B-5B06-4FF6-B8B1-B85A586DC0B0}" destId="{1B9CF454-932B-4CF3-BA09-B7D997119D74}" srcOrd="0" destOrd="0" presId="urn:microsoft.com/office/officeart/2005/8/layout/list1"/>
    <dgm:cxn modelId="{D7848DF3-0E9D-4CF4-90B8-66543AA16105}" type="presOf" srcId="{C6E95E56-3586-4AE7-A615-3685093F2257}" destId="{0972F589-DD38-44A4-AD2C-3961CD0310FF}" srcOrd="1" destOrd="0" presId="urn:microsoft.com/office/officeart/2005/8/layout/list1"/>
    <dgm:cxn modelId="{2D70E043-6173-4677-BF87-D9E649781F71}" srcId="{AF6A7A9D-2128-4E37-8E0A-BE82D36BA6A5}" destId="{C6E95E56-3586-4AE7-A615-3685093F2257}" srcOrd="2" destOrd="0" parTransId="{C6A4C520-29CB-4050-ACBD-492167060ABA}" sibTransId="{AE266888-708D-4310-A40B-3CF9F8C3CF65}"/>
    <dgm:cxn modelId="{683FF6F8-11D8-4C1A-9889-EC173C8ADB45}" type="presOf" srcId="{D9E87952-CBEA-4BEC-93D6-04BAD51270E4}" destId="{F2D1575F-7A73-483F-8277-33430AEF5BF6}" srcOrd="0" destOrd="0" presId="urn:microsoft.com/office/officeart/2005/8/layout/list1"/>
    <dgm:cxn modelId="{D909C058-A613-4498-B150-6DDFC4507C3F}" type="presOf" srcId="{D9E87952-CBEA-4BEC-93D6-04BAD51270E4}" destId="{F71919C0-03C0-4ECF-BC26-2A5C000BE257}" srcOrd="1" destOrd="0" presId="urn:microsoft.com/office/officeart/2005/8/layout/list1"/>
    <dgm:cxn modelId="{993BB0DD-5020-40E2-8408-7EF7DA0EA0CF}" srcId="{AF6A7A9D-2128-4E37-8E0A-BE82D36BA6A5}" destId="{D9E87952-CBEA-4BEC-93D6-04BAD51270E4}" srcOrd="3" destOrd="0" parTransId="{ED3A46D9-6E0C-48C7-9895-B5AECD75B9B9}" sibTransId="{265B06AC-C9A4-4888-83EF-4A16A37FE1CA}"/>
    <dgm:cxn modelId="{D88096B7-4949-4EA9-8504-434B26500D42}" srcId="{C6E95E56-3586-4AE7-A615-3685093F2257}" destId="{6DA4A1C3-7A63-4F85-B0F7-4D02023A783F}" srcOrd="0" destOrd="0" parTransId="{543ECF33-8A24-413E-8139-AFEA08222089}" sibTransId="{C9C490E1-D31D-46C3-8638-33BD23872233}"/>
    <dgm:cxn modelId="{7110A32C-8E77-408C-8254-EFE8B44403E2}" srcId="{AF6A7A9D-2128-4E37-8E0A-BE82D36BA6A5}" destId="{C1937C08-942F-41E5-A566-F2C5FFF78B3A}" srcOrd="1" destOrd="0" parTransId="{A768F197-5CB9-4C27-9C05-366ED60C7FA0}" sibTransId="{F56261E6-E8C5-4E94-A1E0-A39FE0F440BE}"/>
    <dgm:cxn modelId="{75893659-C624-4D99-A1B8-070855431931}" type="presOf" srcId="{ED08BF77-7953-4189-8475-14FAEC9F77A5}" destId="{13A6D9D2-343B-4AEB-86CD-8DF0AC615D49}" srcOrd="1" destOrd="0" presId="urn:microsoft.com/office/officeart/2005/8/layout/list1"/>
    <dgm:cxn modelId="{561EC44F-9031-4CF5-B9E9-A0D2557BB68B}" type="presOf" srcId="{AF6A7A9D-2128-4E37-8E0A-BE82D36BA6A5}" destId="{0952BBFD-1F26-4208-8F83-73EEAB457F7E}" srcOrd="0" destOrd="0" presId="urn:microsoft.com/office/officeart/2005/8/layout/list1"/>
    <dgm:cxn modelId="{BAEAAE55-275D-4CCC-B880-C1498912FC1B}" srcId="{D9E87952-CBEA-4BEC-93D6-04BAD51270E4}" destId="{4AA33B70-D2A3-4ADA-BB22-52B175C63493}" srcOrd="2" destOrd="0" parTransId="{18D0720E-5D2A-4FDD-AC97-5BC69B6147EA}" sibTransId="{7F68D0FD-8392-4494-A948-7FC2F6A77929}"/>
    <dgm:cxn modelId="{AE632583-7266-49FB-91BD-4F2026C1AC8E}" type="presOf" srcId="{C1937C08-942F-41E5-A566-F2C5FFF78B3A}" destId="{DE454661-193E-4E88-B5A9-3CBC879758FD}" srcOrd="1" destOrd="0" presId="urn:microsoft.com/office/officeart/2005/8/layout/list1"/>
    <dgm:cxn modelId="{C983F82E-6DE7-44A2-9C6B-095DC45E121B}" type="presOf" srcId="{6DA4A1C3-7A63-4F85-B0F7-4D02023A783F}" destId="{2A457A77-A296-4667-A163-8247B25DA30F}" srcOrd="0" destOrd="0" presId="urn:microsoft.com/office/officeart/2005/8/layout/list1"/>
    <dgm:cxn modelId="{7F72DA8F-8FF7-4524-99BE-97018E248681}" type="presOf" srcId="{951BA3EE-E5FD-47FF-9802-5FF44205E70F}" destId="{2A457A77-A296-4667-A163-8247B25DA30F}" srcOrd="0" destOrd="1" presId="urn:microsoft.com/office/officeart/2005/8/layout/list1"/>
    <dgm:cxn modelId="{58A9BCC4-8C6A-4B72-BEBB-AAAB0FE335EC}" srcId="{ED08BF77-7953-4189-8475-14FAEC9F77A5}" destId="{D272FDD8-D140-428E-9901-3330D06F600E}" srcOrd="0" destOrd="0" parTransId="{F0FAAF81-3CAD-460F-83AA-A46F255DA24F}" sibTransId="{70EA3EF9-1144-4082-BC8C-C725A231B2C7}"/>
    <dgm:cxn modelId="{B902E4A9-012D-4F06-AAAC-CB67437D86AD}" type="presOf" srcId="{CB79EEF4-ADBB-4C6E-B92F-C6AAAC05344D}" destId="{9D00F624-7241-4A52-85DF-CE70D737B4B8}" srcOrd="0" destOrd="1" presId="urn:microsoft.com/office/officeart/2005/8/layout/list1"/>
    <dgm:cxn modelId="{6A46DBF9-4610-44CC-8CD9-53E2C14EADE0}" srcId="{D9E87952-CBEA-4BEC-93D6-04BAD51270E4}" destId="{2CDD86E6-8577-4504-8C82-0E612FE41F7C}" srcOrd="0" destOrd="0" parTransId="{51A2BC68-B9A9-4311-BA75-DBFFADF1CE41}" sibTransId="{85D83787-C918-4AFD-8356-6542AA7059DB}"/>
    <dgm:cxn modelId="{B0CF420E-079A-46F8-B2FF-35EB6825BFF9}" type="presOf" srcId="{2CDD86E6-8577-4504-8C82-0E612FE41F7C}" destId="{9D00F624-7241-4A52-85DF-CE70D737B4B8}" srcOrd="0" destOrd="0" presId="urn:microsoft.com/office/officeart/2005/8/layout/list1"/>
    <dgm:cxn modelId="{EADD406A-086E-4678-A9B5-418B4DBB0A6F}" srcId="{D9E87952-CBEA-4BEC-93D6-04BAD51270E4}" destId="{CB79EEF4-ADBB-4C6E-B92F-C6AAAC05344D}" srcOrd="1" destOrd="0" parTransId="{DD329B19-C8C6-48BF-8D2C-7AC552CCAF1C}" sibTransId="{E817BADE-3BBC-441C-A5A0-4F24FBC2304F}"/>
    <dgm:cxn modelId="{25DEFC2F-D286-4552-B0FD-2CBF61F290AA}" type="presOf" srcId="{4AA33B70-D2A3-4ADA-BB22-52B175C63493}" destId="{9D00F624-7241-4A52-85DF-CE70D737B4B8}" srcOrd="0" destOrd="2" presId="urn:microsoft.com/office/officeart/2005/8/layout/list1"/>
    <dgm:cxn modelId="{E7A54E47-B0AF-4B69-AFAA-330BFEBC4B0D}" type="presOf" srcId="{ED08BF77-7953-4189-8475-14FAEC9F77A5}" destId="{24F71B4D-38D2-4803-9474-35FBC444359C}" srcOrd="0" destOrd="0" presId="urn:microsoft.com/office/officeart/2005/8/layout/list1"/>
    <dgm:cxn modelId="{1AFD7FDA-7B74-4DFB-AD4C-49069941F6DD}" type="presOf" srcId="{D272FDD8-D140-428E-9901-3330D06F600E}" destId="{94CAB78F-B4C3-47AA-A718-4BE2F57F6685}" srcOrd="0" destOrd="0" presId="urn:microsoft.com/office/officeart/2005/8/layout/list1"/>
    <dgm:cxn modelId="{2F1D54F3-E3BE-4610-B42C-9E129DBDAAB4}" type="presOf" srcId="{C1937C08-942F-41E5-A566-F2C5FFF78B3A}" destId="{8DAFFB12-8FED-416D-B174-7CCAC3A00125}" srcOrd="0" destOrd="0" presId="urn:microsoft.com/office/officeart/2005/8/layout/list1"/>
    <dgm:cxn modelId="{8775ED52-0D4E-479E-A450-4964B4247416}" srcId="{AF6A7A9D-2128-4E37-8E0A-BE82D36BA6A5}" destId="{ED08BF77-7953-4189-8475-14FAEC9F77A5}" srcOrd="0" destOrd="0" parTransId="{14BE382A-72DD-4C1A-A179-0E4BB69BFFBD}" sibTransId="{18C4FF89-8E2F-42FF-9D06-FF37C2C9EDED}"/>
    <dgm:cxn modelId="{636DF125-D458-4F7A-9013-E1C95DEC0E5F}" srcId="{C6E95E56-3586-4AE7-A615-3685093F2257}" destId="{951BA3EE-E5FD-47FF-9802-5FF44205E70F}" srcOrd="1" destOrd="0" parTransId="{41274DF2-77C1-4AAD-B5B6-E256D316A89A}" sibTransId="{AE9AE14D-3989-4C4B-9065-20140A58D943}"/>
    <dgm:cxn modelId="{FA06FB69-5A8A-4CEC-8AAC-0C0591D937A7}" srcId="{C1937C08-942F-41E5-A566-F2C5FFF78B3A}" destId="{6229AB6B-5B06-4FF6-B8B1-B85A586DC0B0}" srcOrd="0" destOrd="0" parTransId="{BBA50A26-BFAA-4059-A57B-85258692E6E4}" sibTransId="{B3B69676-1A39-4572-8716-D05D5A58BEFE}"/>
    <dgm:cxn modelId="{4F6043C8-EE90-4334-8AD2-A64ED40DB92D}" type="presOf" srcId="{C6E95E56-3586-4AE7-A615-3685093F2257}" destId="{C57D70BE-A390-4EB1-8C03-985D415B4F67}" srcOrd="0" destOrd="0" presId="urn:microsoft.com/office/officeart/2005/8/layout/list1"/>
    <dgm:cxn modelId="{2791068A-25BF-4DC8-B337-4AD18F507301}" type="presParOf" srcId="{0952BBFD-1F26-4208-8F83-73EEAB457F7E}" destId="{C10BB538-B5E5-4D99-A189-0B18C02871C3}" srcOrd="0" destOrd="0" presId="urn:microsoft.com/office/officeart/2005/8/layout/list1"/>
    <dgm:cxn modelId="{5F2C96B3-E54C-4A27-986A-CBD1AF72068A}" type="presParOf" srcId="{C10BB538-B5E5-4D99-A189-0B18C02871C3}" destId="{24F71B4D-38D2-4803-9474-35FBC444359C}" srcOrd="0" destOrd="0" presId="urn:microsoft.com/office/officeart/2005/8/layout/list1"/>
    <dgm:cxn modelId="{B55E6F1B-FB2F-45D7-8B80-CB37B3FABFC2}" type="presParOf" srcId="{C10BB538-B5E5-4D99-A189-0B18C02871C3}" destId="{13A6D9D2-343B-4AEB-86CD-8DF0AC615D49}" srcOrd="1" destOrd="0" presId="urn:microsoft.com/office/officeart/2005/8/layout/list1"/>
    <dgm:cxn modelId="{E7C6DB2C-2BC3-42DB-8E65-3ABDADED396F}" type="presParOf" srcId="{0952BBFD-1F26-4208-8F83-73EEAB457F7E}" destId="{A34DDE88-93CA-4CEB-85A8-6D1326E9E9D9}" srcOrd="1" destOrd="0" presId="urn:microsoft.com/office/officeart/2005/8/layout/list1"/>
    <dgm:cxn modelId="{2B890D85-5158-491C-BB9C-FF75C6C3CC49}" type="presParOf" srcId="{0952BBFD-1F26-4208-8F83-73EEAB457F7E}" destId="{94CAB78F-B4C3-47AA-A718-4BE2F57F6685}" srcOrd="2" destOrd="0" presId="urn:microsoft.com/office/officeart/2005/8/layout/list1"/>
    <dgm:cxn modelId="{821A893A-3C79-4C6F-9AE4-25AB17992E93}" type="presParOf" srcId="{0952BBFD-1F26-4208-8F83-73EEAB457F7E}" destId="{BF0847CB-BA0D-4016-BBCB-B4A0AEC23FBE}" srcOrd="3" destOrd="0" presId="urn:microsoft.com/office/officeart/2005/8/layout/list1"/>
    <dgm:cxn modelId="{1E5410A2-1B8B-4C4E-8D39-AEC887897D50}" type="presParOf" srcId="{0952BBFD-1F26-4208-8F83-73EEAB457F7E}" destId="{8BB2488D-D3F2-47E6-A4A5-CF9FC54626B6}" srcOrd="4" destOrd="0" presId="urn:microsoft.com/office/officeart/2005/8/layout/list1"/>
    <dgm:cxn modelId="{F87EDCD3-BE32-4F2B-99BD-B5F4E914E581}" type="presParOf" srcId="{8BB2488D-D3F2-47E6-A4A5-CF9FC54626B6}" destId="{8DAFFB12-8FED-416D-B174-7CCAC3A00125}" srcOrd="0" destOrd="0" presId="urn:microsoft.com/office/officeart/2005/8/layout/list1"/>
    <dgm:cxn modelId="{96CB5FC4-D79B-4FC6-A1A1-EA51776524C9}" type="presParOf" srcId="{8BB2488D-D3F2-47E6-A4A5-CF9FC54626B6}" destId="{DE454661-193E-4E88-B5A9-3CBC879758FD}" srcOrd="1" destOrd="0" presId="urn:microsoft.com/office/officeart/2005/8/layout/list1"/>
    <dgm:cxn modelId="{19450222-6228-449A-AF31-7B86DB3B69F5}" type="presParOf" srcId="{0952BBFD-1F26-4208-8F83-73EEAB457F7E}" destId="{AFA36487-963F-4488-941A-1D5CF0DD3BF4}" srcOrd="5" destOrd="0" presId="urn:microsoft.com/office/officeart/2005/8/layout/list1"/>
    <dgm:cxn modelId="{0751D603-E860-4514-8E78-A61FB7E93859}" type="presParOf" srcId="{0952BBFD-1F26-4208-8F83-73EEAB457F7E}" destId="{1B9CF454-932B-4CF3-BA09-B7D997119D74}" srcOrd="6" destOrd="0" presId="urn:microsoft.com/office/officeart/2005/8/layout/list1"/>
    <dgm:cxn modelId="{4CBF235E-31C6-4E8A-9565-BEBFE3BE0A8D}" type="presParOf" srcId="{0952BBFD-1F26-4208-8F83-73EEAB457F7E}" destId="{347C939C-250E-4C7A-9412-FD57B66920AC}" srcOrd="7" destOrd="0" presId="urn:microsoft.com/office/officeart/2005/8/layout/list1"/>
    <dgm:cxn modelId="{CA7DD111-17E8-4CEB-A95B-E2296C529A2E}" type="presParOf" srcId="{0952BBFD-1F26-4208-8F83-73EEAB457F7E}" destId="{9E7BF5EC-1A30-4A94-A5DB-1615984ED332}" srcOrd="8" destOrd="0" presId="urn:microsoft.com/office/officeart/2005/8/layout/list1"/>
    <dgm:cxn modelId="{F11167CB-5882-446A-8CB4-83FFCED69459}" type="presParOf" srcId="{9E7BF5EC-1A30-4A94-A5DB-1615984ED332}" destId="{C57D70BE-A390-4EB1-8C03-985D415B4F67}" srcOrd="0" destOrd="0" presId="urn:microsoft.com/office/officeart/2005/8/layout/list1"/>
    <dgm:cxn modelId="{35742C7C-1657-4523-8080-259AA5FE050F}" type="presParOf" srcId="{9E7BF5EC-1A30-4A94-A5DB-1615984ED332}" destId="{0972F589-DD38-44A4-AD2C-3961CD0310FF}" srcOrd="1" destOrd="0" presId="urn:microsoft.com/office/officeart/2005/8/layout/list1"/>
    <dgm:cxn modelId="{4F2B1BAF-4388-4397-8948-32B66A6FEF2D}" type="presParOf" srcId="{0952BBFD-1F26-4208-8F83-73EEAB457F7E}" destId="{B6006A6D-BE8F-4AE0-B0CE-33B921AF4833}" srcOrd="9" destOrd="0" presId="urn:microsoft.com/office/officeart/2005/8/layout/list1"/>
    <dgm:cxn modelId="{AA1C7C09-7C94-4A7E-BA1C-2EE6D0FC711D}" type="presParOf" srcId="{0952BBFD-1F26-4208-8F83-73EEAB457F7E}" destId="{2A457A77-A296-4667-A163-8247B25DA30F}" srcOrd="10" destOrd="0" presId="urn:microsoft.com/office/officeart/2005/8/layout/list1"/>
    <dgm:cxn modelId="{77ACB5F5-C271-4181-AB98-FD96AD17DC7D}" type="presParOf" srcId="{0952BBFD-1F26-4208-8F83-73EEAB457F7E}" destId="{89163AAB-402B-492D-9688-540C7B4D2AB7}" srcOrd="11" destOrd="0" presId="urn:microsoft.com/office/officeart/2005/8/layout/list1"/>
    <dgm:cxn modelId="{10442FEA-EF73-4D19-BAE9-6B317677F2F3}" type="presParOf" srcId="{0952BBFD-1F26-4208-8F83-73EEAB457F7E}" destId="{445703C0-ED14-4AF3-AD9C-437ED622743C}" srcOrd="12" destOrd="0" presId="urn:microsoft.com/office/officeart/2005/8/layout/list1"/>
    <dgm:cxn modelId="{AC79A932-1927-4509-9430-E16D493125CF}" type="presParOf" srcId="{445703C0-ED14-4AF3-AD9C-437ED622743C}" destId="{F2D1575F-7A73-483F-8277-33430AEF5BF6}" srcOrd="0" destOrd="0" presId="urn:microsoft.com/office/officeart/2005/8/layout/list1"/>
    <dgm:cxn modelId="{157CCFA4-7AB6-46C8-B43E-E00774411B55}" type="presParOf" srcId="{445703C0-ED14-4AF3-AD9C-437ED622743C}" destId="{F71919C0-03C0-4ECF-BC26-2A5C000BE257}" srcOrd="1" destOrd="0" presId="urn:microsoft.com/office/officeart/2005/8/layout/list1"/>
    <dgm:cxn modelId="{2EEBF211-854E-46B6-919F-A87327E6DB7C}" type="presParOf" srcId="{0952BBFD-1F26-4208-8F83-73EEAB457F7E}" destId="{E2A1B03E-8B3C-4C37-88A5-C9FD4397F835}" srcOrd="13" destOrd="0" presId="urn:microsoft.com/office/officeart/2005/8/layout/list1"/>
    <dgm:cxn modelId="{F735D406-14D0-4CD7-9E2A-0036857AE667}" type="presParOf" srcId="{0952BBFD-1F26-4208-8F83-73EEAB457F7E}" destId="{9D00F624-7241-4A52-85DF-CE70D737B4B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72D61D-BF00-4004-AF19-4E41CB7B35E6}" type="doc">
      <dgm:prSet loTypeId="urn:microsoft.com/office/officeart/2005/8/layout/chevron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B2CB6BF6-5D1C-4AFD-8830-56CD4EAC1DBC}">
      <dgm:prSet phldrT="[Текст]"/>
      <dgm:spPr/>
      <dgm:t>
        <a:bodyPr/>
        <a:lstStyle/>
        <a:p>
          <a:r>
            <a:rPr lang="uk-UA" dirty="0" smtClean="0"/>
            <a:t>1.</a:t>
          </a:r>
          <a:endParaRPr lang="uk-UA" dirty="0"/>
        </a:p>
      </dgm:t>
    </dgm:pt>
    <dgm:pt modelId="{AB72AB53-2D8B-4AB4-B7F0-6D66863D1847}" type="parTrans" cxnId="{CF649F17-6710-4850-8B05-9CB3D56F6904}">
      <dgm:prSet/>
      <dgm:spPr/>
      <dgm:t>
        <a:bodyPr/>
        <a:lstStyle/>
        <a:p>
          <a:endParaRPr lang="uk-UA"/>
        </a:p>
      </dgm:t>
    </dgm:pt>
    <dgm:pt modelId="{2B4E4BAD-F52B-49CA-9A1F-05EDA2EEBF0F}" type="sibTrans" cxnId="{CF649F17-6710-4850-8B05-9CB3D56F6904}">
      <dgm:prSet/>
      <dgm:spPr/>
      <dgm:t>
        <a:bodyPr/>
        <a:lstStyle/>
        <a:p>
          <a:endParaRPr lang="uk-UA"/>
        </a:p>
      </dgm:t>
    </dgm:pt>
    <dgm:pt modelId="{EACA9D49-974D-435C-98D2-759EB2527CD3}">
      <dgm:prSet phldrT="[Текст]"/>
      <dgm:spPr/>
      <dgm:t>
        <a:bodyPr/>
        <a:lstStyle/>
        <a:p>
          <a:r>
            <a:rPr lang="uk-UA" dirty="0" smtClean="0"/>
            <a:t> Навчити учнів цінувати математику як науку та навчальну дисципліну.</a:t>
          </a:r>
          <a:endParaRPr lang="uk-UA" dirty="0"/>
        </a:p>
      </dgm:t>
    </dgm:pt>
    <dgm:pt modelId="{B934461F-BE5D-47CE-8E3D-E83DB31D364B}" type="parTrans" cxnId="{0D30AAF0-2E24-41BD-8601-179BBA1AB75C}">
      <dgm:prSet/>
      <dgm:spPr/>
      <dgm:t>
        <a:bodyPr/>
        <a:lstStyle/>
        <a:p>
          <a:endParaRPr lang="uk-UA"/>
        </a:p>
      </dgm:t>
    </dgm:pt>
    <dgm:pt modelId="{1BF5F901-1310-434C-A969-6CD8BFC94A63}" type="sibTrans" cxnId="{0D30AAF0-2E24-41BD-8601-179BBA1AB75C}">
      <dgm:prSet/>
      <dgm:spPr/>
      <dgm:t>
        <a:bodyPr/>
        <a:lstStyle/>
        <a:p>
          <a:endParaRPr lang="uk-UA"/>
        </a:p>
      </dgm:t>
    </dgm:pt>
    <dgm:pt modelId="{4A031946-B817-4FFF-BA40-CEABBF8091F0}">
      <dgm:prSet phldrT="[Текст]"/>
      <dgm:spPr/>
      <dgm:t>
        <a:bodyPr/>
        <a:lstStyle/>
        <a:p>
          <a:r>
            <a:rPr lang="uk-UA" dirty="0" smtClean="0"/>
            <a:t>2.</a:t>
          </a:r>
          <a:endParaRPr lang="uk-UA" dirty="0"/>
        </a:p>
      </dgm:t>
    </dgm:pt>
    <dgm:pt modelId="{DF5DA803-FE86-4603-AF39-81F22312722A}" type="parTrans" cxnId="{3E6A85D2-0254-40EC-8C99-83909C7B9D03}">
      <dgm:prSet/>
      <dgm:spPr/>
      <dgm:t>
        <a:bodyPr/>
        <a:lstStyle/>
        <a:p>
          <a:endParaRPr lang="uk-UA"/>
        </a:p>
      </dgm:t>
    </dgm:pt>
    <dgm:pt modelId="{B0DAA37C-1512-4503-8651-4C7A8972BAE7}" type="sibTrans" cxnId="{3E6A85D2-0254-40EC-8C99-83909C7B9D03}">
      <dgm:prSet/>
      <dgm:spPr/>
      <dgm:t>
        <a:bodyPr/>
        <a:lstStyle/>
        <a:p>
          <a:endParaRPr lang="uk-UA"/>
        </a:p>
      </dgm:t>
    </dgm:pt>
    <dgm:pt modelId="{FB8A6048-46CC-4AEA-BF8B-93220290DA77}">
      <dgm:prSet phldrT="[Текст]"/>
      <dgm:spPr/>
      <dgm:t>
        <a:bodyPr/>
        <a:lstStyle/>
        <a:p>
          <a:r>
            <a:rPr lang="uk-UA" dirty="0" smtClean="0"/>
            <a:t> Виховати в учнях впевненість у власних математичних силах.</a:t>
          </a:r>
          <a:endParaRPr lang="uk-UA" dirty="0"/>
        </a:p>
      </dgm:t>
    </dgm:pt>
    <dgm:pt modelId="{AD9DB119-838D-4304-8AD6-0A68710156F8}" type="parTrans" cxnId="{01EB4317-C227-4466-AA57-2393ABD1424D}">
      <dgm:prSet/>
      <dgm:spPr/>
      <dgm:t>
        <a:bodyPr/>
        <a:lstStyle/>
        <a:p>
          <a:endParaRPr lang="uk-UA"/>
        </a:p>
      </dgm:t>
    </dgm:pt>
    <dgm:pt modelId="{5FC41649-8100-421B-AC35-D844A5E52C95}" type="sibTrans" cxnId="{01EB4317-C227-4466-AA57-2393ABD1424D}">
      <dgm:prSet/>
      <dgm:spPr/>
      <dgm:t>
        <a:bodyPr/>
        <a:lstStyle/>
        <a:p>
          <a:endParaRPr lang="uk-UA"/>
        </a:p>
      </dgm:t>
    </dgm:pt>
    <dgm:pt modelId="{4A803097-6DDE-4A51-B5D4-148D7E5D3FF4}">
      <dgm:prSet phldrT="[Текст]"/>
      <dgm:spPr/>
      <dgm:t>
        <a:bodyPr/>
        <a:lstStyle/>
        <a:p>
          <a:r>
            <a:rPr lang="uk-UA" dirty="0" smtClean="0"/>
            <a:t>5.</a:t>
          </a:r>
          <a:endParaRPr lang="uk-UA" dirty="0"/>
        </a:p>
      </dgm:t>
    </dgm:pt>
    <dgm:pt modelId="{F90AA9AD-524D-400F-87C3-1341F54ECCE1}" type="parTrans" cxnId="{17495BDC-E13A-4293-873B-9B5202E5B5A4}">
      <dgm:prSet/>
      <dgm:spPr/>
      <dgm:t>
        <a:bodyPr/>
        <a:lstStyle/>
        <a:p>
          <a:endParaRPr lang="uk-UA"/>
        </a:p>
      </dgm:t>
    </dgm:pt>
    <dgm:pt modelId="{A9C5D26E-492A-4396-8FB5-1E44B5387DAB}" type="sibTrans" cxnId="{17495BDC-E13A-4293-873B-9B5202E5B5A4}">
      <dgm:prSet/>
      <dgm:spPr/>
      <dgm:t>
        <a:bodyPr/>
        <a:lstStyle/>
        <a:p>
          <a:endParaRPr lang="uk-UA"/>
        </a:p>
      </dgm:t>
    </dgm:pt>
    <dgm:pt modelId="{850D34E4-0346-472B-AEB2-43C8C07BBDCF}">
      <dgm:prSet phldrT="[Текст]"/>
      <dgm:spPr/>
      <dgm:t>
        <a:bodyPr/>
        <a:lstStyle/>
        <a:p>
          <a:endParaRPr lang="uk-UA" dirty="0"/>
        </a:p>
      </dgm:t>
    </dgm:pt>
    <dgm:pt modelId="{D8B85BF9-03CD-43E0-B1DE-391FF599884E}" type="parTrans" cxnId="{65C18738-BD1A-4126-AE0A-068A2E927178}">
      <dgm:prSet/>
      <dgm:spPr/>
      <dgm:t>
        <a:bodyPr/>
        <a:lstStyle/>
        <a:p>
          <a:endParaRPr lang="uk-UA"/>
        </a:p>
      </dgm:t>
    </dgm:pt>
    <dgm:pt modelId="{C3C256EA-3ABD-4116-BEBA-4DD65725028B}" type="sibTrans" cxnId="{65C18738-BD1A-4126-AE0A-068A2E927178}">
      <dgm:prSet/>
      <dgm:spPr/>
      <dgm:t>
        <a:bodyPr/>
        <a:lstStyle/>
        <a:p>
          <a:endParaRPr lang="uk-UA"/>
        </a:p>
      </dgm:t>
    </dgm:pt>
    <dgm:pt modelId="{062357BB-79CE-45B0-85C1-172D35E817CF}">
      <dgm:prSet phldrT="[Текст]"/>
      <dgm:spPr/>
      <dgm:t>
        <a:bodyPr/>
        <a:lstStyle/>
        <a:p>
          <a:r>
            <a:rPr lang="uk-UA" dirty="0" smtClean="0"/>
            <a:t>3.</a:t>
          </a:r>
          <a:endParaRPr lang="uk-UA" dirty="0"/>
        </a:p>
      </dgm:t>
    </dgm:pt>
    <dgm:pt modelId="{A0E3F82E-99FE-4508-AE19-B69841E0C96D}" type="parTrans" cxnId="{4FDC9C36-AC75-4602-911C-D17FEDBDC994}">
      <dgm:prSet/>
      <dgm:spPr/>
      <dgm:t>
        <a:bodyPr/>
        <a:lstStyle/>
        <a:p>
          <a:endParaRPr lang="uk-UA"/>
        </a:p>
      </dgm:t>
    </dgm:pt>
    <dgm:pt modelId="{EF17F976-C228-490E-87F7-51C0A8190874}" type="sibTrans" cxnId="{4FDC9C36-AC75-4602-911C-D17FEDBDC994}">
      <dgm:prSet/>
      <dgm:spPr/>
      <dgm:t>
        <a:bodyPr/>
        <a:lstStyle/>
        <a:p>
          <a:endParaRPr lang="uk-UA"/>
        </a:p>
      </dgm:t>
    </dgm:pt>
    <dgm:pt modelId="{EF554A66-07B9-4B82-8DA5-2D635B9F7586}">
      <dgm:prSet phldrT="[Текст]"/>
      <dgm:spPr/>
      <dgm:t>
        <a:bodyPr/>
        <a:lstStyle/>
        <a:p>
          <a:r>
            <a:rPr lang="uk-UA" dirty="0" smtClean="0"/>
            <a:t>4.</a:t>
          </a:r>
          <a:endParaRPr lang="uk-UA" dirty="0"/>
        </a:p>
      </dgm:t>
    </dgm:pt>
    <dgm:pt modelId="{2646912D-F662-4AED-AAB8-7B3512C5EE9F}" type="parTrans" cxnId="{A703C2CB-DA5B-4185-9335-BAB9A0BA06E9}">
      <dgm:prSet/>
      <dgm:spPr/>
      <dgm:t>
        <a:bodyPr/>
        <a:lstStyle/>
        <a:p>
          <a:endParaRPr lang="uk-UA"/>
        </a:p>
      </dgm:t>
    </dgm:pt>
    <dgm:pt modelId="{77699F63-5DC1-41EC-B2BD-4C1C74747A39}" type="sibTrans" cxnId="{A703C2CB-DA5B-4185-9335-BAB9A0BA06E9}">
      <dgm:prSet/>
      <dgm:spPr/>
      <dgm:t>
        <a:bodyPr/>
        <a:lstStyle/>
        <a:p>
          <a:endParaRPr lang="uk-UA"/>
        </a:p>
      </dgm:t>
    </dgm:pt>
    <dgm:pt modelId="{19872EFB-DD6F-4089-AAA6-41C3A6B20ECD}">
      <dgm:prSet/>
      <dgm:spPr/>
      <dgm:t>
        <a:bodyPr/>
        <a:lstStyle/>
        <a:p>
          <a:r>
            <a:rPr lang="uk-UA" dirty="0" smtClean="0"/>
            <a:t> Сформувати </a:t>
          </a:r>
          <a:r>
            <a:rPr lang="uk-UA" dirty="0" err="1" smtClean="0"/>
            <a:t>ушколярів</a:t>
          </a:r>
          <a:r>
            <a:rPr lang="uk-UA" dirty="0" smtClean="0"/>
            <a:t> вміння </a:t>
          </a:r>
          <a:r>
            <a:rPr lang="uk-UA" dirty="0" err="1" smtClean="0"/>
            <a:t>розв</a:t>
          </a:r>
          <a:r>
            <a:rPr lang="en-US" dirty="0" smtClean="0"/>
            <a:t>’</a:t>
          </a:r>
          <a:r>
            <a:rPr lang="uk-UA" dirty="0" err="1" smtClean="0"/>
            <a:t>язувати</a:t>
          </a:r>
          <a:r>
            <a:rPr lang="uk-UA" dirty="0" smtClean="0"/>
            <a:t> математичні задачі та проблеми.</a:t>
          </a:r>
          <a:endParaRPr lang="uk-UA" dirty="0"/>
        </a:p>
      </dgm:t>
    </dgm:pt>
    <dgm:pt modelId="{1337E72B-42CB-4EF0-A2AF-E60FAF33E980}" type="parTrans" cxnId="{DE589164-1AAF-4A69-ACC9-30EBFD39D595}">
      <dgm:prSet/>
      <dgm:spPr/>
      <dgm:t>
        <a:bodyPr/>
        <a:lstStyle/>
        <a:p>
          <a:endParaRPr lang="uk-UA"/>
        </a:p>
      </dgm:t>
    </dgm:pt>
    <dgm:pt modelId="{10171BE1-5D91-4FBD-A96F-15A791337C46}" type="sibTrans" cxnId="{DE589164-1AAF-4A69-ACC9-30EBFD39D595}">
      <dgm:prSet/>
      <dgm:spPr/>
      <dgm:t>
        <a:bodyPr/>
        <a:lstStyle/>
        <a:p>
          <a:endParaRPr lang="uk-UA"/>
        </a:p>
      </dgm:t>
    </dgm:pt>
    <dgm:pt modelId="{96321C61-505B-4257-87D9-6E2D6DD6AB05}">
      <dgm:prSet/>
      <dgm:spPr/>
      <dgm:t>
        <a:bodyPr/>
        <a:lstStyle/>
        <a:p>
          <a:r>
            <a:rPr lang="uk-UA" dirty="0" smtClean="0"/>
            <a:t>Розвинути в учнях комунікативні математичні вміння.</a:t>
          </a:r>
          <a:endParaRPr lang="uk-UA" dirty="0"/>
        </a:p>
      </dgm:t>
    </dgm:pt>
    <dgm:pt modelId="{72EADACC-57DA-4148-8F9F-92AD8EDEF7F6}" type="parTrans" cxnId="{C1566FB5-8BD2-43E4-A062-DF063F0D6421}">
      <dgm:prSet/>
      <dgm:spPr/>
      <dgm:t>
        <a:bodyPr/>
        <a:lstStyle/>
        <a:p>
          <a:endParaRPr lang="uk-UA"/>
        </a:p>
      </dgm:t>
    </dgm:pt>
    <dgm:pt modelId="{44279D5C-D0C5-46A1-A615-E402957AD41B}" type="sibTrans" cxnId="{C1566FB5-8BD2-43E4-A062-DF063F0D6421}">
      <dgm:prSet/>
      <dgm:spPr/>
      <dgm:t>
        <a:bodyPr/>
        <a:lstStyle/>
        <a:p>
          <a:endParaRPr lang="uk-UA"/>
        </a:p>
      </dgm:t>
    </dgm:pt>
    <dgm:pt modelId="{CA1DE81F-4566-4762-AB53-A9F6B22861AD}">
      <dgm:prSet/>
      <dgm:spPr/>
      <dgm:t>
        <a:bodyPr/>
        <a:lstStyle/>
        <a:p>
          <a:r>
            <a:rPr lang="uk-UA" dirty="0" smtClean="0"/>
            <a:t>Навчити школярів міркувати.</a:t>
          </a:r>
          <a:endParaRPr lang="uk-UA" dirty="0"/>
        </a:p>
      </dgm:t>
    </dgm:pt>
    <dgm:pt modelId="{A599A68B-93C3-41E0-8238-858DF451E729}" type="parTrans" cxnId="{BD9B8DEE-B2FE-403F-962E-55A1C8338F31}">
      <dgm:prSet/>
      <dgm:spPr/>
      <dgm:t>
        <a:bodyPr/>
        <a:lstStyle/>
        <a:p>
          <a:endParaRPr lang="uk-UA"/>
        </a:p>
      </dgm:t>
    </dgm:pt>
    <dgm:pt modelId="{580D6E3E-F75F-45A0-B2B7-74B98AA565B9}" type="sibTrans" cxnId="{BD9B8DEE-B2FE-403F-962E-55A1C8338F31}">
      <dgm:prSet/>
      <dgm:spPr/>
      <dgm:t>
        <a:bodyPr/>
        <a:lstStyle/>
        <a:p>
          <a:endParaRPr lang="uk-UA"/>
        </a:p>
      </dgm:t>
    </dgm:pt>
    <dgm:pt modelId="{A5B73614-A015-4271-A366-723E00B11ABD}" type="pres">
      <dgm:prSet presAssocID="{8F72D61D-BF00-4004-AF19-4E41CB7B35E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F84B5F9-8C5E-4046-A9B3-C4BA68E8C9C2}" type="pres">
      <dgm:prSet presAssocID="{B2CB6BF6-5D1C-4AFD-8830-56CD4EAC1DBC}" presName="composite" presStyleCnt="0"/>
      <dgm:spPr/>
    </dgm:pt>
    <dgm:pt modelId="{F1CE4BE4-2656-4B34-9ACA-B92BA82E5C74}" type="pres">
      <dgm:prSet presAssocID="{B2CB6BF6-5D1C-4AFD-8830-56CD4EAC1DB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F2657B-E849-4CAC-9971-39D212964054}" type="pres">
      <dgm:prSet presAssocID="{B2CB6BF6-5D1C-4AFD-8830-56CD4EAC1DB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0A561F-D967-4A2D-AC6A-F4C96D52C95B}" type="pres">
      <dgm:prSet presAssocID="{2B4E4BAD-F52B-49CA-9A1F-05EDA2EEBF0F}" presName="sp" presStyleCnt="0"/>
      <dgm:spPr/>
    </dgm:pt>
    <dgm:pt modelId="{EC2FE986-2454-47DF-9991-2DB413707EA8}" type="pres">
      <dgm:prSet presAssocID="{4A031946-B817-4FFF-BA40-CEABBF8091F0}" presName="composite" presStyleCnt="0"/>
      <dgm:spPr/>
    </dgm:pt>
    <dgm:pt modelId="{EC76F5D7-0EA6-44A1-92E6-FFF0C6C918E2}" type="pres">
      <dgm:prSet presAssocID="{4A031946-B817-4FFF-BA40-CEABBF8091F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0CAC89-283E-4935-9A1A-EF4C816E3496}" type="pres">
      <dgm:prSet presAssocID="{4A031946-B817-4FFF-BA40-CEABBF8091F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A76EE3-D7D8-4F04-8186-5489348343C1}" type="pres">
      <dgm:prSet presAssocID="{B0DAA37C-1512-4503-8651-4C7A8972BAE7}" presName="sp" presStyleCnt="0"/>
      <dgm:spPr/>
    </dgm:pt>
    <dgm:pt modelId="{0DA9CC32-0876-4E16-99AE-6E4E1CE606AB}" type="pres">
      <dgm:prSet presAssocID="{062357BB-79CE-45B0-85C1-172D35E817CF}" presName="composite" presStyleCnt="0"/>
      <dgm:spPr/>
    </dgm:pt>
    <dgm:pt modelId="{DEFC949E-3807-4919-B044-DEE5039D31FF}" type="pres">
      <dgm:prSet presAssocID="{062357BB-79CE-45B0-85C1-172D35E817CF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A9BC5C-B04D-401B-8595-3A1218004CB4}" type="pres">
      <dgm:prSet presAssocID="{062357BB-79CE-45B0-85C1-172D35E817CF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B0E41F-A17F-4991-8B08-287939DEDD22}" type="pres">
      <dgm:prSet presAssocID="{EF17F976-C228-490E-87F7-51C0A8190874}" presName="sp" presStyleCnt="0"/>
      <dgm:spPr/>
    </dgm:pt>
    <dgm:pt modelId="{B3F6B1BF-F7A7-4568-9C5D-94041F30D591}" type="pres">
      <dgm:prSet presAssocID="{EF554A66-07B9-4B82-8DA5-2D635B9F7586}" presName="composite" presStyleCnt="0"/>
      <dgm:spPr/>
    </dgm:pt>
    <dgm:pt modelId="{1366F7B7-7F3A-459D-93D6-16FA4F83373C}" type="pres">
      <dgm:prSet presAssocID="{EF554A66-07B9-4B82-8DA5-2D635B9F7586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50FB55-630F-4CD0-9958-0C87FA9144FA}" type="pres">
      <dgm:prSet presAssocID="{EF554A66-07B9-4B82-8DA5-2D635B9F7586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B027049-852F-4F78-97CA-885D39FB3027}" type="pres">
      <dgm:prSet presAssocID="{77699F63-5DC1-41EC-B2BD-4C1C74747A39}" presName="sp" presStyleCnt="0"/>
      <dgm:spPr/>
    </dgm:pt>
    <dgm:pt modelId="{EDE6EC6B-67DA-48C1-BFF4-91265DE61A81}" type="pres">
      <dgm:prSet presAssocID="{4A803097-6DDE-4A51-B5D4-148D7E5D3FF4}" presName="composite" presStyleCnt="0"/>
      <dgm:spPr/>
    </dgm:pt>
    <dgm:pt modelId="{30E58FEB-FEC5-4A4A-B158-27E0F0B7B7AC}" type="pres">
      <dgm:prSet presAssocID="{4A803097-6DDE-4A51-B5D4-148D7E5D3FF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291569-9D63-4E0B-B238-F80F5597D0DE}" type="pres">
      <dgm:prSet presAssocID="{4A803097-6DDE-4A51-B5D4-148D7E5D3FF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E6A85D2-0254-40EC-8C99-83909C7B9D03}" srcId="{8F72D61D-BF00-4004-AF19-4E41CB7B35E6}" destId="{4A031946-B817-4FFF-BA40-CEABBF8091F0}" srcOrd="1" destOrd="0" parTransId="{DF5DA803-FE86-4603-AF39-81F22312722A}" sibTransId="{B0DAA37C-1512-4503-8651-4C7A8972BAE7}"/>
    <dgm:cxn modelId="{2B96EDDD-05C1-405E-A749-0F131CE820D3}" type="presOf" srcId="{FB8A6048-46CC-4AEA-BF8B-93220290DA77}" destId="{A70CAC89-283E-4935-9A1A-EF4C816E3496}" srcOrd="0" destOrd="0" presId="urn:microsoft.com/office/officeart/2005/8/layout/chevron2"/>
    <dgm:cxn modelId="{01EB4317-C227-4466-AA57-2393ABD1424D}" srcId="{4A031946-B817-4FFF-BA40-CEABBF8091F0}" destId="{FB8A6048-46CC-4AEA-BF8B-93220290DA77}" srcOrd="0" destOrd="0" parTransId="{AD9DB119-838D-4304-8AD6-0A68710156F8}" sibTransId="{5FC41649-8100-421B-AC35-D844A5E52C95}"/>
    <dgm:cxn modelId="{C1566FB5-8BD2-43E4-A062-DF063F0D6421}" srcId="{EF554A66-07B9-4B82-8DA5-2D635B9F7586}" destId="{96321C61-505B-4257-87D9-6E2D6DD6AB05}" srcOrd="0" destOrd="0" parTransId="{72EADACC-57DA-4148-8F9F-92AD8EDEF7F6}" sibTransId="{44279D5C-D0C5-46A1-A615-E402957AD41B}"/>
    <dgm:cxn modelId="{65C18738-BD1A-4126-AE0A-068A2E927178}" srcId="{4A803097-6DDE-4A51-B5D4-148D7E5D3FF4}" destId="{850D34E4-0346-472B-AEB2-43C8C07BBDCF}" srcOrd="0" destOrd="0" parTransId="{D8B85BF9-03CD-43E0-B1DE-391FF599884E}" sibTransId="{C3C256EA-3ABD-4116-BEBA-4DD65725028B}"/>
    <dgm:cxn modelId="{BD9B8DEE-B2FE-403F-962E-55A1C8338F31}" srcId="{4A803097-6DDE-4A51-B5D4-148D7E5D3FF4}" destId="{CA1DE81F-4566-4762-AB53-A9F6B22861AD}" srcOrd="1" destOrd="0" parTransId="{A599A68B-93C3-41E0-8238-858DF451E729}" sibTransId="{580D6E3E-F75F-45A0-B2B7-74B98AA565B9}"/>
    <dgm:cxn modelId="{17495BDC-E13A-4293-873B-9B5202E5B5A4}" srcId="{8F72D61D-BF00-4004-AF19-4E41CB7B35E6}" destId="{4A803097-6DDE-4A51-B5D4-148D7E5D3FF4}" srcOrd="4" destOrd="0" parTransId="{F90AA9AD-524D-400F-87C3-1341F54ECCE1}" sibTransId="{A9C5D26E-492A-4396-8FB5-1E44B5387DAB}"/>
    <dgm:cxn modelId="{7C6F5BBD-E25C-4C17-95DB-1018B4F53A91}" type="presOf" srcId="{EF554A66-07B9-4B82-8DA5-2D635B9F7586}" destId="{1366F7B7-7F3A-459D-93D6-16FA4F83373C}" srcOrd="0" destOrd="0" presId="urn:microsoft.com/office/officeart/2005/8/layout/chevron2"/>
    <dgm:cxn modelId="{53908012-F4F6-4127-8E65-D39C1F43EF58}" type="presOf" srcId="{850D34E4-0346-472B-AEB2-43C8C07BBDCF}" destId="{6B291569-9D63-4E0B-B238-F80F5597D0DE}" srcOrd="0" destOrd="0" presId="urn:microsoft.com/office/officeart/2005/8/layout/chevron2"/>
    <dgm:cxn modelId="{254BA328-9982-49E5-8F12-99F2A117BBEF}" type="presOf" srcId="{062357BB-79CE-45B0-85C1-172D35E817CF}" destId="{DEFC949E-3807-4919-B044-DEE5039D31FF}" srcOrd="0" destOrd="0" presId="urn:microsoft.com/office/officeart/2005/8/layout/chevron2"/>
    <dgm:cxn modelId="{DE589164-1AAF-4A69-ACC9-30EBFD39D595}" srcId="{062357BB-79CE-45B0-85C1-172D35E817CF}" destId="{19872EFB-DD6F-4089-AAA6-41C3A6B20ECD}" srcOrd="0" destOrd="0" parTransId="{1337E72B-42CB-4EF0-A2AF-E60FAF33E980}" sibTransId="{10171BE1-5D91-4FBD-A96F-15A791337C46}"/>
    <dgm:cxn modelId="{B0BE487C-3527-4CF0-BB00-122B659A462E}" type="presOf" srcId="{96321C61-505B-4257-87D9-6E2D6DD6AB05}" destId="{BD50FB55-630F-4CD0-9958-0C87FA9144FA}" srcOrd="0" destOrd="0" presId="urn:microsoft.com/office/officeart/2005/8/layout/chevron2"/>
    <dgm:cxn modelId="{6B6094BB-C23F-4E2B-A10D-5258D7E86103}" type="presOf" srcId="{8F72D61D-BF00-4004-AF19-4E41CB7B35E6}" destId="{A5B73614-A015-4271-A366-723E00B11ABD}" srcOrd="0" destOrd="0" presId="urn:microsoft.com/office/officeart/2005/8/layout/chevron2"/>
    <dgm:cxn modelId="{E47C5B9B-BE4D-4D78-9D16-BC975389A508}" type="presOf" srcId="{19872EFB-DD6F-4089-AAA6-41C3A6B20ECD}" destId="{96A9BC5C-B04D-401B-8595-3A1218004CB4}" srcOrd="0" destOrd="0" presId="urn:microsoft.com/office/officeart/2005/8/layout/chevron2"/>
    <dgm:cxn modelId="{86696D21-BEAD-4D88-B8C1-AB903E58DD61}" type="presOf" srcId="{4A803097-6DDE-4A51-B5D4-148D7E5D3FF4}" destId="{30E58FEB-FEC5-4A4A-B158-27E0F0B7B7AC}" srcOrd="0" destOrd="0" presId="urn:microsoft.com/office/officeart/2005/8/layout/chevron2"/>
    <dgm:cxn modelId="{2F37E073-CC81-469A-8406-8B737AEE0CBF}" type="presOf" srcId="{EACA9D49-974D-435C-98D2-759EB2527CD3}" destId="{5DF2657B-E849-4CAC-9971-39D212964054}" srcOrd="0" destOrd="0" presId="urn:microsoft.com/office/officeart/2005/8/layout/chevron2"/>
    <dgm:cxn modelId="{0D30AAF0-2E24-41BD-8601-179BBA1AB75C}" srcId="{B2CB6BF6-5D1C-4AFD-8830-56CD4EAC1DBC}" destId="{EACA9D49-974D-435C-98D2-759EB2527CD3}" srcOrd="0" destOrd="0" parTransId="{B934461F-BE5D-47CE-8E3D-E83DB31D364B}" sibTransId="{1BF5F901-1310-434C-A969-6CD8BFC94A63}"/>
    <dgm:cxn modelId="{44F6F3A4-2A4F-4D9F-BB37-3D40F4A3283E}" type="presOf" srcId="{CA1DE81F-4566-4762-AB53-A9F6B22861AD}" destId="{6B291569-9D63-4E0B-B238-F80F5597D0DE}" srcOrd="0" destOrd="1" presId="urn:microsoft.com/office/officeart/2005/8/layout/chevron2"/>
    <dgm:cxn modelId="{4FDC9C36-AC75-4602-911C-D17FEDBDC994}" srcId="{8F72D61D-BF00-4004-AF19-4E41CB7B35E6}" destId="{062357BB-79CE-45B0-85C1-172D35E817CF}" srcOrd="2" destOrd="0" parTransId="{A0E3F82E-99FE-4508-AE19-B69841E0C96D}" sibTransId="{EF17F976-C228-490E-87F7-51C0A8190874}"/>
    <dgm:cxn modelId="{A703C2CB-DA5B-4185-9335-BAB9A0BA06E9}" srcId="{8F72D61D-BF00-4004-AF19-4E41CB7B35E6}" destId="{EF554A66-07B9-4B82-8DA5-2D635B9F7586}" srcOrd="3" destOrd="0" parTransId="{2646912D-F662-4AED-AAB8-7B3512C5EE9F}" sibTransId="{77699F63-5DC1-41EC-B2BD-4C1C74747A39}"/>
    <dgm:cxn modelId="{F69F3BC8-935A-4C53-840B-E44965ACD097}" type="presOf" srcId="{4A031946-B817-4FFF-BA40-CEABBF8091F0}" destId="{EC76F5D7-0EA6-44A1-92E6-FFF0C6C918E2}" srcOrd="0" destOrd="0" presId="urn:microsoft.com/office/officeart/2005/8/layout/chevron2"/>
    <dgm:cxn modelId="{CF649F17-6710-4850-8B05-9CB3D56F6904}" srcId="{8F72D61D-BF00-4004-AF19-4E41CB7B35E6}" destId="{B2CB6BF6-5D1C-4AFD-8830-56CD4EAC1DBC}" srcOrd="0" destOrd="0" parTransId="{AB72AB53-2D8B-4AB4-B7F0-6D66863D1847}" sibTransId="{2B4E4BAD-F52B-49CA-9A1F-05EDA2EEBF0F}"/>
    <dgm:cxn modelId="{48221EC6-41FE-43C1-85BC-66CE077773BA}" type="presOf" srcId="{B2CB6BF6-5D1C-4AFD-8830-56CD4EAC1DBC}" destId="{F1CE4BE4-2656-4B34-9ACA-B92BA82E5C74}" srcOrd="0" destOrd="0" presId="urn:microsoft.com/office/officeart/2005/8/layout/chevron2"/>
    <dgm:cxn modelId="{08D8823D-A544-45D7-B9A8-7AD94C32DE56}" type="presParOf" srcId="{A5B73614-A015-4271-A366-723E00B11ABD}" destId="{DF84B5F9-8C5E-4046-A9B3-C4BA68E8C9C2}" srcOrd="0" destOrd="0" presId="urn:microsoft.com/office/officeart/2005/8/layout/chevron2"/>
    <dgm:cxn modelId="{68BFDDEF-A126-4CAC-B919-A51A8E1B6D5F}" type="presParOf" srcId="{DF84B5F9-8C5E-4046-A9B3-C4BA68E8C9C2}" destId="{F1CE4BE4-2656-4B34-9ACA-B92BA82E5C74}" srcOrd="0" destOrd="0" presId="urn:microsoft.com/office/officeart/2005/8/layout/chevron2"/>
    <dgm:cxn modelId="{C2F657BA-FAE0-4672-9631-1C3DEF402E71}" type="presParOf" srcId="{DF84B5F9-8C5E-4046-A9B3-C4BA68E8C9C2}" destId="{5DF2657B-E849-4CAC-9971-39D212964054}" srcOrd="1" destOrd="0" presId="urn:microsoft.com/office/officeart/2005/8/layout/chevron2"/>
    <dgm:cxn modelId="{7C6988DE-EA60-434B-AB6E-5F77A227DF0B}" type="presParOf" srcId="{A5B73614-A015-4271-A366-723E00B11ABD}" destId="{C10A561F-D967-4A2D-AC6A-F4C96D52C95B}" srcOrd="1" destOrd="0" presId="urn:microsoft.com/office/officeart/2005/8/layout/chevron2"/>
    <dgm:cxn modelId="{AD813ADF-009A-46F1-92E4-EFF2B4B30103}" type="presParOf" srcId="{A5B73614-A015-4271-A366-723E00B11ABD}" destId="{EC2FE986-2454-47DF-9991-2DB413707EA8}" srcOrd="2" destOrd="0" presId="urn:microsoft.com/office/officeart/2005/8/layout/chevron2"/>
    <dgm:cxn modelId="{E3B33EEF-DDFF-47BA-9569-D4AA71BEAECA}" type="presParOf" srcId="{EC2FE986-2454-47DF-9991-2DB413707EA8}" destId="{EC76F5D7-0EA6-44A1-92E6-FFF0C6C918E2}" srcOrd="0" destOrd="0" presId="urn:microsoft.com/office/officeart/2005/8/layout/chevron2"/>
    <dgm:cxn modelId="{EB124814-86E0-4C08-B662-712A8C9981CC}" type="presParOf" srcId="{EC2FE986-2454-47DF-9991-2DB413707EA8}" destId="{A70CAC89-283E-4935-9A1A-EF4C816E3496}" srcOrd="1" destOrd="0" presId="urn:microsoft.com/office/officeart/2005/8/layout/chevron2"/>
    <dgm:cxn modelId="{43F50A01-F1F0-411B-BABF-20318DD56B9C}" type="presParOf" srcId="{A5B73614-A015-4271-A366-723E00B11ABD}" destId="{C7A76EE3-D7D8-4F04-8186-5489348343C1}" srcOrd="3" destOrd="0" presId="urn:microsoft.com/office/officeart/2005/8/layout/chevron2"/>
    <dgm:cxn modelId="{8F8692BC-B3A7-4666-B14A-85714CC417CE}" type="presParOf" srcId="{A5B73614-A015-4271-A366-723E00B11ABD}" destId="{0DA9CC32-0876-4E16-99AE-6E4E1CE606AB}" srcOrd="4" destOrd="0" presId="urn:microsoft.com/office/officeart/2005/8/layout/chevron2"/>
    <dgm:cxn modelId="{10403AA4-B656-4004-AE5C-178ECD5811E6}" type="presParOf" srcId="{0DA9CC32-0876-4E16-99AE-6E4E1CE606AB}" destId="{DEFC949E-3807-4919-B044-DEE5039D31FF}" srcOrd="0" destOrd="0" presId="urn:microsoft.com/office/officeart/2005/8/layout/chevron2"/>
    <dgm:cxn modelId="{D669A42E-6290-42B4-8F57-12D03ABD0A02}" type="presParOf" srcId="{0DA9CC32-0876-4E16-99AE-6E4E1CE606AB}" destId="{96A9BC5C-B04D-401B-8595-3A1218004CB4}" srcOrd="1" destOrd="0" presId="urn:microsoft.com/office/officeart/2005/8/layout/chevron2"/>
    <dgm:cxn modelId="{FA76EF36-59FE-448B-9E58-4C04B8949176}" type="presParOf" srcId="{A5B73614-A015-4271-A366-723E00B11ABD}" destId="{1FB0E41F-A17F-4991-8B08-287939DEDD22}" srcOrd="5" destOrd="0" presId="urn:microsoft.com/office/officeart/2005/8/layout/chevron2"/>
    <dgm:cxn modelId="{99170BA5-E3D8-46C6-9C8C-0D6022236246}" type="presParOf" srcId="{A5B73614-A015-4271-A366-723E00B11ABD}" destId="{B3F6B1BF-F7A7-4568-9C5D-94041F30D591}" srcOrd="6" destOrd="0" presId="urn:microsoft.com/office/officeart/2005/8/layout/chevron2"/>
    <dgm:cxn modelId="{3DB2E00F-BD22-4918-8EE1-38E8428B6DF4}" type="presParOf" srcId="{B3F6B1BF-F7A7-4568-9C5D-94041F30D591}" destId="{1366F7B7-7F3A-459D-93D6-16FA4F83373C}" srcOrd="0" destOrd="0" presId="urn:microsoft.com/office/officeart/2005/8/layout/chevron2"/>
    <dgm:cxn modelId="{BD7517D1-8886-41E5-9A48-10B1C9E51988}" type="presParOf" srcId="{B3F6B1BF-F7A7-4568-9C5D-94041F30D591}" destId="{BD50FB55-630F-4CD0-9958-0C87FA9144FA}" srcOrd="1" destOrd="0" presId="urn:microsoft.com/office/officeart/2005/8/layout/chevron2"/>
    <dgm:cxn modelId="{CBB2C5CE-63BB-436E-ADF4-78B4AAA4BA95}" type="presParOf" srcId="{A5B73614-A015-4271-A366-723E00B11ABD}" destId="{0B027049-852F-4F78-97CA-885D39FB3027}" srcOrd="7" destOrd="0" presId="urn:microsoft.com/office/officeart/2005/8/layout/chevron2"/>
    <dgm:cxn modelId="{3B587E27-ED62-4870-99DB-BDE095E797AD}" type="presParOf" srcId="{A5B73614-A015-4271-A366-723E00B11ABD}" destId="{EDE6EC6B-67DA-48C1-BFF4-91265DE61A81}" srcOrd="8" destOrd="0" presId="urn:microsoft.com/office/officeart/2005/8/layout/chevron2"/>
    <dgm:cxn modelId="{B64F941D-26EB-4A63-964B-15E36FA7349C}" type="presParOf" srcId="{EDE6EC6B-67DA-48C1-BFF4-91265DE61A81}" destId="{30E58FEB-FEC5-4A4A-B158-27E0F0B7B7AC}" srcOrd="0" destOrd="0" presId="urn:microsoft.com/office/officeart/2005/8/layout/chevron2"/>
    <dgm:cxn modelId="{7360BC90-FDD3-4572-8877-051A360D4ADD}" type="presParOf" srcId="{EDE6EC6B-67DA-48C1-BFF4-91265DE61A81}" destId="{6B291569-9D63-4E0B-B238-F80F5597D0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C3CAB7-2E4D-4F44-B311-B8755D7880E1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9A7ED839-2CF0-408C-AAB3-C659A010F266}">
      <dgm:prSet custT="1"/>
      <dgm:spPr>
        <a:xfrm>
          <a:off x="285089" y="184749"/>
          <a:ext cx="5756656" cy="369336"/>
        </a:xfrm>
        <a:prstGeom prst="rect">
          <a:avLst/>
        </a:prstGeom>
      </dgm:spPr>
      <dgm:t>
        <a:bodyPr/>
        <a:lstStyle/>
        <a:p>
          <a:r>
            <a:rPr lang="uk-UA" altLang="uk-UA" sz="3200" smtClean="0">
              <a:latin typeface="Monotype Corsiva" pitchFamily="66" charset="0"/>
              <a:ea typeface="+mn-ea"/>
              <a:cs typeface="+mn-cs"/>
            </a:rPr>
            <a:t>“Ажурна пилка”</a:t>
          </a:r>
          <a:endParaRPr lang="ru-RU" altLang="uk-UA" sz="3200" dirty="0">
            <a:latin typeface="Monotype Corsiva" pitchFamily="66" charset="0"/>
            <a:ea typeface="+mn-ea"/>
            <a:cs typeface="+mn-cs"/>
          </a:endParaRPr>
        </a:p>
      </dgm:t>
    </dgm:pt>
    <dgm:pt modelId="{4A4FBBC2-23AB-44D0-9190-B8198535B307}" type="parTrans" cxnId="{903FB146-99B2-4624-88B4-EC0A1F651845}">
      <dgm:prSet/>
      <dgm:spPr/>
      <dgm:t>
        <a:bodyPr/>
        <a:lstStyle/>
        <a:p>
          <a:endParaRPr lang="uk-UA"/>
        </a:p>
      </dgm:t>
    </dgm:pt>
    <dgm:pt modelId="{43764725-E0AA-426F-84B5-D365AFB4B5A4}" type="sibTrans" cxnId="{903FB146-99B2-4624-88B4-EC0A1F651845}">
      <dgm:prSet/>
      <dgm:spPr>
        <a:xfrm>
          <a:off x="-4593403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</dgm:spPr>
      <dgm:t>
        <a:bodyPr/>
        <a:lstStyle/>
        <a:p>
          <a:endParaRPr lang="uk-UA"/>
        </a:p>
      </dgm:t>
    </dgm:pt>
    <dgm:pt modelId="{3CF0E1E6-82D8-473A-B091-DD2ACA8809D9}">
      <dgm:prSet custT="1"/>
      <dgm:spPr>
        <a:xfrm>
          <a:off x="857097" y="2420722"/>
          <a:ext cx="5238902" cy="369336"/>
        </a:xfrm>
        <a:prstGeom prst="rect">
          <a:avLst/>
        </a:prstGeom>
      </dgm:spPr>
      <dgm:t>
        <a:bodyPr/>
        <a:lstStyle/>
        <a:p>
          <a:r>
            <a:rPr lang="en-US" altLang="uk-UA" sz="3200" smtClean="0">
              <a:latin typeface="Monotype Corsiva" pitchFamily="66" charset="0"/>
              <a:ea typeface="+mn-ea"/>
              <a:cs typeface="+mn-cs"/>
            </a:rPr>
            <a:t>“</a:t>
          </a:r>
          <a:r>
            <a:rPr lang="uk-UA" altLang="uk-UA" sz="3200" smtClean="0">
              <a:latin typeface="Monotype Corsiva" pitchFamily="66" charset="0"/>
              <a:ea typeface="+mn-ea"/>
              <a:cs typeface="+mn-cs"/>
            </a:rPr>
            <a:t>Дерево рішень</a:t>
          </a:r>
          <a:r>
            <a:rPr lang="en-US" altLang="uk-UA" sz="3200" smtClean="0">
              <a:latin typeface="Monotype Corsiva" pitchFamily="66" charset="0"/>
              <a:ea typeface="+mn-ea"/>
              <a:cs typeface="+mn-cs"/>
            </a:rPr>
            <a:t>”</a:t>
          </a:r>
          <a:endParaRPr lang="ru-RU" altLang="uk-UA" sz="3200" dirty="0">
            <a:latin typeface="Monotype Corsiva" pitchFamily="66" charset="0"/>
            <a:ea typeface="+mn-ea"/>
            <a:cs typeface="+mn-cs"/>
          </a:endParaRPr>
        </a:p>
      </dgm:t>
    </dgm:pt>
    <dgm:pt modelId="{9ED1E52B-2902-44B3-8B00-535778181C7A}" type="parTrans" cxnId="{EFB70D9E-7443-4F27-AE22-C1FC5607AFE4}">
      <dgm:prSet/>
      <dgm:spPr/>
      <dgm:t>
        <a:bodyPr/>
        <a:lstStyle/>
        <a:p>
          <a:endParaRPr lang="uk-UA"/>
        </a:p>
      </dgm:t>
    </dgm:pt>
    <dgm:pt modelId="{9A9CC7F9-2934-4E93-ACAB-0BE7F909BF95}" type="sibTrans" cxnId="{EFB70D9E-7443-4F27-AE22-C1FC5607AFE4}">
      <dgm:prSet/>
      <dgm:spPr/>
      <dgm:t>
        <a:bodyPr/>
        <a:lstStyle/>
        <a:p>
          <a:endParaRPr lang="uk-UA"/>
        </a:p>
      </dgm:t>
    </dgm:pt>
    <dgm:pt modelId="{9F940587-4BA8-43B3-B996-54B1A969C961}">
      <dgm:prSet custT="1"/>
      <dgm:spPr>
        <a:xfrm>
          <a:off x="861364" y="1847331"/>
          <a:ext cx="5180380" cy="369336"/>
        </a:xfrm>
        <a:prstGeom prst="rect">
          <a:avLst/>
        </a:prstGeom>
      </dgm:spPr>
      <dgm:t>
        <a:bodyPr/>
        <a:lstStyle/>
        <a:p>
          <a:r>
            <a:rPr lang="uk-UA" altLang="uk-UA" sz="3200" smtClean="0">
              <a:latin typeface="Monotype Corsiva" pitchFamily="66" charset="0"/>
              <a:ea typeface="+mn-ea"/>
              <a:cs typeface="+mn-cs"/>
            </a:rPr>
            <a:t>“Навчаючи – учусь”</a:t>
          </a:r>
          <a:endParaRPr lang="ru-RU" altLang="uk-UA" sz="3200" dirty="0">
            <a:latin typeface="Monotype Corsiva" pitchFamily="66" charset="0"/>
            <a:ea typeface="+mn-ea"/>
            <a:cs typeface="+mn-cs"/>
          </a:endParaRPr>
        </a:p>
      </dgm:t>
    </dgm:pt>
    <dgm:pt modelId="{55A7262B-C397-4380-9139-03C7D6BD8B57}" type="parTrans" cxnId="{BB79B982-46C4-4709-B42E-8788E356CD38}">
      <dgm:prSet/>
      <dgm:spPr/>
      <dgm:t>
        <a:bodyPr/>
        <a:lstStyle/>
        <a:p>
          <a:endParaRPr lang="uk-UA"/>
        </a:p>
      </dgm:t>
    </dgm:pt>
    <dgm:pt modelId="{C1D4B5D8-DD05-4341-90D8-DC93153EAC17}" type="sibTrans" cxnId="{BB79B982-46C4-4709-B42E-8788E356CD38}">
      <dgm:prSet/>
      <dgm:spPr/>
      <dgm:t>
        <a:bodyPr/>
        <a:lstStyle/>
        <a:p>
          <a:endParaRPr lang="uk-UA"/>
        </a:p>
      </dgm:t>
    </dgm:pt>
    <dgm:pt modelId="{129E1C8B-735B-48A8-8711-C35EF703886D}">
      <dgm:prSet custT="1"/>
      <dgm:spPr>
        <a:xfrm>
          <a:off x="802843" y="1293002"/>
          <a:ext cx="5238902" cy="369336"/>
        </a:xfrm>
        <a:prstGeom prst="rect">
          <a:avLst/>
        </a:prstGeom>
      </dgm:spPr>
      <dgm:t>
        <a:bodyPr/>
        <a:lstStyle/>
        <a:p>
          <a:r>
            <a:rPr lang="uk-UA" altLang="uk-UA" sz="3200" smtClean="0">
              <a:latin typeface="Monotype Corsiva" pitchFamily="66" charset="0"/>
              <a:ea typeface="+mn-ea"/>
              <a:cs typeface="+mn-cs"/>
            </a:rPr>
            <a:t>“Мікрофон”</a:t>
          </a:r>
          <a:endParaRPr lang="ru-RU" altLang="uk-UA" sz="3200" dirty="0">
            <a:latin typeface="Monotype Corsiva" pitchFamily="66" charset="0"/>
            <a:ea typeface="+mn-ea"/>
            <a:cs typeface="+mn-cs"/>
          </a:endParaRPr>
        </a:p>
      </dgm:t>
    </dgm:pt>
    <dgm:pt modelId="{359735D8-69A5-4EA1-8928-776408ED9E3C}" type="parTrans" cxnId="{1CD3DEEE-0ADD-48FE-B86C-4F246AB5D634}">
      <dgm:prSet/>
      <dgm:spPr/>
      <dgm:t>
        <a:bodyPr/>
        <a:lstStyle/>
        <a:p>
          <a:endParaRPr lang="uk-UA"/>
        </a:p>
      </dgm:t>
    </dgm:pt>
    <dgm:pt modelId="{B33D2E94-C191-4F43-A6BE-42F6CDBBA053}" type="sibTrans" cxnId="{1CD3DEEE-0ADD-48FE-B86C-4F246AB5D634}">
      <dgm:prSet/>
      <dgm:spPr/>
      <dgm:t>
        <a:bodyPr/>
        <a:lstStyle/>
        <a:p>
          <a:endParaRPr lang="uk-UA"/>
        </a:p>
      </dgm:t>
    </dgm:pt>
    <dgm:pt modelId="{7B53B2E7-F5D4-4AA6-9F73-92B4F99855B6}">
      <dgm:prSet custT="1"/>
      <dgm:spPr>
        <a:xfrm>
          <a:off x="619556" y="739079"/>
          <a:ext cx="5422188" cy="369336"/>
        </a:xfrm>
        <a:prstGeom prst="rect">
          <a:avLst/>
        </a:prstGeom>
      </dgm:spPr>
      <dgm:t>
        <a:bodyPr/>
        <a:lstStyle/>
        <a:p>
          <a:r>
            <a:rPr lang="uk-UA" altLang="uk-UA" sz="2800" smtClean="0">
              <a:latin typeface="Monotype Corsiva" pitchFamily="66" charset="0"/>
              <a:ea typeface="+mn-ea"/>
              <a:cs typeface="+mn-cs"/>
            </a:rPr>
            <a:t>“</a:t>
          </a:r>
          <a:r>
            <a:rPr lang="uk-UA" altLang="uk-UA" sz="3200" smtClean="0">
              <a:latin typeface="Monotype Corsiva" pitchFamily="66" charset="0"/>
              <a:ea typeface="+mn-ea"/>
              <a:cs typeface="+mn-cs"/>
            </a:rPr>
            <a:t>Карусель</a:t>
          </a:r>
          <a:r>
            <a:rPr lang="uk-UA" altLang="uk-UA" sz="2800" smtClean="0">
              <a:latin typeface="Monotype Corsiva" pitchFamily="66" charset="0"/>
              <a:ea typeface="+mn-ea"/>
              <a:cs typeface="+mn-cs"/>
            </a:rPr>
            <a:t>”</a:t>
          </a:r>
          <a:endParaRPr lang="ru-RU" altLang="uk-UA" sz="2800" dirty="0">
            <a:latin typeface="Monotype Corsiva" pitchFamily="66" charset="0"/>
            <a:ea typeface="+mn-ea"/>
            <a:cs typeface="+mn-cs"/>
          </a:endParaRPr>
        </a:p>
      </dgm:t>
    </dgm:pt>
    <dgm:pt modelId="{C9CFD111-FA0E-49B2-A5AA-43ACA5B700A3}" type="parTrans" cxnId="{6986C754-6443-48A7-A60C-FC931791B6B2}">
      <dgm:prSet/>
      <dgm:spPr/>
      <dgm:t>
        <a:bodyPr/>
        <a:lstStyle/>
        <a:p>
          <a:endParaRPr lang="uk-UA"/>
        </a:p>
      </dgm:t>
    </dgm:pt>
    <dgm:pt modelId="{A3F58D53-FD9E-46DC-97AC-2F2024F7F57A}" type="sibTrans" cxnId="{6986C754-6443-48A7-A60C-FC931791B6B2}">
      <dgm:prSet/>
      <dgm:spPr/>
      <dgm:t>
        <a:bodyPr/>
        <a:lstStyle/>
        <a:p>
          <a:endParaRPr lang="uk-UA"/>
        </a:p>
      </dgm:t>
    </dgm:pt>
    <dgm:pt modelId="{2FA22EAA-0133-4A82-BF9B-7709E408AA6A}">
      <dgm:prSet custT="1"/>
      <dgm:spPr>
        <a:xfrm>
          <a:off x="619556" y="2955584"/>
          <a:ext cx="5422188" cy="369336"/>
        </a:xfrm>
        <a:prstGeom prst="rect">
          <a:avLst/>
        </a:prstGeom>
      </dgm:spPr>
      <dgm:t>
        <a:bodyPr/>
        <a:lstStyle/>
        <a:p>
          <a:r>
            <a:rPr lang="en-US" altLang="uk-UA" sz="3200" smtClean="0">
              <a:latin typeface="Monotype Corsiva" pitchFamily="66" charset="0"/>
              <a:ea typeface="+mn-ea"/>
              <a:cs typeface="+mn-cs"/>
            </a:rPr>
            <a:t>“</a:t>
          </a:r>
          <a:r>
            <a:rPr lang="uk-UA" altLang="uk-UA" sz="3200" smtClean="0">
              <a:latin typeface="Monotype Corsiva" pitchFamily="66" charset="0"/>
              <a:ea typeface="+mn-ea"/>
              <a:cs typeface="+mn-cs"/>
            </a:rPr>
            <a:t>Аналіз ситуації</a:t>
          </a:r>
          <a:r>
            <a:rPr lang="en-US" altLang="uk-UA" sz="3200" smtClean="0">
              <a:latin typeface="Monotype Corsiva" pitchFamily="66" charset="0"/>
              <a:ea typeface="+mn-ea"/>
              <a:cs typeface="+mn-cs"/>
            </a:rPr>
            <a:t>”</a:t>
          </a:r>
          <a:endParaRPr lang="ru-RU" altLang="uk-UA" sz="3200" dirty="0">
            <a:latin typeface="Monotype Corsiva" pitchFamily="66" charset="0"/>
            <a:ea typeface="+mn-ea"/>
            <a:cs typeface="+mn-cs"/>
          </a:endParaRPr>
        </a:p>
      </dgm:t>
    </dgm:pt>
    <dgm:pt modelId="{C537AF38-38C1-403C-984D-AA8CFA61F19A}" type="parTrans" cxnId="{D21E91D9-E255-4328-83E3-493F7C00B761}">
      <dgm:prSet/>
      <dgm:spPr/>
      <dgm:t>
        <a:bodyPr/>
        <a:lstStyle/>
        <a:p>
          <a:endParaRPr lang="uk-UA"/>
        </a:p>
      </dgm:t>
    </dgm:pt>
    <dgm:pt modelId="{7D6F23DA-BE02-40AF-960C-57D89FA8C8FA}" type="sibTrans" cxnId="{D21E91D9-E255-4328-83E3-493F7C00B761}">
      <dgm:prSet/>
      <dgm:spPr/>
      <dgm:t>
        <a:bodyPr/>
        <a:lstStyle/>
        <a:p>
          <a:endParaRPr lang="uk-UA"/>
        </a:p>
      </dgm:t>
    </dgm:pt>
    <dgm:pt modelId="{35900E41-825F-4D7E-BD7C-E3BD57333343}">
      <dgm:prSet custT="1"/>
      <dgm:spPr>
        <a:xfrm>
          <a:off x="285089" y="3509914"/>
          <a:ext cx="5756656" cy="369336"/>
        </a:xfrm>
        <a:prstGeom prst="rect">
          <a:avLst/>
        </a:prstGeom>
      </dgm:spPr>
      <dgm:t>
        <a:bodyPr/>
        <a:lstStyle/>
        <a:p>
          <a:r>
            <a:rPr lang="en-US" altLang="uk-UA" sz="3200" smtClean="0">
              <a:latin typeface="Monotype Corsiva" pitchFamily="66" charset="0"/>
              <a:ea typeface="+mn-ea"/>
              <a:cs typeface="+mn-cs"/>
            </a:rPr>
            <a:t>“</a:t>
          </a:r>
          <a:r>
            <a:rPr lang="uk-UA" altLang="uk-UA" sz="3200" smtClean="0">
              <a:latin typeface="Monotype Corsiva" pitchFamily="66" charset="0"/>
              <a:ea typeface="+mn-ea"/>
              <a:cs typeface="+mn-cs"/>
            </a:rPr>
            <a:t>Метод прес</a:t>
          </a:r>
          <a:r>
            <a:rPr lang="en-US" altLang="uk-UA" sz="3200" smtClean="0">
              <a:latin typeface="Monotype Corsiva" pitchFamily="66" charset="0"/>
              <a:ea typeface="+mn-ea"/>
              <a:cs typeface="+mn-cs"/>
            </a:rPr>
            <a:t>”</a:t>
          </a:r>
          <a:endParaRPr lang="ru-RU" altLang="uk-UA" sz="3200" dirty="0">
            <a:latin typeface="Monotype Corsiva" pitchFamily="66" charset="0"/>
            <a:ea typeface="+mn-ea"/>
            <a:cs typeface="+mn-cs"/>
          </a:endParaRPr>
        </a:p>
      </dgm:t>
    </dgm:pt>
    <dgm:pt modelId="{EFBDA80E-3216-4EFE-BA37-FA077177A597}" type="parTrans" cxnId="{584F7B38-2E86-4FCE-9549-8966ED3B4C94}">
      <dgm:prSet/>
      <dgm:spPr/>
      <dgm:t>
        <a:bodyPr/>
        <a:lstStyle/>
        <a:p>
          <a:endParaRPr lang="uk-UA"/>
        </a:p>
      </dgm:t>
    </dgm:pt>
    <dgm:pt modelId="{FA862B2C-9578-4C18-9446-19F5C9A987FA}" type="sibTrans" cxnId="{584F7B38-2E86-4FCE-9549-8966ED3B4C94}">
      <dgm:prSet/>
      <dgm:spPr/>
      <dgm:t>
        <a:bodyPr/>
        <a:lstStyle/>
        <a:p>
          <a:endParaRPr lang="uk-UA"/>
        </a:p>
      </dgm:t>
    </dgm:pt>
    <dgm:pt modelId="{4C7DC860-A8B7-40BE-9C0C-DA002B1741B7}">
      <dgm:prSet custT="1"/>
      <dgm:spPr/>
      <dgm:t>
        <a:bodyPr/>
        <a:lstStyle/>
        <a:p>
          <a:endParaRPr lang="uk-UA"/>
        </a:p>
      </dgm:t>
    </dgm:pt>
    <dgm:pt modelId="{10B8288F-3B51-44BF-B455-D989F649CF30}" type="parTrans" cxnId="{638BBC49-3FF6-4BA6-BF27-F646E23F5DED}">
      <dgm:prSet/>
      <dgm:spPr/>
      <dgm:t>
        <a:bodyPr/>
        <a:lstStyle/>
        <a:p>
          <a:endParaRPr lang="uk-UA"/>
        </a:p>
      </dgm:t>
    </dgm:pt>
    <dgm:pt modelId="{EDE3960A-F04A-4DEC-BFD3-267EEC342CBC}" type="sibTrans" cxnId="{638BBC49-3FF6-4BA6-BF27-F646E23F5DED}">
      <dgm:prSet/>
      <dgm:spPr/>
      <dgm:t>
        <a:bodyPr/>
        <a:lstStyle/>
        <a:p>
          <a:endParaRPr lang="uk-UA"/>
        </a:p>
      </dgm:t>
    </dgm:pt>
    <dgm:pt modelId="{160AA883-C6A1-470A-A81F-CD80398E65F6}" type="pres">
      <dgm:prSet presAssocID="{29C3CAB7-2E4D-4F44-B311-B8755D7880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7C8360A7-35AE-466F-8C9C-CF7110A5A4F5}" type="pres">
      <dgm:prSet presAssocID="{29C3CAB7-2E4D-4F44-B311-B8755D7880E1}" presName="Name1" presStyleCnt="0"/>
      <dgm:spPr/>
      <dgm:t>
        <a:bodyPr/>
        <a:lstStyle/>
        <a:p>
          <a:endParaRPr lang="uk-UA"/>
        </a:p>
      </dgm:t>
    </dgm:pt>
    <dgm:pt modelId="{190565D4-46A2-4125-A9D7-7D9C024C093E}" type="pres">
      <dgm:prSet presAssocID="{29C3CAB7-2E4D-4F44-B311-B8755D7880E1}" presName="cycle" presStyleCnt="0"/>
      <dgm:spPr/>
      <dgm:t>
        <a:bodyPr/>
        <a:lstStyle/>
        <a:p>
          <a:endParaRPr lang="uk-UA"/>
        </a:p>
      </dgm:t>
    </dgm:pt>
    <dgm:pt modelId="{66D21B8E-DF71-46EC-9269-F5396CD4CCBA}" type="pres">
      <dgm:prSet presAssocID="{29C3CAB7-2E4D-4F44-B311-B8755D7880E1}" presName="srcNode" presStyleLbl="node1" presStyleIdx="0" presStyleCnt="7"/>
      <dgm:spPr/>
      <dgm:t>
        <a:bodyPr/>
        <a:lstStyle/>
        <a:p>
          <a:endParaRPr lang="uk-UA"/>
        </a:p>
      </dgm:t>
    </dgm:pt>
    <dgm:pt modelId="{6A70EEEF-6EA0-4241-8066-3219A74F665D}" type="pres">
      <dgm:prSet presAssocID="{29C3CAB7-2E4D-4F44-B311-B8755D7880E1}" presName="conn" presStyleLbl="parChTrans1D2" presStyleIdx="0" presStyleCnt="1" custLinFactNeighborX="-259" custLinFactNeighborY="0"/>
      <dgm:spPr/>
      <dgm:t>
        <a:bodyPr/>
        <a:lstStyle/>
        <a:p>
          <a:endParaRPr lang="uk-UA"/>
        </a:p>
      </dgm:t>
    </dgm:pt>
    <dgm:pt modelId="{286B78FF-FE86-4EF7-A34D-069E7850BE4C}" type="pres">
      <dgm:prSet presAssocID="{29C3CAB7-2E4D-4F44-B311-B8755D7880E1}" presName="extraNode" presStyleLbl="node1" presStyleIdx="0" presStyleCnt="7"/>
      <dgm:spPr/>
      <dgm:t>
        <a:bodyPr/>
        <a:lstStyle/>
        <a:p>
          <a:endParaRPr lang="uk-UA"/>
        </a:p>
      </dgm:t>
    </dgm:pt>
    <dgm:pt modelId="{16845EDB-50CA-4DDB-8D58-DF45201E483F}" type="pres">
      <dgm:prSet presAssocID="{29C3CAB7-2E4D-4F44-B311-B8755D7880E1}" presName="dstNode" presStyleLbl="node1" presStyleIdx="0" presStyleCnt="7"/>
      <dgm:spPr/>
      <dgm:t>
        <a:bodyPr/>
        <a:lstStyle/>
        <a:p>
          <a:endParaRPr lang="uk-UA"/>
        </a:p>
      </dgm:t>
    </dgm:pt>
    <dgm:pt modelId="{C596C426-E9B3-49B7-AFBF-FDEFB3DC7C1A}" type="pres">
      <dgm:prSet presAssocID="{9A7ED839-2CF0-408C-AAB3-C659A010F266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23085E-C207-4DA9-A773-558E5CFC1AE8}" type="pres">
      <dgm:prSet presAssocID="{9A7ED839-2CF0-408C-AAB3-C659A010F266}" presName="accent_1" presStyleCnt="0"/>
      <dgm:spPr/>
      <dgm:t>
        <a:bodyPr/>
        <a:lstStyle/>
        <a:p>
          <a:endParaRPr lang="uk-UA"/>
        </a:p>
      </dgm:t>
    </dgm:pt>
    <dgm:pt modelId="{2DEA7A01-17A2-4C3E-BA91-79972281E273}" type="pres">
      <dgm:prSet presAssocID="{9A7ED839-2CF0-408C-AAB3-C659A010F266}" presName="accentRepeatNode" presStyleLbl="solidFgAcc1" presStyleIdx="0" presStyleCnt="7"/>
      <dgm:spPr>
        <a:xfrm>
          <a:off x="54254" y="138582"/>
          <a:ext cx="461670" cy="461670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D4C01BD2-3DD8-4690-9493-A3348AAC7A47}" type="pres">
      <dgm:prSet presAssocID="{7B53B2E7-F5D4-4AA6-9F73-92B4F99855B6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7C130E-A428-4BA9-A840-C70158EC5343}" type="pres">
      <dgm:prSet presAssocID="{7B53B2E7-F5D4-4AA6-9F73-92B4F99855B6}" presName="accent_2" presStyleCnt="0"/>
      <dgm:spPr/>
      <dgm:t>
        <a:bodyPr/>
        <a:lstStyle/>
        <a:p>
          <a:endParaRPr lang="uk-UA"/>
        </a:p>
      </dgm:t>
    </dgm:pt>
    <dgm:pt modelId="{A4D57D98-4E73-4F35-ABAA-0B13F92DA65C}" type="pres">
      <dgm:prSet presAssocID="{7B53B2E7-F5D4-4AA6-9F73-92B4F99855B6}" presName="accentRepeatNode" presStyleLbl="solidFgAcc1" presStyleIdx="1" presStyleCnt="7"/>
      <dgm:spPr>
        <a:xfrm>
          <a:off x="388721" y="692912"/>
          <a:ext cx="461670" cy="461670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7E08832E-4DC0-4B7D-A469-50CC2B5FC087}" type="pres">
      <dgm:prSet presAssocID="{129E1C8B-735B-48A8-8711-C35EF703886D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C3D261-72BC-41A4-A813-A49CEB30FA99}" type="pres">
      <dgm:prSet presAssocID="{129E1C8B-735B-48A8-8711-C35EF703886D}" presName="accent_3" presStyleCnt="0"/>
      <dgm:spPr/>
      <dgm:t>
        <a:bodyPr/>
        <a:lstStyle/>
        <a:p>
          <a:endParaRPr lang="uk-UA"/>
        </a:p>
      </dgm:t>
    </dgm:pt>
    <dgm:pt modelId="{32442922-8DED-4E66-8968-F0D428C4D7C1}" type="pres">
      <dgm:prSet presAssocID="{129E1C8B-735B-48A8-8711-C35EF703886D}" presName="accentRepeatNode" presStyleLbl="solidFgAcc1" presStyleIdx="2" presStyleCnt="7"/>
      <dgm:spPr>
        <a:xfrm>
          <a:off x="572007" y="1246835"/>
          <a:ext cx="461670" cy="461670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663C8B3D-25FE-4ADA-B868-16AB9F518735}" type="pres">
      <dgm:prSet presAssocID="{9F940587-4BA8-43B3-B996-54B1A969C961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A607BD-C00E-435D-91CA-E6BC5BCABD5C}" type="pres">
      <dgm:prSet presAssocID="{9F940587-4BA8-43B3-B996-54B1A969C961}" presName="accent_4" presStyleCnt="0"/>
      <dgm:spPr/>
      <dgm:t>
        <a:bodyPr/>
        <a:lstStyle/>
        <a:p>
          <a:endParaRPr lang="uk-UA"/>
        </a:p>
      </dgm:t>
    </dgm:pt>
    <dgm:pt modelId="{965B583F-040F-421D-B2C8-61BDEA4144E3}" type="pres">
      <dgm:prSet presAssocID="{9F940587-4BA8-43B3-B996-54B1A969C961}" presName="accentRepeatNode" presStyleLbl="solidFgAcc1" presStyleIdx="3" presStyleCnt="7"/>
      <dgm:spPr>
        <a:xfrm>
          <a:off x="630529" y="1801164"/>
          <a:ext cx="461670" cy="461670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6A91B8BE-9ED6-4AE7-AA91-4512AE56F755}" type="pres">
      <dgm:prSet presAssocID="{3CF0E1E6-82D8-473A-B091-DD2ACA8809D9}" presName="text_5" presStyleLbl="node1" presStyleIdx="4" presStyleCnt="7" custLinFactNeighborX="1258" custLinFactNeighborY="51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2A30D6-165A-465D-8150-D1387F487E80}" type="pres">
      <dgm:prSet presAssocID="{3CF0E1E6-82D8-473A-B091-DD2ACA8809D9}" presName="accent_5" presStyleCnt="0"/>
      <dgm:spPr/>
      <dgm:t>
        <a:bodyPr/>
        <a:lstStyle/>
        <a:p>
          <a:endParaRPr lang="uk-UA"/>
        </a:p>
      </dgm:t>
    </dgm:pt>
    <dgm:pt modelId="{C7DD97AF-A3D1-4D53-9FEE-E9C90A3686B5}" type="pres">
      <dgm:prSet presAssocID="{3CF0E1E6-82D8-473A-B091-DD2ACA8809D9}" presName="accentRepeatNode" presStyleLbl="solidFgAcc1" presStyleIdx="4" presStyleCnt="7"/>
      <dgm:spPr>
        <a:xfrm>
          <a:off x="572007" y="2355494"/>
          <a:ext cx="461670" cy="461670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D91AAB44-3E7C-4DB6-8037-01E794CF22D8}" type="pres">
      <dgm:prSet presAssocID="{2FA22EAA-0133-4A82-BF9B-7709E408AA6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D5B3EA-C0B1-4D51-AD5F-C94A0BCB8051}" type="pres">
      <dgm:prSet presAssocID="{2FA22EAA-0133-4A82-BF9B-7709E408AA6A}" presName="accent_6" presStyleCnt="0"/>
      <dgm:spPr/>
      <dgm:t>
        <a:bodyPr/>
        <a:lstStyle/>
        <a:p>
          <a:endParaRPr lang="uk-UA"/>
        </a:p>
      </dgm:t>
    </dgm:pt>
    <dgm:pt modelId="{A6090DFF-D8AD-457D-8829-31DAA87E9C97}" type="pres">
      <dgm:prSet presAssocID="{2FA22EAA-0133-4A82-BF9B-7709E408AA6A}" presName="accentRepeatNode" presStyleLbl="solidFgAcc1" presStyleIdx="5" presStyleCnt="7"/>
      <dgm:spPr>
        <a:xfrm>
          <a:off x="388721" y="2909417"/>
          <a:ext cx="461670" cy="461670"/>
        </a:xfrm>
        <a:prstGeom prst="ellipse">
          <a:avLst/>
        </a:prstGeom>
      </dgm:spPr>
      <dgm:t>
        <a:bodyPr/>
        <a:lstStyle/>
        <a:p>
          <a:endParaRPr lang="uk-UA"/>
        </a:p>
      </dgm:t>
    </dgm:pt>
    <dgm:pt modelId="{A6F4D3C0-61AD-4F79-AAAE-249B2E3A6CC4}" type="pres">
      <dgm:prSet presAssocID="{35900E41-825F-4D7E-BD7C-E3BD57333343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FD8D7DF-B161-42BA-86F2-45B3AF825543}" type="pres">
      <dgm:prSet presAssocID="{35900E41-825F-4D7E-BD7C-E3BD57333343}" presName="accent_7" presStyleCnt="0"/>
      <dgm:spPr/>
      <dgm:t>
        <a:bodyPr/>
        <a:lstStyle/>
        <a:p>
          <a:endParaRPr lang="uk-UA"/>
        </a:p>
      </dgm:t>
    </dgm:pt>
    <dgm:pt modelId="{6468E959-6C3A-49A7-AED0-9B5F78F28310}" type="pres">
      <dgm:prSet presAssocID="{35900E41-825F-4D7E-BD7C-E3BD57333343}" presName="accentRepeatNode" presStyleLbl="solidFgAcc1" presStyleIdx="6" presStyleCnt="7"/>
      <dgm:spPr>
        <a:xfrm>
          <a:off x="54254" y="3463747"/>
          <a:ext cx="461670" cy="461670"/>
        </a:xfrm>
        <a:prstGeom prst="ellipse">
          <a:avLst/>
        </a:prstGeom>
      </dgm:spPr>
      <dgm:t>
        <a:bodyPr/>
        <a:lstStyle/>
        <a:p>
          <a:endParaRPr lang="uk-UA"/>
        </a:p>
      </dgm:t>
    </dgm:pt>
  </dgm:ptLst>
  <dgm:cxnLst>
    <dgm:cxn modelId="{12426255-4255-40EC-A247-7E259875C4DB}" type="presOf" srcId="{129E1C8B-735B-48A8-8711-C35EF703886D}" destId="{7E08832E-4DC0-4B7D-A469-50CC2B5FC087}" srcOrd="0" destOrd="0" presId="urn:microsoft.com/office/officeart/2008/layout/VerticalCurvedList"/>
    <dgm:cxn modelId="{EFB70D9E-7443-4F27-AE22-C1FC5607AFE4}" srcId="{29C3CAB7-2E4D-4F44-B311-B8755D7880E1}" destId="{3CF0E1E6-82D8-473A-B091-DD2ACA8809D9}" srcOrd="4" destOrd="0" parTransId="{9ED1E52B-2902-44B3-8B00-535778181C7A}" sibTransId="{9A9CC7F9-2934-4E93-ACAB-0BE7F909BF95}"/>
    <dgm:cxn modelId="{6986C754-6443-48A7-A60C-FC931791B6B2}" srcId="{29C3CAB7-2E4D-4F44-B311-B8755D7880E1}" destId="{7B53B2E7-F5D4-4AA6-9F73-92B4F99855B6}" srcOrd="1" destOrd="0" parTransId="{C9CFD111-FA0E-49B2-A5AA-43ACA5B700A3}" sibTransId="{A3F58D53-FD9E-46DC-97AC-2F2024F7F57A}"/>
    <dgm:cxn modelId="{EAF0263C-71FE-4128-8D9B-B2A914559F3E}" type="presOf" srcId="{35900E41-825F-4D7E-BD7C-E3BD57333343}" destId="{A6F4D3C0-61AD-4F79-AAAE-249B2E3A6CC4}" srcOrd="0" destOrd="0" presId="urn:microsoft.com/office/officeart/2008/layout/VerticalCurvedList"/>
    <dgm:cxn modelId="{5FD97F6F-17E5-483B-BBE3-97DE4D5CB4B2}" type="presOf" srcId="{9A7ED839-2CF0-408C-AAB3-C659A010F266}" destId="{C596C426-E9B3-49B7-AFBF-FDEFB3DC7C1A}" srcOrd="0" destOrd="0" presId="urn:microsoft.com/office/officeart/2008/layout/VerticalCurvedList"/>
    <dgm:cxn modelId="{B52AFFA6-0BF4-47F3-90E3-C0AB0C21EEDC}" type="presOf" srcId="{43764725-E0AA-426F-84B5-D365AFB4B5A4}" destId="{6A70EEEF-6EA0-4241-8066-3219A74F665D}" srcOrd="0" destOrd="0" presId="urn:microsoft.com/office/officeart/2008/layout/VerticalCurvedList"/>
    <dgm:cxn modelId="{903FB146-99B2-4624-88B4-EC0A1F651845}" srcId="{29C3CAB7-2E4D-4F44-B311-B8755D7880E1}" destId="{9A7ED839-2CF0-408C-AAB3-C659A010F266}" srcOrd="0" destOrd="0" parTransId="{4A4FBBC2-23AB-44D0-9190-B8198535B307}" sibTransId="{43764725-E0AA-426F-84B5-D365AFB4B5A4}"/>
    <dgm:cxn modelId="{584F7B38-2E86-4FCE-9549-8966ED3B4C94}" srcId="{29C3CAB7-2E4D-4F44-B311-B8755D7880E1}" destId="{35900E41-825F-4D7E-BD7C-E3BD57333343}" srcOrd="6" destOrd="0" parTransId="{EFBDA80E-3216-4EFE-BA37-FA077177A597}" sibTransId="{FA862B2C-9578-4C18-9446-19F5C9A987FA}"/>
    <dgm:cxn modelId="{1EC7F175-105D-4752-A9CB-1EA347B5CD79}" type="presOf" srcId="{9F940587-4BA8-43B3-B996-54B1A969C961}" destId="{663C8B3D-25FE-4ADA-B868-16AB9F518735}" srcOrd="0" destOrd="0" presId="urn:microsoft.com/office/officeart/2008/layout/VerticalCurvedList"/>
    <dgm:cxn modelId="{61929B5D-C374-4EEC-B62C-6C7D57BB8A78}" type="presOf" srcId="{7B53B2E7-F5D4-4AA6-9F73-92B4F99855B6}" destId="{D4C01BD2-3DD8-4690-9493-A3348AAC7A47}" srcOrd="0" destOrd="0" presId="urn:microsoft.com/office/officeart/2008/layout/VerticalCurvedList"/>
    <dgm:cxn modelId="{1CD3DEEE-0ADD-48FE-B86C-4F246AB5D634}" srcId="{29C3CAB7-2E4D-4F44-B311-B8755D7880E1}" destId="{129E1C8B-735B-48A8-8711-C35EF703886D}" srcOrd="2" destOrd="0" parTransId="{359735D8-69A5-4EA1-8928-776408ED9E3C}" sibTransId="{B33D2E94-C191-4F43-A6BE-42F6CDBBA053}"/>
    <dgm:cxn modelId="{638BBC49-3FF6-4BA6-BF27-F646E23F5DED}" srcId="{29C3CAB7-2E4D-4F44-B311-B8755D7880E1}" destId="{4C7DC860-A8B7-40BE-9C0C-DA002B1741B7}" srcOrd="7" destOrd="0" parTransId="{10B8288F-3B51-44BF-B455-D989F649CF30}" sibTransId="{EDE3960A-F04A-4DEC-BFD3-267EEC342CBC}"/>
    <dgm:cxn modelId="{D21E91D9-E255-4328-83E3-493F7C00B761}" srcId="{29C3CAB7-2E4D-4F44-B311-B8755D7880E1}" destId="{2FA22EAA-0133-4A82-BF9B-7709E408AA6A}" srcOrd="5" destOrd="0" parTransId="{C537AF38-38C1-403C-984D-AA8CFA61F19A}" sibTransId="{7D6F23DA-BE02-40AF-960C-57D89FA8C8FA}"/>
    <dgm:cxn modelId="{BB79B982-46C4-4709-B42E-8788E356CD38}" srcId="{29C3CAB7-2E4D-4F44-B311-B8755D7880E1}" destId="{9F940587-4BA8-43B3-B996-54B1A969C961}" srcOrd="3" destOrd="0" parTransId="{55A7262B-C397-4380-9139-03C7D6BD8B57}" sibTransId="{C1D4B5D8-DD05-4341-90D8-DC93153EAC17}"/>
    <dgm:cxn modelId="{0B997185-CCC7-4774-A259-4E8B48A1A11C}" type="presOf" srcId="{2FA22EAA-0133-4A82-BF9B-7709E408AA6A}" destId="{D91AAB44-3E7C-4DB6-8037-01E794CF22D8}" srcOrd="0" destOrd="0" presId="urn:microsoft.com/office/officeart/2008/layout/VerticalCurvedList"/>
    <dgm:cxn modelId="{5EBED92D-504D-44C0-8913-B6570A9BBE11}" type="presOf" srcId="{3CF0E1E6-82D8-473A-B091-DD2ACA8809D9}" destId="{6A91B8BE-9ED6-4AE7-AA91-4512AE56F755}" srcOrd="0" destOrd="0" presId="urn:microsoft.com/office/officeart/2008/layout/VerticalCurvedList"/>
    <dgm:cxn modelId="{D2678949-6525-4242-B18E-6A1B704FD2D2}" type="presOf" srcId="{29C3CAB7-2E4D-4F44-B311-B8755D7880E1}" destId="{160AA883-C6A1-470A-A81F-CD80398E65F6}" srcOrd="0" destOrd="0" presId="urn:microsoft.com/office/officeart/2008/layout/VerticalCurvedList"/>
    <dgm:cxn modelId="{61C30776-CE17-40A1-9C34-D3303E2CE9B5}" type="presParOf" srcId="{160AA883-C6A1-470A-A81F-CD80398E65F6}" destId="{7C8360A7-35AE-466F-8C9C-CF7110A5A4F5}" srcOrd="0" destOrd="0" presId="urn:microsoft.com/office/officeart/2008/layout/VerticalCurvedList"/>
    <dgm:cxn modelId="{8FC45AC9-E761-4868-9BA1-9B52BD5CFEB4}" type="presParOf" srcId="{7C8360A7-35AE-466F-8C9C-CF7110A5A4F5}" destId="{190565D4-46A2-4125-A9D7-7D9C024C093E}" srcOrd="0" destOrd="0" presId="urn:microsoft.com/office/officeart/2008/layout/VerticalCurvedList"/>
    <dgm:cxn modelId="{F7AE7D65-941D-4017-8AD1-E4D8EEA363A5}" type="presParOf" srcId="{190565D4-46A2-4125-A9D7-7D9C024C093E}" destId="{66D21B8E-DF71-46EC-9269-F5396CD4CCBA}" srcOrd="0" destOrd="0" presId="urn:microsoft.com/office/officeart/2008/layout/VerticalCurvedList"/>
    <dgm:cxn modelId="{59F5617F-7EBF-4451-9FA2-43A10968DCBF}" type="presParOf" srcId="{190565D4-46A2-4125-A9D7-7D9C024C093E}" destId="{6A70EEEF-6EA0-4241-8066-3219A74F665D}" srcOrd="1" destOrd="0" presId="urn:microsoft.com/office/officeart/2008/layout/VerticalCurvedList"/>
    <dgm:cxn modelId="{CD82EABD-F9B5-462E-9EFC-C59752FBDFD9}" type="presParOf" srcId="{190565D4-46A2-4125-A9D7-7D9C024C093E}" destId="{286B78FF-FE86-4EF7-A34D-069E7850BE4C}" srcOrd="2" destOrd="0" presId="urn:microsoft.com/office/officeart/2008/layout/VerticalCurvedList"/>
    <dgm:cxn modelId="{FBF668E3-75A1-4EB3-9C82-40779B6816B8}" type="presParOf" srcId="{190565D4-46A2-4125-A9D7-7D9C024C093E}" destId="{16845EDB-50CA-4DDB-8D58-DF45201E483F}" srcOrd="3" destOrd="0" presId="urn:microsoft.com/office/officeart/2008/layout/VerticalCurvedList"/>
    <dgm:cxn modelId="{C30F3759-ACEA-47CF-B7AC-A353328C4751}" type="presParOf" srcId="{7C8360A7-35AE-466F-8C9C-CF7110A5A4F5}" destId="{C596C426-E9B3-49B7-AFBF-FDEFB3DC7C1A}" srcOrd="1" destOrd="0" presId="urn:microsoft.com/office/officeart/2008/layout/VerticalCurvedList"/>
    <dgm:cxn modelId="{2B3CCCA0-81BD-4964-883B-D77940907C14}" type="presParOf" srcId="{7C8360A7-35AE-466F-8C9C-CF7110A5A4F5}" destId="{9723085E-C207-4DA9-A773-558E5CFC1AE8}" srcOrd="2" destOrd="0" presId="urn:microsoft.com/office/officeart/2008/layout/VerticalCurvedList"/>
    <dgm:cxn modelId="{EC6DAF8A-4134-4AEA-B2CA-D4B7080BC448}" type="presParOf" srcId="{9723085E-C207-4DA9-A773-558E5CFC1AE8}" destId="{2DEA7A01-17A2-4C3E-BA91-79972281E273}" srcOrd="0" destOrd="0" presId="urn:microsoft.com/office/officeart/2008/layout/VerticalCurvedList"/>
    <dgm:cxn modelId="{F2D8F17B-0F8B-4497-85AF-B6BDE267AB3B}" type="presParOf" srcId="{7C8360A7-35AE-466F-8C9C-CF7110A5A4F5}" destId="{D4C01BD2-3DD8-4690-9493-A3348AAC7A47}" srcOrd="3" destOrd="0" presId="urn:microsoft.com/office/officeart/2008/layout/VerticalCurvedList"/>
    <dgm:cxn modelId="{C0383267-0860-4B9E-A9F8-B0C371A23B80}" type="presParOf" srcId="{7C8360A7-35AE-466F-8C9C-CF7110A5A4F5}" destId="{0F7C130E-A428-4BA9-A840-C70158EC5343}" srcOrd="4" destOrd="0" presId="urn:microsoft.com/office/officeart/2008/layout/VerticalCurvedList"/>
    <dgm:cxn modelId="{6194F7AC-694B-45CE-85E7-E067D558E277}" type="presParOf" srcId="{0F7C130E-A428-4BA9-A840-C70158EC5343}" destId="{A4D57D98-4E73-4F35-ABAA-0B13F92DA65C}" srcOrd="0" destOrd="0" presId="urn:microsoft.com/office/officeart/2008/layout/VerticalCurvedList"/>
    <dgm:cxn modelId="{591B104E-4718-4ABC-B2E5-F88AFB9F95EF}" type="presParOf" srcId="{7C8360A7-35AE-466F-8C9C-CF7110A5A4F5}" destId="{7E08832E-4DC0-4B7D-A469-50CC2B5FC087}" srcOrd="5" destOrd="0" presId="urn:microsoft.com/office/officeart/2008/layout/VerticalCurvedList"/>
    <dgm:cxn modelId="{E68B67B1-8935-4973-B9D8-8D79765E24F4}" type="presParOf" srcId="{7C8360A7-35AE-466F-8C9C-CF7110A5A4F5}" destId="{E4C3D261-72BC-41A4-A813-A49CEB30FA99}" srcOrd="6" destOrd="0" presId="urn:microsoft.com/office/officeart/2008/layout/VerticalCurvedList"/>
    <dgm:cxn modelId="{07CD2C7F-8D7D-4815-AECA-8A9819305B6E}" type="presParOf" srcId="{E4C3D261-72BC-41A4-A813-A49CEB30FA99}" destId="{32442922-8DED-4E66-8968-F0D428C4D7C1}" srcOrd="0" destOrd="0" presId="urn:microsoft.com/office/officeart/2008/layout/VerticalCurvedList"/>
    <dgm:cxn modelId="{1420AF4C-102C-4984-977B-D015D0BFD2EE}" type="presParOf" srcId="{7C8360A7-35AE-466F-8C9C-CF7110A5A4F5}" destId="{663C8B3D-25FE-4ADA-B868-16AB9F518735}" srcOrd="7" destOrd="0" presId="urn:microsoft.com/office/officeart/2008/layout/VerticalCurvedList"/>
    <dgm:cxn modelId="{E18F89F3-04A9-4EE5-8F59-85844DDCB9B8}" type="presParOf" srcId="{7C8360A7-35AE-466F-8C9C-CF7110A5A4F5}" destId="{C2A607BD-C00E-435D-91CA-E6BC5BCABD5C}" srcOrd="8" destOrd="0" presId="urn:microsoft.com/office/officeart/2008/layout/VerticalCurvedList"/>
    <dgm:cxn modelId="{D2A22DE4-A1B2-4347-9EF9-C172D0FA6BD6}" type="presParOf" srcId="{C2A607BD-C00E-435D-91CA-E6BC5BCABD5C}" destId="{965B583F-040F-421D-B2C8-61BDEA4144E3}" srcOrd="0" destOrd="0" presId="urn:microsoft.com/office/officeart/2008/layout/VerticalCurvedList"/>
    <dgm:cxn modelId="{97150004-6778-42FB-8EAF-93C60A67A70E}" type="presParOf" srcId="{7C8360A7-35AE-466F-8C9C-CF7110A5A4F5}" destId="{6A91B8BE-9ED6-4AE7-AA91-4512AE56F755}" srcOrd="9" destOrd="0" presId="urn:microsoft.com/office/officeart/2008/layout/VerticalCurvedList"/>
    <dgm:cxn modelId="{A681028D-5050-486B-847F-0554E416367E}" type="presParOf" srcId="{7C8360A7-35AE-466F-8C9C-CF7110A5A4F5}" destId="{EF2A30D6-165A-465D-8150-D1387F487E80}" srcOrd="10" destOrd="0" presId="urn:microsoft.com/office/officeart/2008/layout/VerticalCurvedList"/>
    <dgm:cxn modelId="{5F635234-B316-4CA9-AEBD-8D2A90F2B835}" type="presParOf" srcId="{EF2A30D6-165A-465D-8150-D1387F487E80}" destId="{C7DD97AF-A3D1-4D53-9FEE-E9C90A3686B5}" srcOrd="0" destOrd="0" presId="urn:microsoft.com/office/officeart/2008/layout/VerticalCurvedList"/>
    <dgm:cxn modelId="{427FF4A1-193B-48A6-B3FF-B67AA25BD035}" type="presParOf" srcId="{7C8360A7-35AE-466F-8C9C-CF7110A5A4F5}" destId="{D91AAB44-3E7C-4DB6-8037-01E794CF22D8}" srcOrd="11" destOrd="0" presId="urn:microsoft.com/office/officeart/2008/layout/VerticalCurvedList"/>
    <dgm:cxn modelId="{F35EEFBA-5FB4-4C44-B188-B1798E99F4D1}" type="presParOf" srcId="{7C8360A7-35AE-466F-8C9C-CF7110A5A4F5}" destId="{AED5B3EA-C0B1-4D51-AD5F-C94A0BCB8051}" srcOrd="12" destOrd="0" presId="urn:microsoft.com/office/officeart/2008/layout/VerticalCurvedList"/>
    <dgm:cxn modelId="{FC17626F-8AE8-4ED8-A55B-66970A44B9BD}" type="presParOf" srcId="{AED5B3EA-C0B1-4D51-AD5F-C94A0BCB8051}" destId="{A6090DFF-D8AD-457D-8829-31DAA87E9C97}" srcOrd="0" destOrd="0" presId="urn:microsoft.com/office/officeart/2008/layout/VerticalCurvedList"/>
    <dgm:cxn modelId="{7D31843E-3BBB-4772-900C-AAE8202E4367}" type="presParOf" srcId="{7C8360A7-35AE-466F-8C9C-CF7110A5A4F5}" destId="{A6F4D3C0-61AD-4F79-AAAE-249B2E3A6CC4}" srcOrd="13" destOrd="0" presId="urn:microsoft.com/office/officeart/2008/layout/VerticalCurvedList"/>
    <dgm:cxn modelId="{27E13681-0BCA-4562-A667-C6FC09560E36}" type="presParOf" srcId="{7C8360A7-35AE-466F-8C9C-CF7110A5A4F5}" destId="{BFD8D7DF-B161-42BA-86F2-45B3AF825543}" srcOrd="14" destOrd="0" presId="urn:microsoft.com/office/officeart/2008/layout/VerticalCurvedList"/>
    <dgm:cxn modelId="{0530B2E0-86F5-4CD6-BE81-B3FBC9D8B11A}" type="presParOf" srcId="{BFD8D7DF-B161-42BA-86F2-45B3AF825543}" destId="{6468E959-6C3A-49A7-AED0-9B5F78F283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283148-B836-492E-A10E-6D49C997EA9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73BA303-2F36-4ADE-82F4-D9D15F9AA70F}">
      <dgm:prSet phldrT="[Текст]"/>
      <dgm:spPr>
        <a:xfrm>
          <a:off x="1242104" y="275046"/>
          <a:ext cx="2959242" cy="924763"/>
        </a:xfrm>
      </dgm:spPr>
      <dgm:t>
        <a:bodyPr/>
        <a:lstStyle/>
        <a:p>
          <a:r>
            <a:rPr lang="uk-UA" dirty="0" err="1" smtClean="0"/>
            <a:t>Уроки</a:t>
          </a:r>
          <a:r>
            <a:rPr lang="uk-UA" dirty="0" smtClean="0"/>
            <a:t>-подорожі</a:t>
          </a:r>
          <a:endParaRPr lang="uk-UA" dirty="0"/>
        </a:p>
      </dgm:t>
    </dgm:pt>
    <dgm:pt modelId="{E1EDEF43-914A-4B2A-BBB4-79F1A359980A}" type="parTrans" cxnId="{C89A3558-F488-4915-BD4D-08ACAB4BBE29}">
      <dgm:prSet/>
      <dgm:spPr/>
      <dgm:t>
        <a:bodyPr/>
        <a:lstStyle/>
        <a:p>
          <a:endParaRPr lang="uk-UA"/>
        </a:p>
      </dgm:t>
    </dgm:pt>
    <dgm:pt modelId="{6AA81DA3-0240-4A66-A169-B3B32CA6E2A6}" type="sibTrans" cxnId="{C89A3558-F488-4915-BD4D-08ACAB4BBE29}">
      <dgm:prSet/>
      <dgm:spPr/>
      <dgm:t>
        <a:bodyPr/>
        <a:lstStyle/>
        <a:p>
          <a:endParaRPr lang="uk-UA"/>
        </a:p>
      </dgm:t>
    </dgm:pt>
    <dgm:pt modelId="{721BCFFA-DFD6-4AF1-9194-C3A223E2979C}">
      <dgm:prSet phldrT="[Текст]"/>
      <dgm:spPr>
        <a:xfrm>
          <a:off x="4498920" y="256721"/>
          <a:ext cx="2959242" cy="924763"/>
        </a:xfrm>
      </dgm:spPr>
      <dgm:t>
        <a:bodyPr/>
        <a:lstStyle/>
        <a:p>
          <a:r>
            <a:rPr lang="uk-UA" dirty="0" err="1" smtClean="0"/>
            <a:t>Уроки</a:t>
          </a:r>
          <a:r>
            <a:rPr lang="uk-UA" dirty="0" smtClean="0"/>
            <a:t>-ігри</a:t>
          </a:r>
          <a:endParaRPr lang="uk-UA" dirty="0"/>
        </a:p>
      </dgm:t>
    </dgm:pt>
    <dgm:pt modelId="{A52A6B00-F506-47C8-97C9-A59697839116}" type="parTrans" cxnId="{858C1927-1E13-4A4F-B0D9-C53FF3B98E3F}">
      <dgm:prSet/>
      <dgm:spPr/>
      <dgm:t>
        <a:bodyPr/>
        <a:lstStyle/>
        <a:p>
          <a:endParaRPr lang="uk-UA"/>
        </a:p>
      </dgm:t>
    </dgm:pt>
    <dgm:pt modelId="{7CEC4EB7-2009-4EC3-9D47-04B0B1333051}" type="sibTrans" cxnId="{858C1927-1E13-4A4F-B0D9-C53FF3B98E3F}">
      <dgm:prSet/>
      <dgm:spPr/>
      <dgm:t>
        <a:bodyPr/>
        <a:lstStyle/>
        <a:p>
          <a:endParaRPr lang="uk-UA"/>
        </a:p>
      </dgm:t>
    </dgm:pt>
    <dgm:pt modelId="{39FAF893-2870-4708-9AFD-0BE9CDA1B675}">
      <dgm:prSet/>
      <dgm:spPr>
        <a:xfrm>
          <a:off x="4453079" y="1439220"/>
          <a:ext cx="2959242" cy="924763"/>
        </a:xfrm>
      </dgm:spPr>
      <dgm:t>
        <a:bodyPr/>
        <a:lstStyle/>
        <a:p>
          <a:r>
            <a:rPr lang="uk-UA" dirty="0" smtClean="0"/>
            <a:t>Урок-залік</a:t>
          </a:r>
          <a:endParaRPr lang="uk-UA" dirty="0"/>
        </a:p>
      </dgm:t>
    </dgm:pt>
    <dgm:pt modelId="{9C7640F6-8D38-4AE3-83BC-15CB4D2BF35B}" type="parTrans" cxnId="{C2017B22-2FB6-4413-BE15-5F20E20D2096}">
      <dgm:prSet/>
      <dgm:spPr/>
      <dgm:t>
        <a:bodyPr/>
        <a:lstStyle/>
        <a:p>
          <a:endParaRPr lang="uk-UA"/>
        </a:p>
      </dgm:t>
    </dgm:pt>
    <dgm:pt modelId="{A0BAD723-CB2D-4090-BD46-A28721186BFE}" type="sibTrans" cxnId="{C2017B22-2FB6-4413-BE15-5F20E20D2096}">
      <dgm:prSet/>
      <dgm:spPr/>
      <dgm:t>
        <a:bodyPr/>
        <a:lstStyle/>
        <a:p>
          <a:endParaRPr lang="uk-UA"/>
        </a:p>
      </dgm:t>
    </dgm:pt>
    <dgm:pt modelId="{756CC62A-87D7-40F3-B46E-C7F2187AF60F}">
      <dgm:prSet/>
      <dgm:spPr>
        <a:xfrm>
          <a:off x="4453079" y="3767569"/>
          <a:ext cx="2959242" cy="924763"/>
        </a:xfrm>
      </dgm:spPr>
      <dgm:t>
        <a:bodyPr/>
        <a:lstStyle/>
        <a:p>
          <a:r>
            <a:rPr lang="uk-UA" dirty="0" smtClean="0"/>
            <a:t>Інтегрований урок</a:t>
          </a:r>
          <a:endParaRPr lang="uk-UA" dirty="0"/>
        </a:p>
      </dgm:t>
    </dgm:pt>
    <dgm:pt modelId="{6C50BFCF-5530-4046-A3FE-4E373DF6D8B9}" type="parTrans" cxnId="{B0F2B7EA-C287-404F-B8CF-F39D74370B65}">
      <dgm:prSet/>
      <dgm:spPr/>
      <dgm:t>
        <a:bodyPr/>
        <a:lstStyle/>
        <a:p>
          <a:endParaRPr lang="uk-UA"/>
        </a:p>
      </dgm:t>
    </dgm:pt>
    <dgm:pt modelId="{B91EC835-519D-46B9-8078-EB71800DCB44}" type="sibTrans" cxnId="{B0F2B7EA-C287-404F-B8CF-F39D74370B65}">
      <dgm:prSet/>
      <dgm:spPr/>
      <dgm:t>
        <a:bodyPr/>
        <a:lstStyle/>
        <a:p>
          <a:endParaRPr lang="uk-UA"/>
        </a:p>
      </dgm:t>
    </dgm:pt>
    <dgm:pt modelId="{D14A0335-5832-4ACB-A64B-CA0F1B341EB4}" type="pres">
      <dgm:prSet presAssocID="{E3283148-B836-492E-A10E-6D49C997EA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8408F1A-DCBD-40E1-A66E-46ED2EFB2A72}" type="pres">
      <dgm:prSet presAssocID="{173BA303-2F36-4ADE-82F4-D9D15F9AA70F}" presName="composite" presStyleCnt="0"/>
      <dgm:spPr/>
      <dgm:t>
        <a:bodyPr/>
        <a:lstStyle/>
        <a:p>
          <a:endParaRPr lang="uk-UA"/>
        </a:p>
      </dgm:t>
    </dgm:pt>
    <dgm:pt modelId="{C33A919F-C31D-4803-94C3-B3C9C621BB7B}" type="pres">
      <dgm:prSet presAssocID="{173BA303-2F36-4ADE-82F4-D9D15F9AA70F}" presName="rect1" presStyleLbl="trAlignAcc1" presStyleIdx="0" presStyleCnt="4" custScaleX="73374" custScaleY="86839" custLinFactNeighborX="1587" custLinFactNeighborY="-1303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3081E7-B72E-492D-B43F-38FA720AA582}" type="pres">
      <dgm:prSet presAssocID="{173BA303-2F36-4ADE-82F4-D9D15F9AA70F}" presName="rect2" presStyleLbl="fgImgPlace1" presStyleIdx="0" presStyleCnt="4" custScaleX="145609" custScaleY="96245" custLinFactNeighborX="34267" custLinFactNeighborY="-1037"/>
      <dgm:spPr>
        <a:xfrm>
          <a:off x="816937" y="144018"/>
          <a:ext cx="830698" cy="1044302"/>
        </a:xfr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uk-UA"/>
        </a:p>
      </dgm:t>
    </dgm:pt>
    <dgm:pt modelId="{9D71347A-3B00-4FF3-BAB8-954A794F4D2F}" type="pres">
      <dgm:prSet presAssocID="{6AA81DA3-0240-4A66-A169-B3B32CA6E2A6}" presName="sibTrans" presStyleCnt="0"/>
      <dgm:spPr/>
      <dgm:t>
        <a:bodyPr/>
        <a:lstStyle/>
        <a:p>
          <a:endParaRPr lang="uk-UA"/>
        </a:p>
      </dgm:t>
    </dgm:pt>
    <dgm:pt modelId="{EA86FE4D-3048-49F8-8F9C-5CE0DD1B5AD0}" type="pres">
      <dgm:prSet presAssocID="{721BCFFA-DFD6-4AF1-9194-C3A223E2979C}" presName="composite" presStyleCnt="0"/>
      <dgm:spPr/>
      <dgm:t>
        <a:bodyPr/>
        <a:lstStyle/>
        <a:p>
          <a:endParaRPr lang="uk-UA"/>
        </a:p>
      </dgm:t>
    </dgm:pt>
    <dgm:pt modelId="{9ADAD61F-FE7E-4FCD-BACC-18285E747E6E}" type="pres">
      <dgm:prSet presAssocID="{721BCFFA-DFD6-4AF1-9194-C3A223E2979C}" presName="rect1" presStyleLbl="trAlignAcc1" presStyleIdx="1" presStyleCnt="4" custLinFactNeighborX="3662" custLinFactNeighborY="-390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4546AE-E7FA-4DBB-B143-ABF99422724B}" type="pres">
      <dgm:prSet presAssocID="{721BCFFA-DFD6-4AF1-9194-C3A223E2979C}" presName="rect2" presStyleLbl="fgImgPlace1" presStyleIdx="1" presStyleCnt="4" custScaleX="128128" custScaleY="116177" custLinFactNeighborX="-7005" custLinFactNeighborY="7667"/>
      <dgm:spPr>
        <a:xfrm>
          <a:off x="4375618" y="123144"/>
          <a:ext cx="647334" cy="971001"/>
        </a:xfr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uk-UA"/>
        </a:p>
      </dgm:t>
    </dgm:pt>
    <dgm:pt modelId="{1B601FB0-8C3D-41A4-B3EA-5F6182C629B4}" type="pres">
      <dgm:prSet presAssocID="{7CEC4EB7-2009-4EC3-9D47-04B0B1333051}" presName="sibTrans" presStyleCnt="0"/>
      <dgm:spPr/>
      <dgm:t>
        <a:bodyPr/>
        <a:lstStyle/>
        <a:p>
          <a:endParaRPr lang="uk-UA"/>
        </a:p>
      </dgm:t>
    </dgm:pt>
    <dgm:pt modelId="{CC82A768-2143-496C-AC87-B1B36A32E835}" type="pres">
      <dgm:prSet presAssocID="{39FAF893-2870-4708-9AFD-0BE9CDA1B675}" presName="composite" presStyleCnt="0"/>
      <dgm:spPr/>
      <dgm:t>
        <a:bodyPr/>
        <a:lstStyle/>
        <a:p>
          <a:endParaRPr lang="uk-UA"/>
        </a:p>
      </dgm:t>
    </dgm:pt>
    <dgm:pt modelId="{A5097ABC-4F5B-4675-B937-AC31A5C94711}" type="pres">
      <dgm:prSet presAssocID="{39FAF893-2870-4708-9AFD-0BE9CDA1B675}" presName="rect1" presStyleLbl="trAlignAcc1" presStyleIdx="2" presStyleCnt="4" custLinFactNeighborX="-25485" custLinFactNeighborY="-101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1DDB34-F254-4C81-8732-9F11B33EE0AB}" type="pres">
      <dgm:prSet presAssocID="{39FAF893-2870-4708-9AFD-0BE9CDA1B675}" presName="rect2" presStyleLbl="fgImgPlace1" presStyleIdx="2" presStyleCnt="4" custScaleX="166716" custScaleY="91150" custLinFactX="-88817" custLinFactNeighborX="-100000" custLinFactNeighborY="12940"/>
      <dgm:spPr>
        <a:xfrm>
          <a:off x="4329777" y="1305643"/>
          <a:ext cx="647334" cy="971001"/>
        </a:xfr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uk-UA"/>
        </a:p>
      </dgm:t>
    </dgm:pt>
    <dgm:pt modelId="{49286C34-6977-473B-A089-8394823E4BA4}" type="pres">
      <dgm:prSet presAssocID="{A0BAD723-CB2D-4090-BD46-A28721186BFE}" presName="sibTrans" presStyleCnt="0"/>
      <dgm:spPr/>
      <dgm:t>
        <a:bodyPr/>
        <a:lstStyle/>
        <a:p>
          <a:endParaRPr lang="uk-UA"/>
        </a:p>
      </dgm:t>
    </dgm:pt>
    <dgm:pt modelId="{803F0997-4A7A-421B-AFDB-429C368E707E}" type="pres">
      <dgm:prSet presAssocID="{756CC62A-87D7-40F3-B46E-C7F2187AF60F}" presName="composite" presStyleCnt="0"/>
      <dgm:spPr/>
      <dgm:t>
        <a:bodyPr/>
        <a:lstStyle/>
        <a:p>
          <a:endParaRPr lang="uk-UA"/>
        </a:p>
      </dgm:t>
    </dgm:pt>
    <dgm:pt modelId="{6ED98096-B86E-4A04-91FD-978F2108C69B}" type="pres">
      <dgm:prSet presAssocID="{756CC62A-87D7-40F3-B46E-C7F2187AF60F}" presName="rect1" presStyleLbl="trAlignAcc1" presStyleIdx="3" presStyleCnt="4" custLinFactNeighborX="43332" custLinFactNeighborY="-2343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457C13-1C6A-4605-AC94-AF9D2A746F7B}" type="pres">
      <dgm:prSet presAssocID="{756CC62A-87D7-40F3-B46E-C7F2187AF60F}" presName="rect2" presStyleLbl="fgImgPlace1" presStyleIdx="3" presStyleCnt="4" custScaleX="178668" custScaleY="113241" custLinFactX="49027" custLinFactNeighborX="100000" custLinFactNeighborY="-3658"/>
      <dgm:spPr>
        <a:xfrm>
          <a:off x="4329777" y="3633992"/>
          <a:ext cx="647334" cy="971001"/>
        </a:xfr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uk-UA"/>
        </a:p>
      </dgm:t>
    </dgm:pt>
  </dgm:ptLst>
  <dgm:cxnLst>
    <dgm:cxn modelId="{858C1927-1E13-4A4F-B0D9-C53FF3B98E3F}" srcId="{E3283148-B836-492E-A10E-6D49C997EA9C}" destId="{721BCFFA-DFD6-4AF1-9194-C3A223E2979C}" srcOrd="1" destOrd="0" parTransId="{A52A6B00-F506-47C8-97C9-A59697839116}" sibTransId="{7CEC4EB7-2009-4EC3-9D47-04B0B1333051}"/>
    <dgm:cxn modelId="{C89A3558-F488-4915-BD4D-08ACAB4BBE29}" srcId="{E3283148-B836-492E-A10E-6D49C997EA9C}" destId="{173BA303-2F36-4ADE-82F4-D9D15F9AA70F}" srcOrd="0" destOrd="0" parTransId="{E1EDEF43-914A-4B2A-BBB4-79F1A359980A}" sibTransId="{6AA81DA3-0240-4A66-A169-B3B32CA6E2A6}"/>
    <dgm:cxn modelId="{316D591F-F6F6-44F3-878A-CDBB39EE2372}" type="presOf" srcId="{E3283148-B836-492E-A10E-6D49C997EA9C}" destId="{D14A0335-5832-4ACB-A64B-CA0F1B341EB4}" srcOrd="0" destOrd="0" presId="urn:microsoft.com/office/officeart/2008/layout/PictureStrips"/>
    <dgm:cxn modelId="{693E66D2-A147-4318-8CDC-774220B21540}" type="presOf" srcId="{39FAF893-2870-4708-9AFD-0BE9CDA1B675}" destId="{A5097ABC-4F5B-4675-B937-AC31A5C94711}" srcOrd="0" destOrd="0" presId="urn:microsoft.com/office/officeart/2008/layout/PictureStrips"/>
    <dgm:cxn modelId="{D278D267-3F12-4802-9192-675ECB643699}" type="presOf" srcId="{756CC62A-87D7-40F3-B46E-C7F2187AF60F}" destId="{6ED98096-B86E-4A04-91FD-978F2108C69B}" srcOrd="0" destOrd="0" presId="urn:microsoft.com/office/officeart/2008/layout/PictureStrips"/>
    <dgm:cxn modelId="{B0F2B7EA-C287-404F-B8CF-F39D74370B65}" srcId="{E3283148-B836-492E-A10E-6D49C997EA9C}" destId="{756CC62A-87D7-40F3-B46E-C7F2187AF60F}" srcOrd="3" destOrd="0" parTransId="{6C50BFCF-5530-4046-A3FE-4E373DF6D8B9}" sibTransId="{B91EC835-519D-46B9-8078-EB71800DCB44}"/>
    <dgm:cxn modelId="{784FB533-33D6-4C4F-9D4F-B797FFBC3A1E}" type="presOf" srcId="{173BA303-2F36-4ADE-82F4-D9D15F9AA70F}" destId="{C33A919F-C31D-4803-94C3-B3C9C621BB7B}" srcOrd="0" destOrd="0" presId="urn:microsoft.com/office/officeart/2008/layout/PictureStrips"/>
    <dgm:cxn modelId="{D246C809-92B3-4E7A-9D37-FC0BA5E43E12}" type="presOf" srcId="{721BCFFA-DFD6-4AF1-9194-C3A223E2979C}" destId="{9ADAD61F-FE7E-4FCD-BACC-18285E747E6E}" srcOrd="0" destOrd="0" presId="urn:microsoft.com/office/officeart/2008/layout/PictureStrips"/>
    <dgm:cxn modelId="{C2017B22-2FB6-4413-BE15-5F20E20D2096}" srcId="{E3283148-B836-492E-A10E-6D49C997EA9C}" destId="{39FAF893-2870-4708-9AFD-0BE9CDA1B675}" srcOrd="2" destOrd="0" parTransId="{9C7640F6-8D38-4AE3-83BC-15CB4D2BF35B}" sibTransId="{A0BAD723-CB2D-4090-BD46-A28721186BFE}"/>
    <dgm:cxn modelId="{3655232C-A98D-42B8-A553-E214A799EED1}" type="presParOf" srcId="{D14A0335-5832-4ACB-A64B-CA0F1B341EB4}" destId="{A8408F1A-DCBD-40E1-A66E-46ED2EFB2A72}" srcOrd="0" destOrd="0" presId="urn:microsoft.com/office/officeart/2008/layout/PictureStrips"/>
    <dgm:cxn modelId="{B9622DA5-04FC-406C-9B25-AD99CD75C7C7}" type="presParOf" srcId="{A8408F1A-DCBD-40E1-A66E-46ED2EFB2A72}" destId="{C33A919F-C31D-4803-94C3-B3C9C621BB7B}" srcOrd="0" destOrd="0" presId="urn:microsoft.com/office/officeart/2008/layout/PictureStrips"/>
    <dgm:cxn modelId="{269883A1-B19A-4DAC-9D73-C81E7FBBB623}" type="presParOf" srcId="{A8408F1A-DCBD-40E1-A66E-46ED2EFB2A72}" destId="{473081E7-B72E-492D-B43F-38FA720AA582}" srcOrd="1" destOrd="0" presId="urn:microsoft.com/office/officeart/2008/layout/PictureStrips"/>
    <dgm:cxn modelId="{12AAFD79-D95A-4EC0-AD56-AF1575C046B5}" type="presParOf" srcId="{D14A0335-5832-4ACB-A64B-CA0F1B341EB4}" destId="{9D71347A-3B00-4FF3-BAB8-954A794F4D2F}" srcOrd="1" destOrd="0" presId="urn:microsoft.com/office/officeart/2008/layout/PictureStrips"/>
    <dgm:cxn modelId="{5410DA35-5783-4781-8480-A992FCC9F33C}" type="presParOf" srcId="{D14A0335-5832-4ACB-A64B-CA0F1B341EB4}" destId="{EA86FE4D-3048-49F8-8F9C-5CE0DD1B5AD0}" srcOrd="2" destOrd="0" presId="urn:microsoft.com/office/officeart/2008/layout/PictureStrips"/>
    <dgm:cxn modelId="{C9B0C56D-E6BA-4E20-A831-EE983E0DDFEE}" type="presParOf" srcId="{EA86FE4D-3048-49F8-8F9C-5CE0DD1B5AD0}" destId="{9ADAD61F-FE7E-4FCD-BACC-18285E747E6E}" srcOrd="0" destOrd="0" presId="urn:microsoft.com/office/officeart/2008/layout/PictureStrips"/>
    <dgm:cxn modelId="{B5666C24-E555-4C1A-9270-4548C4EC9EFD}" type="presParOf" srcId="{EA86FE4D-3048-49F8-8F9C-5CE0DD1B5AD0}" destId="{BD4546AE-E7FA-4DBB-B143-ABF99422724B}" srcOrd="1" destOrd="0" presId="urn:microsoft.com/office/officeart/2008/layout/PictureStrips"/>
    <dgm:cxn modelId="{0B8A8970-313C-481A-91A5-690241544726}" type="presParOf" srcId="{D14A0335-5832-4ACB-A64B-CA0F1B341EB4}" destId="{1B601FB0-8C3D-41A4-B3EA-5F6182C629B4}" srcOrd="3" destOrd="0" presId="urn:microsoft.com/office/officeart/2008/layout/PictureStrips"/>
    <dgm:cxn modelId="{28AB566E-383A-4691-943A-42303EE3080D}" type="presParOf" srcId="{D14A0335-5832-4ACB-A64B-CA0F1B341EB4}" destId="{CC82A768-2143-496C-AC87-B1B36A32E835}" srcOrd="4" destOrd="0" presId="urn:microsoft.com/office/officeart/2008/layout/PictureStrips"/>
    <dgm:cxn modelId="{0EAC11A3-28D8-4ABE-B8B1-A3A3ECC62631}" type="presParOf" srcId="{CC82A768-2143-496C-AC87-B1B36A32E835}" destId="{A5097ABC-4F5B-4675-B937-AC31A5C94711}" srcOrd="0" destOrd="0" presId="urn:microsoft.com/office/officeart/2008/layout/PictureStrips"/>
    <dgm:cxn modelId="{8A5B6CF9-A59A-4D61-A2FC-9992A69C9AA1}" type="presParOf" srcId="{CC82A768-2143-496C-AC87-B1B36A32E835}" destId="{A11DDB34-F254-4C81-8732-9F11B33EE0AB}" srcOrd="1" destOrd="0" presId="urn:microsoft.com/office/officeart/2008/layout/PictureStrips"/>
    <dgm:cxn modelId="{DC3D286F-2A8C-48F2-8561-3220D5BDB240}" type="presParOf" srcId="{D14A0335-5832-4ACB-A64B-CA0F1B341EB4}" destId="{49286C34-6977-473B-A089-8394823E4BA4}" srcOrd="5" destOrd="0" presId="urn:microsoft.com/office/officeart/2008/layout/PictureStrips"/>
    <dgm:cxn modelId="{626071B9-5569-4943-AC57-D8733218066C}" type="presParOf" srcId="{D14A0335-5832-4ACB-A64B-CA0F1B341EB4}" destId="{803F0997-4A7A-421B-AFDB-429C368E707E}" srcOrd="6" destOrd="0" presId="urn:microsoft.com/office/officeart/2008/layout/PictureStrips"/>
    <dgm:cxn modelId="{83B43791-2BE8-4FA7-BD61-5F8881AEDF4A}" type="presParOf" srcId="{803F0997-4A7A-421B-AFDB-429C368E707E}" destId="{6ED98096-B86E-4A04-91FD-978F2108C69B}" srcOrd="0" destOrd="0" presId="urn:microsoft.com/office/officeart/2008/layout/PictureStrips"/>
    <dgm:cxn modelId="{A65B404F-72E9-4863-BD73-21A9D36866A6}" type="presParOf" srcId="{803F0997-4A7A-421B-AFDB-429C368E707E}" destId="{74457C13-1C6A-4605-AC94-AF9D2A746F7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29AC00-C0E6-477F-B80B-6FE4E0F6AF60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575A612B-A54E-469C-BF7E-F74BD1A3DF8D}">
      <dgm:prSet phldrT="[Текст]"/>
      <dgm:spPr>
        <a:xfrm>
          <a:off x="5787651" y="1633"/>
          <a:ext cx="2305812" cy="104288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Схеми</a:t>
          </a:r>
          <a:endParaRPr lang="uk-UA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5C4E0DD-1B48-48B3-B68D-E4024FF6BD94}" type="parTrans" cxnId="{1CFA481C-A4B9-40CA-98B4-BE3406835336}">
      <dgm:prSet/>
      <dgm:spPr/>
      <dgm:t>
        <a:bodyPr/>
        <a:lstStyle/>
        <a:p>
          <a:endParaRPr lang="uk-UA"/>
        </a:p>
      </dgm:t>
    </dgm:pt>
    <dgm:pt modelId="{43645A1F-247E-4637-BB16-B9E96AB61DDB}" type="sibTrans" cxnId="{1CFA481C-A4B9-40CA-98B4-BE3406835336}">
      <dgm:prSet/>
      <dgm:spPr/>
      <dgm:t>
        <a:bodyPr/>
        <a:lstStyle/>
        <a:p>
          <a:endParaRPr lang="uk-UA"/>
        </a:p>
      </dgm:t>
    </dgm:pt>
    <dgm:pt modelId="{E53AD182-84CC-4F98-8B26-909BC1414029}">
      <dgm:prSet phldrT="[Текст]"/>
      <dgm:spPr>
        <a:xfrm>
          <a:off x="4651952" y="1216591"/>
          <a:ext cx="2305812" cy="1042882"/>
        </a:xfrm>
        <a:prstGeom prst="rect">
          <a:avLst/>
        </a:prstGeom>
        <a:gradFill rotWithShape="0">
          <a:gsLst>
            <a:gs pos="0">
              <a:srgbClr val="4BACC6">
                <a:hueOff val="-3311292"/>
                <a:satOff val="13270"/>
                <a:lumOff val="2876"/>
                <a:alphaOff val="0"/>
                <a:shade val="51000"/>
                <a:satMod val="130000"/>
              </a:srgbClr>
            </a:gs>
            <a:gs pos="80000">
              <a:srgbClr val="4BACC6">
                <a:hueOff val="-3311292"/>
                <a:satOff val="13270"/>
                <a:lumOff val="2876"/>
                <a:alphaOff val="0"/>
                <a:shade val="93000"/>
                <a:satMod val="130000"/>
              </a:srgbClr>
            </a:gs>
            <a:gs pos="100000">
              <a:srgbClr val="4BACC6">
                <a:hueOff val="-3311292"/>
                <a:satOff val="13270"/>
                <a:lumOff val="287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Таблиці</a:t>
          </a:r>
          <a:endParaRPr lang="uk-UA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86C75CF-5172-4215-896B-8D54EA288756}" type="parTrans" cxnId="{5D5FFC98-7ACB-4CFB-B98A-4426079D2FC1}">
      <dgm:prSet/>
      <dgm:spPr/>
      <dgm:t>
        <a:bodyPr/>
        <a:lstStyle/>
        <a:p>
          <a:endParaRPr lang="uk-UA"/>
        </a:p>
      </dgm:t>
    </dgm:pt>
    <dgm:pt modelId="{0A6A7AA4-84FC-4581-AEA8-344C97B0F2C5}" type="sibTrans" cxnId="{5D5FFC98-7ACB-4CFB-B98A-4426079D2FC1}">
      <dgm:prSet/>
      <dgm:spPr/>
      <dgm:t>
        <a:bodyPr/>
        <a:lstStyle/>
        <a:p>
          <a:endParaRPr lang="uk-UA"/>
        </a:p>
      </dgm:t>
    </dgm:pt>
    <dgm:pt modelId="{23190941-69BA-4FB7-8DFE-1054CA3A3975}">
      <dgm:prSet phldrT="[Текст]"/>
      <dgm:spPr>
        <a:xfrm>
          <a:off x="5787651" y="2431548"/>
          <a:ext cx="2305812" cy="1042882"/>
        </a:xfrm>
        <a:prstGeom prst="rect">
          <a:avLst/>
        </a:prstGeom>
        <a:gradFill rotWithShape="0">
          <a:gsLst>
            <a:gs pos="0">
              <a:srgbClr val="4BACC6">
                <a:hueOff val="-6622584"/>
                <a:satOff val="26541"/>
                <a:lumOff val="5752"/>
                <a:alphaOff val="0"/>
                <a:shade val="51000"/>
                <a:satMod val="130000"/>
              </a:srgbClr>
            </a:gs>
            <a:gs pos="80000">
              <a:srgbClr val="4BACC6">
                <a:hueOff val="-6622584"/>
                <a:satOff val="26541"/>
                <a:lumOff val="5752"/>
                <a:alphaOff val="0"/>
                <a:shade val="93000"/>
                <a:satMod val="130000"/>
              </a:srgbClr>
            </a:gs>
            <a:gs pos="100000">
              <a:srgbClr val="4BACC6">
                <a:hueOff val="-6622584"/>
                <a:satOff val="26541"/>
                <a:lumOff val="575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Малюнки</a:t>
          </a:r>
          <a:endParaRPr lang="uk-UA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467937-D52D-4C03-983A-721B7FFB5150}" type="parTrans" cxnId="{CE048EEC-71AD-49F2-B8AC-872440385F99}">
      <dgm:prSet/>
      <dgm:spPr/>
      <dgm:t>
        <a:bodyPr/>
        <a:lstStyle/>
        <a:p>
          <a:endParaRPr lang="uk-UA"/>
        </a:p>
      </dgm:t>
    </dgm:pt>
    <dgm:pt modelId="{11B0AF57-6B6C-4DD3-AE5A-EA4D2FDF71D4}" type="sibTrans" cxnId="{CE048EEC-71AD-49F2-B8AC-872440385F99}">
      <dgm:prSet/>
      <dgm:spPr/>
      <dgm:t>
        <a:bodyPr/>
        <a:lstStyle/>
        <a:p>
          <a:endParaRPr lang="uk-UA"/>
        </a:p>
      </dgm:t>
    </dgm:pt>
    <dgm:pt modelId="{333D36DC-F3DE-4FE8-ACF5-7A895921A891}">
      <dgm:prSet/>
      <dgm:spPr>
        <a:xfrm>
          <a:off x="4651952" y="3646506"/>
          <a:ext cx="2305812" cy="1042882"/>
        </a:xfrm>
        <a:prstGeom prst="rect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uk-UA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Наочність</a:t>
          </a:r>
          <a:endParaRPr lang="uk-UA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DB4F244-CCA0-466A-BE19-FB0E5F640BF1}" type="parTrans" cxnId="{7DC53E26-F63E-4F22-A618-4DA7998D932B}">
      <dgm:prSet/>
      <dgm:spPr/>
      <dgm:t>
        <a:bodyPr/>
        <a:lstStyle/>
        <a:p>
          <a:endParaRPr lang="uk-UA"/>
        </a:p>
      </dgm:t>
    </dgm:pt>
    <dgm:pt modelId="{B605F8C5-BB07-4535-A579-3EFBF1D78FD4}" type="sibTrans" cxnId="{7DC53E26-F63E-4F22-A618-4DA7998D932B}">
      <dgm:prSet/>
      <dgm:spPr/>
      <dgm:t>
        <a:bodyPr/>
        <a:lstStyle/>
        <a:p>
          <a:endParaRPr lang="uk-UA"/>
        </a:p>
      </dgm:t>
    </dgm:pt>
    <dgm:pt modelId="{EA2E5C55-69D5-4A2D-994A-70E0CF2A39F5}" type="pres">
      <dgm:prSet presAssocID="{B829AC00-C0E6-477F-B80B-6FE4E0F6AF6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EEAB739-8841-4336-80A4-CAB0E4D396FE}" type="pres">
      <dgm:prSet presAssocID="{575A612B-A54E-469C-BF7E-F74BD1A3DF8D}" presName="comp" presStyleCnt="0"/>
      <dgm:spPr/>
    </dgm:pt>
    <dgm:pt modelId="{58277E60-27BB-4122-AC99-766B29856BB8}" type="pres">
      <dgm:prSet presAssocID="{575A612B-A54E-469C-BF7E-F74BD1A3DF8D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623940-EDF6-4CF8-9889-7DA66B7C93FE}" type="pres">
      <dgm:prSet presAssocID="{575A612B-A54E-469C-BF7E-F74BD1A3DF8D}" presName="rect1" presStyleLbl="lnNode1" presStyleIdx="0" presStyleCnt="4" custLinFactNeighborX="4161" custLinFactNeighborY="1488"/>
      <dgm:spPr>
        <a:xfrm>
          <a:off x="4651952" y="1633"/>
          <a:ext cx="1032453" cy="1042882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/>
        </a:p>
      </dgm:t>
    </dgm:pt>
    <dgm:pt modelId="{E592F6A5-DFF8-4E0F-B67E-9B1A1A6E2D3D}" type="pres">
      <dgm:prSet presAssocID="{43645A1F-247E-4637-BB16-B9E96AB61DDB}" presName="sibTrans" presStyleCnt="0"/>
      <dgm:spPr/>
    </dgm:pt>
    <dgm:pt modelId="{E763833D-3EDD-42BF-9B72-F331AE5BA127}" type="pres">
      <dgm:prSet presAssocID="{E53AD182-84CC-4F98-8B26-909BC1414029}" presName="comp" presStyleCnt="0"/>
      <dgm:spPr/>
    </dgm:pt>
    <dgm:pt modelId="{021E9C46-0965-4CEF-B371-B2F0264BA86C}" type="pres">
      <dgm:prSet presAssocID="{E53AD182-84CC-4F98-8B26-909BC1414029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961BE8-AE43-4872-9111-AB6251202156}" type="pres">
      <dgm:prSet presAssocID="{E53AD182-84CC-4F98-8B26-909BC1414029}" presName="rect1" presStyleLbl="lnNode1" presStyleIdx="1" presStyleCnt="4"/>
      <dgm:spPr>
        <a:xfrm>
          <a:off x="7061010" y="1216591"/>
          <a:ext cx="1032453" cy="1042882"/>
        </a:xfrm>
        <a:prstGeom prst="rect">
          <a:avLst/>
        </a:prstGeom>
        <a:gradFill rotWithShape="0">
          <a:gsLst>
            <a:gs pos="0">
              <a:srgbClr val="4BACC6">
                <a:hueOff val="-3311292"/>
                <a:satOff val="13270"/>
                <a:lumOff val="2876"/>
                <a:alphaOff val="0"/>
                <a:shade val="51000"/>
                <a:satMod val="130000"/>
              </a:srgbClr>
            </a:gs>
            <a:gs pos="80000">
              <a:srgbClr val="4BACC6">
                <a:hueOff val="-3311292"/>
                <a:satOff val="13270"/>
                <a:lumOff val="2876"/>
                <a:alphaOff val="0"/>
                <a:shade val="93000"/>
                <a:satMod val="130000"/>
              </a:srgbClr>
            </a:gs>
            <a:gs pos="100000">
              <a:srgbClr val="4BACC6">
                <a:hueOff val="-3311292"/>
                <a:satOff val="13270"/>
                <a:lumOff val="287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/>
        </a:p>
      </dgm:t>
    </dgm:pt>
    <dgm:pt modelId="{9EA3D6AC-00D2-49A1-B580-58ACB37CCA88}" type="pres">
      <dgm:prSet presAssocID="{0A6A7AA4-84FC-4581-AEA8-344C97B0F2C5}" presName="sibTrans" presStyleCnt="0"/>
      <dgm:spPr/>
    </dgm:pt>
    <dgm:pt modelId="{118D485D-0FC5-4BCC-8EA1-7AB17AFECD86}" type="pres">
      <dgm:prSet presAssocID="{23190941-69BA-4FB7-8DFE-1054CA3A3975}" presName="comp" presStyleCnt="0"/>
      <dgm:spPr/>
    </dgm:pt>
    <dgm:pt modelId="{13354C8F-BB26-4471-A710-5EAEC453EE1B}" type="pres">
      <dgm:prSet presAssocID="{23190941-69BA-4FB7-8DFE-1054CA3A3975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F875AB-DA18-4F38-88FE-F17B12E3DB53}" type="pres">
      <dgm:prSet presAssocID="{23190941-69BA-4FB7-8DFE-1054CA3A3975}" presName="rect1" presStyleLbl="lnNode1" presStyleIdx="2" presStyleCnt="4"/>
      <dgm:spPr>
        <a:xfrm>
          <a:off x="4651952" y="2431548"/>
          <a:ext cx="1032453" cy="1042882"/>
        </a:xfrm>
        <a:prstGeom prst="rect">
          <a:avLst/>
        </a:prstGeom>
        <a:gradFill rotWithShape="0">
          <a:gsLst>
            <a:gs pos="0">
              <a:srgbClr val="4BACC6">
                <a:hueOff val="-6622584"/>
                <a:satOff val="26541"/>
                <a:lumOff val="5752"/>
                <a:alphaOff val="0"/>
                <a:shade val="51000"/>
                <a:satMod val="130000"/>
              </a:srgbClr>
            </a:gs>
            <a:gs pos="80000">
              <a:srgbClr val="4BACC6">
                <a:hueOff val="-6622584"/>
                <a:satOff val="26541"/>
                <a:lumOff val="5752"/>
                <a:alphaOff val="0"/>
                <a:shade val="93000"/>
                <a:satMod val="130000"/>
              </a:srgbClr>
            </a:gs>
            <a:gs pos="100000">
              <a:srgbClr val="4BACC6">
                <a:hueOff val="-6622584"/>
                <a:satOff val="26541"/>
                <a:lumOff val="575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/>
        </a:p>
      </dgm:t>
    </dgm:pt>
    <dgm:pt modelId="{F0DE610F-E06F-42E9-BFFC-841A0471B72E}" type="pres">
      <dgm:prSet presAssocID="{11B0AF57-6B6C-4DD3-AE5A-EA4D2FDF71D4}" presName="sibTrans" presStyleCnt="0"/>
      <dgm:spPr/>
    </dgm:pt>
    <dgm:pt modelId="{1628FDC8-B655-4844-91B1-0F1AEC0617C5}" type="pres">
      <dgm:prSet presAssocID="{333D36DC-F3DE-4FE8-ACF5-7A895921A891}" presName="comp" presStyleCnt="0"/>
      <dgm:spPr/>
    </dgm:pt>
    <dgm:pt modelId="{8C249B0F-7F87-4700-AD59-20334D66005F}" type="pres">
      <dgm:prSet presAssocID="{333D36DC-F3DE-4FE8-ACF5-7A895921A891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58C825B-A610-4B17-9A6D-ED0C51374013}" type="pres">
      <dgm:prSet presAssocID="{333D36DC-F3DE-4FE8-ACF5-7A895921A891}" presName="rect1" presStyleLbl="lnNode1" presStyleIdx="3" presStyleCnt="4"/>
      <dgm:spPr>
        <a:xfrm>
          <a:off x="7061010" y="3646506"/>
          <a:ext cx="1032453" cy="1042882"/>
        </a:xfrm>
        <a:prstGeom prst="rect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uk-UA"/>
        </a:p>
      </dgm:t>
    </dgm:pt>
  </dgm:ptLst>
  <dgm:cxnLst>
    <dgm:cxn modelId="{989C2F80-1DE7-4C84-9E4B-AC17279799D9}" type="presOf" srcId="{E53AD182-84CC-4F98-8B26-909BC1414029}" destId="{021E9C46-0965-4CEF-B371-B2F0264BA86C}" srcOrd="0" destOrd="0" presId="urn:microsoft.com/office/officeart/2008/layout/AlternatingPictureBlocks"/>
    <dgm:cxn modelId="{7DC53E26-F63E-4F22-A618-4DA7998D932B}" srcId="{B829AC00-C0E6-477F-B80B-6FE4E0F6AF60}" destId="{333D36DC-F3DE-4FE8-ACF5-7A895921A891}" srcOrd="3" destOrd="0" parTransId="{BDB4F244-CCA0-466A-BE19-FB0E5F640BF1}" sibTransId="{B605F8C5-BB07-4535-A579-3EFBF1D78FD4}"/>
    <dgm:cxn modelId="{C6D89176-E705-4A4B-B727-C62BD629DA42}" type="presOf" srcId="{B829AC00-C0E6-477F-B80B-6FE4E0F6AF60}" destId="{EA2E5C55-69D5-4A2D-994A-70E0CF2A39F5}" srcOrd="0" destOrd="0" presId="urn:microsoft.com/office/officeart/2008/layout/AlternatingPictureBlocks"/>
    <dgm:cxn modelId="{1CFA481C-A4B9-40CA-98B4-BE3406835336}" srcId="{B829AC00-C0E6-477F-B80B-6FE4E0F6AF60}" destId="{575A612B-A54E-469C-BF7E-F74BD1A3DF8D}" srcOrd="0" destOrd="0" parTransId="{35C4E0DD-1B48-48B3-B68D-E4024FF6BD94}" sibTransId="{43645A1F-247E-4637-BB16-B9E96AB61DDB}"/>
    <dgm:cxn modelId="{5D5FFC98-7ACB-4CFB-B98A-4426079D2FC1}" srcId="{B829AC00-C0E6-477F-B80B-6FE4E0F6AF60}" destId="{E53AD182-84CC-4F98-8B26-909BC1414029}" srcOrd="1" destOrd="0" parTransId="{A86C75CF-5172-4215-896B-8D54EA288756}" sibTransId="{0A6A7AA4-84FC-4581-AEA8-344C97B0F2C5}"/>
    <dgm:cxn modelId="{B5A9C4C3-C882-4AB7-B8F9-4818479E94BC}" type="presOf" srcId="{575A612B-A54E-469C-BF7E-F74BD1A3DF8D}" destId="{58277E60-27BB-4122-AC99-766B29856BB8}" srcOrd="0" destOrd="0" presId="urn:microsoft.com/office/officeart/2008/layout/AlternatingPictureBlocks"/>
    <dgm:cxn modelId="{48B2B245-AFE9-49DE-9C54-A5F428EF0324}" type="presOf" srcId="{23190941-69BA-4FB7-8DFE-1054CA3A3975}" destId="{13354C8F-BB26-4471-A710-5EAEC453EE1B}" srcOrd="0" destOrd="0" presId="urn:microsoft.com/office/officeart/2008/layout/AlternatingPictureBlocks"/>
    <dgm:cxn modelId="{8EB34496-2A37-4590-B7FE-962F8D5C3DD5}" type="presOf" srcId="{333D36DC-F3DE-4FE8-ACF5-7A895921A891}" destId="{8C249B0F-7F87-4700-AD59-20334D66005F}" srcOrd="0" destOrd="0" presId="urn:microsoft.com/office/officeart/2008/layout/AlternatingPictureBlocks"/>
    <dgm:cxn modelId="{CE048EEC-71AD-49F2-B8AC-872440385F99}" srcId="{B829AC00-C0E6-477F-B80B-6FE4E0F6AF60}" destId="{23190941-69BA-4FB7-8DFE-1054CA3A3975}" srcOrd="2" destOrd="0" parTransId="{3B467937-D52D-4C03-983A-721B7FFB5150}" sibTransId="{11B0AF57-6B6C-4DD3-AE5A-EA4D2FDF71D4}"/>
    <dgm:cxn modelId="{6FAD2171-B95C-4FB3-B0AE-6FA0E2517214}" type="presParOf" srcId="{EA2E5C55-69D5-4A2D-994A-70E0CF2A39F5}" destId="{FEEAB739-8841-4336-80A4-CAB0E4D396FE}" srcOrd="0" destOrd="0" presId="urn:microsoft.com/office/officeart/2008/layout/AlternatingPictureBlocks"/>
    <dgm:cxn modelId="{06D581A5-10BD-4474-8AC3-4B4FD2D44840}" type="presParOf" srcId="{FEEAB739-8841-4336-80A4-CAB0E4D396FE}" destId="{58277E60-27BB-4122-AC99-766B29856BB8}" srcOrd="0" destOrd="0" presId="urn:microsoft.com/office/officeart/2008/layout/AlternatingPictureBlocks"/>
    <dgm:cxn modelId="{0275B73C-C8AD-4AF0-808E-DA1CDEB91D3C}" type="presParOf" srcId="{FEEAB739-8841-4336-80A4-CAB0E4D396FE}" destId="{72623940-EDF6-4CF8-9889-7DA66B7C93FE}" srcOrd="1" destOrd="0" presId="urn:microsoft.com/office/officeart/2008/layout/AlternatingPictureBlocks"/>
    <dgm:cxn modelId="{4AF1F401-C8B0-49AB-B5E0-4B972F29F3D3}" type="presParOf" srcId="{EA2E5C55-69D5-4A2D-994A-70E0CF2A39F5}" destId="{E592F6A5-DFF8-4E0F-B67E-9B1A1A6E2D3D}" srcOrd="1" destOrd="0" presId="urn:microsoft.com/office/officeart/2008/layout/AlternatingPictureBlocks"/>
    <dgm:cxn modelId="{7E896FAB-9998-43BE-B06D-0F0D93A8BFCC}" type="presParOf" srcId="{EA2E5C55-69D5-4A2D-994A-70E0CF2A39F5}" destId="{E763833D-3EDD-42BF-9B72-F331AE5BA127}" srcOrd="2" destOrd="0" presId="urn:microsoft.com/office/officeart/2008/layout/AlternatingPictureBlocks"/>
    <dgm:cxn modelId="{B815469C-EBFC-4E27-B99D-9B83D49337A3}" type="presParOf" srcId="{E763833D-3EDD-42BF-9B72-F331AE5BA127}" destId="{021E9C46-0965-4CEF-B371-B2F0264BA86C}" srcOrd="0" destOrd="0" presId="urn:microsoft.com/office/officeart/2008/layout/AlternatingPictureBlocks"/>
    <dgm:cxn modelId="{D009D811-880E-47BB-BC51-6F352E9DD03B}" type="presParOf" srcId="{E763833D-3EDD-42BF-9B72-F331AE5BA127}" destId="{43961BE8-AE43-4872-9111-AB6251202156}" srcOrd="1" destOrd="0" presId="urn:microsoft.com/office/officeart/2008/layout/AlternatingPictureBlocks"/>
    <dgm:cxn modelId="{5FD62F49-217B-4175-B619-DE13A451FC42}" type="presParOf" srcId="{EA2E5C55-69D5-4A2D-994A-70E0CF2A39F5}" destId="{9EA3D6AC-00D2-49A1-B580-58ACB37CCA88}" srcOrd="3" destOrd="0" presId="urn:microsoft.com/office/officeart/2008/layout/AlternatingPictureBlocks"/>
    <dgm:cxn modelId="{8A353EA7-9F5B-4BA5-9322-765329F07764}" type="presParOf" srcId="{EA2E5C55-69D5-4A2D-994A-70E0CF2A39F5}" destId="{118D485D-0FC5-4BCC-8EA1-7AB17AFECD86}" srcOrd="4" destOrd="0" presId="urn:microsoft.com/office/officeart/2008/layout/AlternatingPictureBlocks"/>
    <dgm:cxn modelId="{173D26E9-512D-4C64-BDA8-696554BB7343}" type="presParOf" srcId="{118D485D-0FC5-4BCC-8EA1-7AB17AFECD86}" destId="{13354C8F-BB26-4471-A710-5EAEC453EE1B}" srcOrd="0" destOrd="0" presId="urn:microsoft.com/office/officeart/2008/layout/AlternatingPictureBlocks"/>
    <dgm:cxn modelId="{C8206221-E81C-4170-BF7E-AC618A4FCF6F}" type="presParOf" srcId="{118D485D-0FC5-4BCC-8EA1-7AB17AFECD86}" destId="{8CF875AB-DA18-4F38-88FE-F17B12E3DB53}" srcOrd="1" destOrd="0" presId="urn:microsoft.com/office/officeart/2008/layout/AlternatingPictureBlocks"/>
    <dgm:cxn modelId="{541C2B4A-E1A1-41AA-9F5E-4BB5B1BA7DE6}" type="presParOf" srcId="{EA2E5C55-69D5-4A2D-994A-70E0CF2A39F5}" destId="{F0DE610F-E06F-42E9-BFFC-841A0471B72E}" srcOrd="5" destOrd="0" presId="urn:microsoft.com/office/officeart/2008/layout/AlternatingPictureBlocks"/>
    <dgm:cxn modelId="{E51E5FBA-7FDE-40A3-A49C-A4A9B1C75CA5}" type="presParOf" srcId="{EA2E5C55-69D5-4A2D-994A-70E0CF2A39F5}" destId="{1628FDC8-B655-4844-91B1-0F1AEC0617C5}" srcOrd="6" destOrd="0" presId="urn:microsoft.com/office/officeart/2008/layout/AlternatingPictureBlocks"/>
    <dgm:cxn modelId="{687DC051-B6B8-4A96-9017-50E612AC94E3}" type="presParOf" srcId="{1628FDC8-B655-4844-91B1-0F1AEC0617C5}" destId="{8C249B0F-7F87-4700-AD59-20334D66005F}" srcOrd="0" destOrd="0" presId="urn:microsoft.com/office/officeart/2008/layout/AlternatingPictureBlocks"/>
    <dgm:cxn modelId="{21DD4869-AD69-4177-B3B2-20553F354DD7}" type="presParOf" srcId="{1628FDC8-B655-4844-91B1-0F1AEC0617C5}" destId="{458C825B-A610-4B17-9A6D-ED0C5137401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BCAFD2-3D86-4750-9C6F-044957FB7B89}" type="doc">
      <dgm:prSet loTypeId="urn:microsoft.com/office/officeart/2008/layout/HorizontalMultiLevelHierarchy" loCatId="hierarchy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C73D007-D2CF-4B93-8A2F-DA6CCB638F9B}">
      <dgm:prSet phldrT="[Текст]"/>
      <dgm:spPr>
        <a:xfrm rot="16200000">
          <a:off x="-2205101" y="2905252"/>
          <a:ext cx="6919029" cy="1692164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r>
            <a:rPr lang="uk-UA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ІКТ на </a:t>
          </a:r>
          <a:r>
            <a:rPr lang="uk-UA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уроках</a:t>
          </a:r>
          <a:r>
            <a:rPr lang="uk-UA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математики</a:t>
          </a:r>
          <a:endParaRPr lang="uk-UA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943D3F6B-D50D-4C65-A426-55879AED22A2}" type="parTrans" cxnId="{B3F3D02A-347B-4634-BCFC-558B60559D90}">
      <dgm:prSet/>
      <dgm:spPr/>
      <dgm:t>
        <a:bodyPr/>
        <a:lstStyle/>
        <a:p>
          <a:endParaRPr lang="uk-UA"/>
        </a:p>
      </dgm:t>
    </dgm:pt>
    <dgm:pt modelId="{31766EA8-04EE-4763-86B5-8927F572383A}" type="sibTrans" cxnId="{B3F3D02A-347B-4634-BCFC-558B60559D90}">
      <dgm:prSet/>
      <dgm:spPr/>
      <dgm:t>
        <a:bodyPr/>
        <a:lstStyle/>
        <a:p>
          <a:endParaRPr lang="uk-UA"/>
        </a:p>
      </dgm:t>
    </dgm:pt>
    <dgm:pt modelId="{881E186B-BA66-47E3-A67E-031955E96A60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2995546" y="457264"/>
          <a:ext cx="2990124" cy="911623"/>
        </a:xfrm>
        <a:prstGeom prst="rect">
          <a:avLst/>
        </a:prstGeom>
        <a:gradFill rotWithShape="1">
          <a:gsLst>
            <a:gs pos="0">
              <a:srgbClr val="F79646">
                <a:tint val="50000"/>
                <a:satMod val="300000"/>
              </a:srgbClr>
            </a:gs>
            <a:gs pos="35000">
              <a:srgbClr val="F79646">
                <a:tint val="37000"/>
                <a:satMod val="300000"/>
              </a:srgbClr>
            </a:gs>
            <a:gs pos="100000">
              <a:srgbClr val="F79646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79646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gm:spPr>
      <dgm:t>
        <a:bodyPr/>
        <a:lstStyle/>
        <a:p>
          <a:r>
            <a:rPr lang="uk-UA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Ресурси Інтернет</a:t>
          </a:r>
          <a:endParaRPr lang="uk-UA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E7D2759B-91C5-4C9A-B9BA-E90927722848}" type="parTrans" cxnId="{E2F1BBE7-3241-42CF-86DF-BE0DC37D622D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xfrm>
          <a:off x="2100495" y="913076"/>
          <a:ext cx="895051" cy="2838258"/>
        </a:xfrm>
        <a:custGeom>
          <a:avLst/>
          <a:gdLst/>
          <a:ahLst/>
          <a:cxnLst/>
          <a:rect l="0" t="0" r="0" b="0"/>
          <a:pathLst>
            <a:path>
              <a:moveTo>
                <a:pt x="0" y="2838258"/>
              </a:moveTo>
              <a:lnTo>
                <a:pt x="447525" y="2838258"/>
              </a:lnTo>
              <a:lnTo>
                <a:pt x="447525" y="0"/>
              </a:lnTo>
              <a:lnTo>
                <a:pt x="895051" y="0"/>
              </a:lnTo>
            </a:path>
          </a:pathLst>
        </a:custGeom>
        <a:noFill/>
        <a:ln w="38100" cap="flat" cmpd="sng" algn="ctr">
          <a:solidFill>
            <a:sysClr val="windowText" lastClr="00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gm:spPr>
      <dgm:t>
        <a:bodyPr/>
        <a:lstStyle/>
        <a:p>
          <a:endParaRPr lang="uk-UA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4022C04-1334-47DF-8647-96A43E2CDC95}" type="sibTrans" cxnId="{E2F1BBE7-3241-42CF-86DF-BE0DC37D622D}">
      <dgm:prSet/>
      <dgm:spPr/>
      <dgm:t>
        <a:bodyPr/>
        <a:lstStyle/>
        <a:p>
          <a:endParaRPr lang="uk-UA"/>
        </a:p>
      </dgm:t>
    </dgm:pt>
    <dgm:pt modelId="{B9B4B94C-78F9-4948-9257-9C964B446D14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xfrm>
          <a:off x="4824546" y="2448268"/>
          <a:ext cx="2990124" cy="911623"/>
        </a:xfrm>
        <a:prstGeom prst="rect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gm:spPr>
      <dgm:t>
        <a:bodyPr/>
        <a:lstStyle/>
        <a:p>
          <a:r>
            <a:rPr lang="uk-UA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Комп</a:t>
          </a:r>
          <a:r>
            <a:rPr lang="en-US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’</a:t>
          </a:r>
          <a:r>
            <a:rPr lang="uk-UA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ютерні</a:t>
          </a:r>
          <a:r>
            <a:rPr lang="uk-UA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презентації</a:t>
          </a:r>
          <a:r>
            <a:rPr lang="en-US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Power Point</a:t>
          </a:r>
          <a:endParaRPr lang="uk-UA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022AFD75-329D-43E5-AC61-A2479B66B1BD}" type="parTrans" cxnId="{7E920DDE-F4A9-498E-8796-56C268045CEB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xfrm>
          <a:off x="2100495" y="2904079"/>
          <a:ext cx="2724051" cy="847255"/>
        </a:xfrm>
        <a:custGeom>
          <a:avLst/>
          <a:gdLst/>
          <a:ahLst/>
          <a:cxnLst/>
          <a:rect l="0" t="0" r="0" b="0"/>
          <a:pathLst>
            <a:path>
              <a:moveTo>
                <a:pt x="0" y="847255"/>
              </a:moveTo>
              <a:lnTo>
                <a:pt x="1362025" y="847255"/>
              </a:lnTo>
              <a:lnTo>
                <a:pt x="1362025" y="0"/>
              </a:lnTo>
              <a:lnTo>
                <a:pt x="2724051" y="0"/>
              </a:lnTo>
            </a:path>
          </a:pathLst>
        </a:custGeom>
        <a:noFill/>
        <a:ln w="38100" cap="flat" cmpd="sng" algn="ctr">
          <a:solidFill>
            <a:srgbClr val="C0504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gm:spPr>
      <dgm:t>
        <a:bodyPr/>
        <a:lstStyle/>
        <a:p>
          <a:endParaRPr lang="uk-UA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A469392-547A-4F77-9882-CD6588AF528C}" type="sibTrans" cxnId="{7E920DDE-F4A9-498E-8796-56C268045CEB}">
      <dgm:prSet/>
      <dgm:spPr/>
      <dgm:t>
        <a:bodyPr/>
        <a:lstStyle/>
        <a:p>
          <a:endParaRPr lang="uk-UA"/>
        </a:p>
      </dgm:t>
    </dgm:pt>
    <dgm:pt modelId="{C3362DD6-A5C5-44F9-A942-3A062BD82AF5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6622435" y="3384377"/>
          <a:ext cx="2990124" cy="911623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gm:spPr>
      <dgm:t>
        <a:bodyPr/>
        <a:lstStyle/>
        <a:p>
          <a:r>
            <a:rPr lang="uk-UA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Текстовий редактор</a:t>
          </a:r>
          <a:endParaRPr lang="uk-UA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73B23C1-4154-4AB3-B29C-4B628B14C0CE}" type="parTrans" cxnId="{A0704B30-D9FD-4D21-9E58-2053B2A19A9E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xfrm>
          <a:off x="2100495" y="3705614"/>
          <a:ext cx="45219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60970" y="45720"/>
              </a:lnTo>
              <a:lnTo>
                <a:pt x="2260970" y="134574"/>
              </a:lnTo>
              <a:lnTo>
                <a:pt x="4521940" y="134574"/>
              </a:lnTo>
            </a:path>
          </a:pathLst>
        </a:custGeom>
        <a:noFill/>
        <a:ln w="38100" cap="flat" cmpd="sng" algn="ctr">
          <a:solidFill>
            <a:srgbClr val="4F81B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gm:spPr>
      <dgm:t>
        <a:bodyPr/>
        <a:lstStyle/>
        <a:p>
          <a:endParaRPr lang="uk-UA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77DFBCE-63A5-4A33-92F3-626DD0DD3AC1}" type="sibTrans" cxnId="{A0704B30-D9FD-4D21-9E58-2053B2A19A9E}">
      <dgm:prSet/>
      <dgm:spPr/>
      <dgm:t>
        <a:bodyPr/>
        <a:lstStyle/>
        <a:p>
          <a:endParaRPr lang="uk-UA"/>
        </a:p>
      </dgm:t>
    </dgm:pt>
    <dgm:pt modelId="{AA488928-FB51-48F0-AB3C-B0D0905872E5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>
          <a:off x="6264709" y="1296140"/>
          <a:ext cx="2990124" cy="911623"/>
        </a:xfrm>
        <a:prstGeom prst="rect">
          <a:avLst/>
        </a:prstGeom>
        <a:gradFill rotWithShape="1">
          <a:gsLst>
            <a:gs pos="0">
              <a:srgbClr val="4BACC6">
                <a:tint val="50000"/>
                <a:satMod val="300000"/>
              </a:srgbClr>
            </a:gs>
            <a:gs pos="35000">
              <a:srgbClr val="4BACC6">
                <a:tint val="37000"/>
                <a:satMod val="300000"/>
              </a:srgbClr>
            </a:gs>
            <a:gs pos="100000">
              <a:srgbClr val="4BACC6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BACC6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gm:spPr>
      <dgm:t>
        <a:bodyPr/>
        <a:lstStyle/>
        <a:p>
          <a:r>
            <a:rPr lang="uk-UA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Проектні технології</a:t>
          </a:r>
          <a:endParaRPr lang="uk-UA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D11925A9-E719-4786-9035-C2881BA93B4F}" type="parTrans" cxnId="{C1418289-1E60-4381-9DB2-D5B5E45D333D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>
        <a:xfrm>
          <a:off x="2100495" y="1751951"/>
          <a:ext cx="4164214" cy="1999382"/>
        </a:xfrm>
        <a:custGeom>
          <a:avLst/>
          <a:gdLst/>
          <a:ahLst/>
          <a:cxnLst/>
          <a:rect l="0" t="0" r="0" b="0"/>
          <a:pathLst>
            <a:path>
              <a:moveTo>
                <a:pt x="0" y="1999382"/>
              </a:moveTo>
              <a:lnTo>
                <a:pt x="2082107" y="1999382"/>
              </a:lnTo>
              <a:lnTo>
                <a:pt x="2082107" y="0"/>
              </a:lnTo>
              <a:lnTo>
                <a:pt x="4164214" y="0"/>
              </a:lnTo>
            </a:path>
          </a:pathLst>
        </a:custGeom>
        <a:noFill/>
        <a:ln w="38100" cap="flat" cmpd="sng" algn="ctr">
          <a:solidFill>
            <a:srgbClr val="9BBB59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gm:spPr>
      <dgm:t>
        <a:bodyPr/>
        <a:lstStyle/>
        <a:p>
          <a:endParaRPr lang="uk-UA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76DC057-F17A-4176-8ADF-725358E6F78B}" type="sibTrans" cxnId="{C1418289-1E60-4381-9DB2-D5B5E45D333D}">
      <dgm:prSet/>
      <dgm:spPr/>
      <dgm:t>
        <a:bodyPr/>
        <a:lstStyle/>
        <a:p>
          <a:endParaRPr lang="uk-UA"/>
        </a:p>
      </dgm:t>
    </dgm:pt>
    <dgm:pt modelId="{957F6B83-5D23-41CC-BAD9-53823D39BFDB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3616356" y="4222077"/>
          <a:ext cx="2990124" cy="911623"/>
        </a:xfrm>
        <a:prstGeom prst="rect">
          <a:avLst/>
        </a:prstGeom>
        <a:gradFill rotWithShape="1">
          <a:gsLst>
            <a:gs pos="0">
              <a:srgbClr val="C0504D">
                <a:tint val="50000"/>
                <a:satMod val="300000"/>
              </a:srgbClr>
            </a:gs>
            <a:gs pos="35000">
              <a:srgbClr val="C0504D">
                <a:tint val="37000"/>
                <a:satMod val="300000"/>
              </a:srgbClr>
            </a:gs>
            <a:gs pos="100000">
              <a:srgbClr val="C0504D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gm:spPr>
      <dgm:t>
        <a:bodyPr/>
        <a:lstStyle/>
        <a:p>
          <a:r>
            <a:rPr lang="uk-UA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Графічний редактор</a:t>
          </a:r>
          <a:endParaRPr lang="uk-UA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318369A-D8B7-4D48-9FD9-1555A3EDA0A5}" type="parTrans" cxnId="{FDB0137E-B78C-496B-84F1-B7E927358E7D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xfrm>
          <a:off x="2100495" y="3751334"/>
          <a:ext cx="1515861" cy="926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7930" y="0"/>
              </a:lnTo>
              <a:lnTo>
                <a:pt x="757930" y="926554"/>
              </a:lnTo>
              <a:lnTo>
                <a:pt x="1515861" y="926554"/>
              </a:lnTo>
            </a:path>
          </a:pathLst>
        </a:custGeom>
        <a:noFill/>
        <a:ln w="38100" cap="flat" cmpd="sng" algn="ctr">
          <a:solidFill>
            <a:srgbClr val="F79646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gm:spPr>
      <dgm:t>
        <a:bodyPr/>
        <a:lstStyle/>
        <a:p>
          <a:endParaRPr lang="uk-UA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322C97B-44D9-4C8B-B10D-9E33F42C68E2}" type="sibTrans" cxnId="{FDB0137E-B78C-496B-84F1-B7E927358E7D}">
      <dgm:prSet/>
      <dgm:spPr/>
      <dgm:t>
        <a:bodyPr/>
        <a:lstStyle/>
        <a:p>
          <a:endParaRPr lang="uk-UA"/>
        </a:p>
      </dgm:t>
    </dgm:pt>
    <dgm:pt modelId="{D108D0EA-6A5F-4442-B2AF-223EF3DF9B3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6622435" y="5328596"/>
          <a:ext cx="2990124" cy="911623"/>
        </a:xfrm>
        <a:prstGeom prst="rect">
          <a:avLst/>
        </a:prstGeom>
        <a:gradFill rotWithShape="1">
          <a:gsLst>
            <a:gs pos="0">
              <a:srgbClr val="4F81BD">
                <a:tint val="50000"/>
                <a:satMod val="300000"/>
              </a:srgbClr>
            </a:gs>
            <a:gs pos="35000">
              <a:srgbClr val="4F81BD">
                <a:tint val="37000"/>
                <a:satMod val="300000"/>
              </a:srgbClr>
            </a:gs>
            <a:gs pos="100000">
              <a:srgbClr val="4F81BD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gm:spPr>
      <dgm:t>
        <a:bodyPr/>
        <a:lstStyle/>
        <a:p>
          <a:r>
            <a:rPr lang="uk-UA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Програма </a:t>
          </a:r>
          <a:r>
            <a:rPr lang="en-US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Excel</a:t>
          </a:r>
          <a:endParaRPr lang="uk-UA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F436DFC-0121-4629-AC18-5422966FA682}" type="parTrans" cxnId="{0DED9A12-6607-4EFF-9B87-9BE70AAD4C77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xfrm>
          <a:off x="2100495" y="3751334"/>
          <a:ext cx="4521940" cy="2033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0970" y="0"/>
              </a:lnTo>
              <a:lnTo>
                <a:pt x="2260970" y="2033073"/>
              </a:lnTo>
              <a:lnTo>
                <a:pt x="4521940" y="2033073"/>
              </a:lnTo>
            </a:path>
          </a:pathLst>
        </a:custGeom>
        <a:noFill/>
        <a:ln w="38100" cap="flat" cmpd="sng" algn="ctr">
          <a:solidFill>
            <a:sysClr val="windowText" lastClr="00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gm:spPr>
      <dgm:t>
        <a:bodyPr/>
        <a:lstStyle/>
        <a:p>
          <a:endParaRPr lang="uk-UA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4119F27-73FA-4FB3-80EE-01DDF9096321}" type="sibTrans" cxnId="{0DED9A12-6607-4EFF-9B87-9BE70AAD4C77}">
      <dgm:prSet/>
      <dgm:spPr/>
      <dgm:t>
        <a:bodyPr/>
        <a:lstStyle/>
        <a:p>
          <a:endParaRPr lang="uk-UA"/>
        </a:p>
      </dgm:t>
    </dgm:pt>
    <dgm:pt modelId="{A5CF3DC1-631E-4854-9BFD-182D3A4EAB87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xfrm>
          <a:off x="4176466" y="6696743"/>
          <a:ext cx="2990124" cy="911623"/>
        </a:xfrm>
        <a:prstGeom prst="rect">
          <a:avLst/>
        </a:prstGeom>
        <a:gradFill rotWithShape="1">
          <a:gsLst>
            <a:gs pos="0">
              <a:sysClr val="windowText" lastClr="000000">
                <a:tint val="50000"/>
                <a:satMod val="300000"/>
              </a:sysClr>
            </a:gs>
            <a:gs pos="35000">
              <a:sysClr val="windowText" lastClr="000000">
                <a:tint val="37000"/>
                <a:satMod val="300000"/>
              </a:sysClr>
            </a:gs>
            <a:gs pos="100000">
              <a:sysClr val="windowText" lastClr="000000">
                <a:tint val="15000"/>
                <a:satMod val="350000"/>
              </a:sysClr>
            </a:gs>
          </a:gsLst>
          <a:lin ang="16200000" scaled="1"/>
        </a:gradFill>
        <a:ln w="9525" cap="flat" cmpd="sng" algn="ctr">
          <a:solidFill>
            <a:sysClr val="windowText" lastClr="000000">
              <a:shade val="95000"/>
              <a:satMod val="10500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gm:spPr>
      <dgm:t>
        <a:bodyPr/>
        <a:lstStyle/>
        <a:p>
          <a:r>
            <a:rPr lang="uk-UA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Програма</a:t>
          </a:r>
          <a:r>
            <a:rPr lang="en-US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Scratch</a:t>
          </a:r>
          <a:endParaRPr lang="uk-UA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C1594BA0-E0EC-4DCD-8927-3E1B8647A33E}" type="parTrans" cxnId="{9F5E0A8B-7887-4861-AB4B-171963E046C3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xfrm>
          <a:off x="2100495" y="3751334"/>
          <a:ext cx="2075971" cy="3401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7985" y="0"/>
              </a:lnTo>
              <a:lnTo>
                <a:pt x="1037985" y="3401219"/>
              </a:lnTo>
              <a:lnTo>
                <a:pt x="2075971" y="3401219"/>
              </a:lnTo>
            </a:path>
          </a:pathLst>
        </a:custGeom>
        <a:noFill/>
        <a:ln w="38100" cap="flat" cmpd="sng" algn="ctr">
          <a:solidFill>
            <a:srgbClr val="4F81B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gm:spPr>
      <dgm:t>
        <a:bodyPr/>
        <a:lstStyle/>
        <a:p>
          <a:endParaRPr lang="uk-UA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0C8ED56-1885-436F-80E8-265E104F68E9}" type="sibTrans" cxnId="{9F5E0A8B-7887-4861-AB4B-171963E046C3}">
      <dgm:prSet/>
      <dgm:spPr/>
      <dgm:t>
        <a:bodyPr/>
        <a:lstStyle/>
        <a:p>
          <a:endParaRPr lang="uk-UA"/>
        </a:p>
      </dgm:t>
    </dgm:pt>
    <dgm:pt modelId="{FB2AC6B2-DA8A-41D1-BEED-82239ABF217B}" type="pres">
      <dgm:prSet presAssocID="{09BCAFD2-3D86-4750-9C6F-044957FB7B8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4E32765-FD28-4ED2-B3F4-B26EF7387240}" type="pres">
      <dgm:prSet presAssocID="{8C73D007-D2CF-4B93-8A2F-DA6CCB638F9B}" presName="root1" presStyleCnt="0"/>
      <dgm:spPr/>
    </dgm:pt>
    <dgm:pt modelId="{965D7C8A-FC60-415C-B105-215C4A9D5328}" type="pres">
      <dgm:prSet presAssocID="{8C73D007-D2CF-4B93-8A2F-DA6CCB638F9B}" presName="LevelOneTextNode" presStyleLbl="node0" presStyleIdx="0" presStyleCnt="1" custScaleX="185621" custScaleY="144206" custLinFactX="-92820" custLinFactNeighborX="-100000" custLinFactNeighborY="-257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B1F4E05-272C-49BA-AA24-40AFA0D5D19B}" type="pres">
      <dgm:prSet presAssocID="{8C73D007-D2CF-4B93-8A2F-DA6CCB638F9B}" presName="level2hierChild" presStyleCnt="0"/>
      <dgm:spPr/>
    </dgm:pt>
    <dgm:pt modelId="{0AA948A4-A87A-4B75-AF88-DB77B2E76FA9}" type="pres">
      <dgm:prSet presAssocID="{E7D2759B-91C5-4C9A-B9BA-E90927722848}" presName="conn2-1" presStyleLbl="parChTrans1D2" presStyleIdx="0" presStyleCnt="7"/>
      <dgm:spPr/>
      <dgm:t>
        <a:bodyPr/>
        <a:lstStyle/>
        <a:p>
          <a:endParaRPr lang="uk-UA"/>
        </a:p>
      </dgm:t>
    </dgm:pt>
    <dgm:pt modelId="{928CB024-3A39-4FAB-A439-3C63A3C5E586}" type="pres">
      <dgm:prSet presAssocID="{E7D2759B-91C5-4C9A-B9BA-E90927722848}" presName="connTx" presStyleLbl="parChTrans1D2" presStyleIdx="0" presStyleCnt="7"/>
      <dgm:spPr/>
      <dgm:t>
        <a:bodyPr/>
        <a:lstStyle/>
        <a:p>
          <a:endParaRPr lang="uk-UA"/>
        </a:p>
      </dgm:t>
    </dgm:pt>
    <dgm:pt modelId="{F16E016C-53C5-4A11-A496-19910931A3D5}" type="pres">
      <dgm:prSet presAssocID="{881E186B-BA66-47E3-A67E-031955E96A60}" presName="root2" presStyleCnt="0"/>
      <dgm:spPr/>
    </dgm:pt>
    <dgm:pt modelId="{6E75B787-7E36-4F0D-870D-2C376204122C}" type="pres">
      <dgm:prSet presAssocID="{881E186B-BA66-47E3-A67E-031955E96A60}" presName="LevelTwoTextNode" presStyleLbl="node2" presStyleIdx="0" presStyleCnt="7" custLinFactNeighborX="-48853" custLinFactNeighborY="5012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A496FC7-F73C-421A-8802-452A91FE6FDB}" type="pres">
      <dgm:prSet presAssocID="{881E186B-BA66-47E3-A67E-031955E96A60}" presName="level3hierChild" presStyleCnt="0"/>
      <dgm:spPr/>
    </dgm:pt>
    <dgm:pt modelId="{5591569A-D55C-4B80-B948-33D8C9B74D55}" type="pres">
      <dgm:prSet presAssocID="{D11925A9-E719-4786-9035-C2881BA93B4F}" presName="conn2-1" presStyleLbl="parChTrans1D2" presStyleIdx="1" presStyleCnt="7"/>
      <dgm:spPr/>
      <dgm:t>
        <a:bodyPr/>
        <a:lstStyle/>
        <a:p>
          <a:endParaRPr lang="uk-UA"/>
        </a:p>
      </dgm:t>
    </dgm:pt>
    <dgm:pt modelId="{826059F0-FEB4-4C5B-8BBE-D4CFA11AA029}" type="pres">
      <dgm:prSet presAssocID="{D11925A9-E719-4786-9035-C2881BA93B4F}" presName="connTx" presStyleLbl="parChTrans1D2" presStyleIdx="1" presStyleCnt="7"/>
      <dgm:spPr/>
      <dgm:t>
        <a:bodyPr/>
        <a:lstStyle/>
        <a:p>
          <a:endParaRPr lang="uk-UA"/>
        </a:p>
      </dgm:t>
    </dgm:pt>
    <dgm:pt modelId="{86463FFA-9C14-4D1D-B430-397048358E60}" type="pres">
      <dgm:prSet presAssocID="{AA488928-FB51-48F0-AB3C-B0D0905872E5}" presName="root2" presStyleCnt="0"/>
      <dgm:spPr/>
    </dgm:pt>
    <dgm:pt modelId="{A4AED289-AEB3-498A-92C4-4855E8DD4ED7}" type="pres">
      <dgm:prSet presAssocID="{AA488928-FB51-48F0-AB3C-B0D0905872E5}" presName="LevelTwoTextNode" presStyleLbl="node2" presStyleIdx="1" presStyleCnt="7" custLinFactNeighborX="60479" custLinFactNeighborY="1714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FA74201-3A49-4493-B4F4-563206A5EA72}" type="pres">
      <dgm:prSet presAssocID="{AA488928-FB51-48F0-AB3C-B0D0905872E5}" presName="level3hierChild" presStyleCnt="0"/>
      <dgm:spPr/>
    </dgm:pt>
    <dgm:pt modelId="{89E1EE12-C0AD-4BC2-84D3-09F6DC571008}" type="pres">
      <dgm:prSet presAssocID="{022AFD75-329D-43E5-AC61-A2479B66B1BD}" presName="conn2-1" presStyleLbl="parChTrans1D2" presStyleIdx="2" presStyleCnt="7"/>
      <dgm:spPr/>
      <dgm:t>
        <a:bodyPr/>
        <a:lstStyle/>
        <a:p>
          <a:endParaRPr lang="uk-UA"/>
        </a:p>
      </dgm:t>
    </dgm:pt>
    <dgm:pt modelId="{591DD4FA-41E7-4E3F-AC73-DE8BB01ECD47}" type="pres">
      <dgm:prSet presAssocID="{022AFD75-329D-43E5-AC61-A2479B66B1BD}" presName="connTx" presStyleLbl="parChTrans1D2" presStyleIdx="2" presStyleCnt="7"/>
      <dgm:spPr/>
      <dgm:t>
        <a:bodyPr/>
        <a:lstStyle/>
        <a:p>
          <a:endParaRPr lang="uk-UA"/>
        </a:p>
      </dgm:t>
    </dgm:pt>
    <dgm:pt modelId="{96F57C6C-C908-4F94-8618-4F5EDB911660}" type="pres">
      <dgm:prSet presAssocID="{B9B4B94C-78F9-4948-9257-9C964B446D14}" presName="root2" presStyleCnt="0"/>
      <dgm:spPr/>
    </dgm:pt>
    <dgm:pt modelId="{69F7DD27-CC54-4083-9D90-B92C621CC76F}" type="pres">
      <dgm:prSet presAssocID="{B9B4B94C-78F9-4948-9257-9C964B446D14}" presName="LevelTwoTextNode" presStyleLbl="node2" presStyleIdx="2" presStyleCnt="7" custLinFactNeighborX="12315" custLinFactNeighborY="1852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AFC0A17-F47D-4CC0-BA4B-7F17CC795989}" type="pres">
      <dgm:prSet presAssocID="{B9B4B94C-78F9-4948-9257-9C964B446D14}" presName="level3hierChild" presStyleCnt="0"/>
      <dgm:spPr/>
    </dgm:pt>
    <dgm:pt modelId="{CF53E12A-3B66-4333-B8ED-4FBD7867187C}" type="pres">
      <dgm:prSet presAssocID="{773B23C1-4154-4AB3-B29C-4B628B14C0CE}" presName="conn2-1" presStyleLbl="parChTrans1D2" presStyleIdx="3" presStyleCnt="7"/>
      <dgm:spPr/>
      <dgm:t>
        <a:bodyPr/>
        <a:lstStyle/>
        <a:p>
          <a:endParaRPr lang="uk-UA"/>
        </a:p>
      </dgm:t>
    </dgm:pt>
    <dgm:pt modelId="{CC896300-0CE1-4616-98A2-5837E37942E3}" type="pres">
      <dgm:prSet presAssocID="{773B23C1-4154-4AB3-B29C-4B628B14C0CE}" presName="connTx" presStyleLbl="parChTrans1D2" presStyleIdx="3" presStyleCnt="7"/>
      <dgm:spPr/>
      <dgm:t>
        <a:bodyPr/>
        <a:lstStyle/>
        <a:p>
          <a:endParaRPr lang="uk-UA"/>
        </a:p>
      </dgm:t>
    </dgm:pt>
    <dgm:pt modelId="{72D2E30B-BEA8-4087-91EB-69C0BC3A1F26}" type="pres">
      <dgm:prSet presAssocID="{C3362DD6-A5C5-44F9-A942-3A062BD82AF5}" presName="root2" presStyleCnt="0"/>
      <dgm:spPr/>
    </dgm:pt>
    <dgm:pt modelId="{A6EF528D-983D-43FC-8324-6A9220859265}" type="pres">
      <dgm:prSet presAssocID="{C3362DD6-A5C5-44F9-A942-3A062BD82AF5}" presName="LevelTwoTextNode" presStyleLbl="node2" presStyleIdx="3" presStyleCnt="7" custLinFactNeighborX="79744" custLinFactNeighborY="-379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016B2E5-73E2-46F7-9C54-F65D7B09CA55}" type="pres">
      <dgm:prSet presAssocID="{C3362DD6-A5C5-44F9-A942-3A062BD82AF5}" presName="level3hierChild" presStyleCnt="0"/>
      <dgm:spPr/>
    </dgm:pt>
    <dgm:pt modelId="{FC9EB29D-1706-4056-ACA6-115B799C343A}" type="pres">
      <dgm:prSet presAssocID="{7318369A-D8B7-4D48-9FD9-1555A3EDA0A5}" presName="conn2-1" presStyleLbl="parChTrans1D2" presStyleIdx="4" presStyleCnt="7"/>
      <dgm:spPr/>
      <dgm:t>
        <a:bodyPr/>
        <a:lstStyle/>
        <a:p>
          <a:endParaRPr lang="uk-UA"/>
        </a:p>
      </dgm:t>
    </dgm:pt>
    <dgm:pt modelId="{B561FB38-C341-4D05-ABC5-5EEB84F8063E}" type="pres">
      <dgm:prSet presAssocID="{7318369A-D8B7-4D48-9FD9-1555A3EDA0A5}" presName="connTx" presStyleLbl="parChTrans1D2" presStyleIdx="4" presStyleCnt="7"/>
      <dgm:spPr/>
      <dgm:t>
        <a:bodyPr/>
        <a:lstStyle/>
        <a:p>
          <a:endParaRPr lang="uk-UA"/>
        </a:p>
      </dgm:t>
    </dgm:pt>
    <dgm:pt modelId="{8B85EEEB-5FDA-400C-94B3-D88C65BD382D}" type="pres">
      <dgm:prSet presAssocID="{957F6B83-5D23-41CC-BAD9-53823D39BFDB}" presName="root2" presStyleCnt="0"/>
      <dgm:spPr/>
    </dgm:pt>
    <dgm:pt modelId="{237ED9A9-B56A-4CFD-BD20-D68FFB37A902}" type="pres">
      <dgm:prSet presAssocID="{957F6B83-5D23-41CC-BAD9-53823D39BFDB}" presName="LevelTwoTextNode" presStyleLbl="node2" presStyleIdx="4" presStyleCnt="7" custLinFactNeighborX="-28091" custLinFactNeighborY="-3689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EBA42FC-10E8-4CC5-B096-677A0EC97C53}" type="pres">
      <dgm:prSet presAssocID="{957F6B83-5D23-41CC-BAD9-53823D39BFDB}" presName="level3hierChild" presStyleCnt="0"/>
      <dgm:spPr/>
    </dgm:pt>
    <dgm:pt modelId="{E8A7E56D-D0E2-4F31-8A63-7E975C863C51}" type="pres">
      <dgm:prSet presAssocID="{7F436DFC-0121-4629-AC18-5422966FA682}" presName="conn2-1" presStyleLbl="parChTrans1D2" presStyleIdx="5" presStyleCnt="7"/>
      <dgm:spPr/>
      <dgm:t>
        <a:bodyPr/>
        <a:lstStyle/>
        <a:p>
          <a:endParaRPr lang="uk-UA"/>
        </a:p>
      </dgm:t>
    </dgm:pt>
    <dgm:pt modelId="{57B327A1-8B55-48AA-B312-0B69D1BC58CC}" type="pres">
      <dgm:prSet presAssocID="{7F436DFC-0121-4629-AC18-5422966FA682}" presName="connTx" presStyleLbl="parChTrans1D2" presStyleIdx="5" presStyleCnt="7"/>
      <dgm:spPr/>
      <dgm:t>
        <a:bodyPr/>
        <a:lstStyle/>
        <a:p>
          <a:endParaRPr lang="uk-UA"/>
        </a:p>
      </dgm:t>
    </dgm:pt>
    <dgm:pt modelId="{50E28F82-BE95-45DE-AFCD-8E8ED50F304B}" type="pres">
      <dgm:prSet presAssocID="{D108D0EA-6A5F-4442-B2AF-223EF3DF9B3A}" presName="root2" presStyleCnt="0"/>
      <dgm:spPr/>
    </dgm:pt>
    <dgm:pt modelId="{710DE8F6-C874-422D-9E86-FC1A6B10D82B}" type="pres">
      <dgm:prSet presAssocID="{D108D0EA-6A5F-4442-B2AF-223EF3DF9B3A}" presName="LevelTwoTextNode" presStyleLbl="node2" presStyleIdx="5" presStyleCnt="7" custLinFactNeighborX="77336" custLinFactNeighborY="-4052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28E2DDE-7A38-4101-B0EE-03E78233D724}" type="pres">
      <dgm:prSet presAssocID="{D108D0EA-6A5F-4442-B2AF-223EF3DF9B3A}" presName="level3hierChild" presStyleCnt="0"/>
      <dgm:spPr/>
    </dgm:pt>
    <dgm:pt modelId="{5449B463-2327-42D3-928A-F84620912011}" type="pres">
      <dgm:prSet presAssocID="{C1594BA0-E0EC-4DCD-8927-3E1B8647A33E}" presName="conn2-1" presStyleLbl="parChTrans1D2" presStyleIdx="6" presStyleCnt="7"/>
      <dgm:spPr/>
      <dgm:t>
        <a:bodyPr/>
        <a:lstStyle/>
        <a:p>
          <a:endParaRPr lang="uk-UA"/>
        </a:p>
      </dgm:t>
    </dgm:pt>
    <dgm:pt modelId="{2CD0FE1A-23A9-4C4A-BEA5-AA96AD5D3A4F}" type="pres">
      <dgm:prSet presAssocID="{C1594BA0-E0EC-4DCD-8927-3E1B8647A33E}" presName="connTx" presStyleLbl="parChTrans1D2" presStyleIdx="6" presStyleCnt="7"/>
      <dgm:spPr/>
      <dgm:t>
        <a:bodyPr/>
        <a:lstStyle/>
        <a:p>
          <a:endParaRPr lang="uk-UA"/>
        </a:p>
      </dgm:t>
    </dgm:pt>
    <dgm:pt modelId="{F30F33A6-1817-4966-894F-0C58F8973534}" type="pres">
      <dgm:prSet presAssocID="{A5CF3DC1-631E-4854-9BFD-182D3A4EAB87}" presName="root2" presStyleCnt="0"/>
      <dgm:spPr/>
    </dgm:pt>
    <dgm:pt modelId="{B15A67E5-AA4E-428E-88AA-F425923082DB}" type="pres">
      <dgm:prSet presAssocID="{A5CF3DC1-631E-4854-9BFD-182D3A4EAB87}" presName="LevelTwoTextNode" presStyleLbl="node2" presStyleIdx="6" presStyleCnt="7" custLinFactNeighborX="-9359" custLinFactNeighborY="-1544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81B3296-EF96-4E2B-A4F8-D7BB2665DF39}" type="pres">
      <dgm:prSet presAssocID="{A5CF3DC1-631E-4854-9BFD-182D3A4EAB87}" presName="level3hierChild" presStyleCnt="0"/>
      <dgm:spPr/>
    </dgm:pt>
  </dgm:ptLst>
  <dgm:cxnLst>
    <dgm:cxn modelId="{EA6301F4-BE0A-495F-88B1-C46A13D77737}" type="presOf" srcId="{D11925A9-E719-4786-9035-C2881BA93B4F}" destId="{5591569A-D55C-4B80-B948-33D8C9B74D55}" srcOrd="0" destOrd="0" presId="urn:microsoft.com/office/officeart/2008/layout/HorizontalMultiLevelHierarchy"/>
    <dgm:cxn modelId="{D02EF13A-3B4E-48D9-A78D-4E0506540BDC}" type="presOf" srcId="{881E186B-BA66-47E3-A67E-031955E96A60}" destId="{6E75B787-7E36-4F0D-870D-2C376204122C}" srcOrd="0" destOrd="0" presId="urn:microsoft.com/office/officeart/2008/layout/HorizontalMultiLevelHierarchy"/>
    <dgm:cxn modelId="{A0704B30-D9FD-4D21-9E58-2053B2A19A9E}" srcId="{8C73D007-D2CF-4B93-8A2F-DA6CCB638F9B}" destId="{C3362DD6-A5C5-44F9-A942-3A062BD82AF5}" srcOrd="3" destOrd="0" parTransId="{773B23C1-4154-4AB3-B29C-4B628B14C0CE}" sibTransId="{677DFBCE-63A5-4A33-92F3-626DD0DD3AC1}"/>
    <dgm:cxn modelId="{E30ED165-C2C3-4C49-97DC-739B952D1668}" type="presOf" srcId="{D108D0EA-6A5F-4442-B2AF-223EF3DF9B3A}" destId="{710DE8F6-C874-422D-9E86-FC1A6B10D82B}" srcOrd="0" destOrd="0" presId="urn:microsoft.com/office/officeart/2008/layout/HorizontalMultiLevelHierarchy"/>
    <dgm:cxn modelId="{0DED9A12-6607-4EFF-9B87-9BE70AAD4C77}" srcId="{8C73D007-D2CF-4B93-8A2F-DA6CCB638F9B}" destId="{D108D0EA-6A5F-4442-B2AF-223EF3DF9B3A}" srcOrd="5" destOrd="0" parTransId="{7F436DFC-0121-4629-AC18-5422966FA682}" sibTransId="{94119F27-73FA-4FB3-80EE-01DDF9096321}"/>
    <dgm:cxn modelId="{2B23C57B-838C-4E74-BDFD-6BDAF9036855}" type="presOf" srcId="{E7D2759B-91C5-4C9A-B9BA-E90927722848}" destId="{928CB024-3A39-4FAB-A439-3C63A3C5E586}" srcOrd="1" destOrd="0" presId="urn:microsoft.com/office/officeart/2008/layout/HorizontalMultiLevelHierarchy"/>
    <dgm:cxn modelId="{FDB0137E-B78C-496B-84F1-B7E927358E7D}" srcId="{8C73D007-D2CF-4B93-8A2F-DA6CCB638F9B}" destId="{957F6B83-5D23-41CC-BAD9-53823D39BFDB}" srcOrd="4" destOrd="0" parTransId="{7318369A-D8B7-4D48-9FD9-1555A3EDA0A5}" sibTransId="{9322C97B-44D9-4C8B-B10D-9E33F42C68E2}"/>
    <dgm:cxn modelId="{05B20E7D-D37C-47EC-BA8C-FFF94CCB1895}" type="presOf" srcId="{7318369A-D8B7-4D48-9FD9-1555A3EDA0A5}" destId="{B561FB38-C341-4D05-ABC5-5EEB84F8063E}" srcOrd="1" destOrd="0" presId="urn:microsoft.com/office/officeart/2008/layout/HorizontalMultiLevelHierarchy"/>
    <dgm:cxn modelId="{C1418289-1E60-4381-9DB2-D5B5E45D333D}" srcId="{8C73D007-D2CF-4B93-8A2F-DA6CCB638F9B}" destId="{AA488928-FB51-48F0-AB3C-B0D0905872E5}" srcOrd="1" destOrd="0" parTransId="{D11925A9-E719-4786-9035-C2881BA93B4F}" sibTransId="{476DC057-F17A-4176-8ADF-725358E6F78B}"/>
    <dgm:cxn modelId="{5F5F891B-D77F-4667-BA74-A0185ECA41EF}" type="presOf" srcId="{09BCAFD2-3D86-4750-9C6F-044957FB7B89}" destId="{FB2AC6B2-DA8A-41D1-BEED-82239ABF217B}" srcOrd="0" destOrd="0" presId="urn:microsoft.com/office/officeart/2008/layout/HorizontalMultiLevelHierarchy"/>
    <dgm:cxn modelId="{9F5E0A8B-7887-4861-AB4B-171963E046C3}" srcId="{8C73D007-D2CF-4B93-8A2F-DA6CCB638F9B}" destId="{A5CF3DC1-631E-4854-9BFD-182D3A4EAB87}" srcOrd="6" destOrd="0" parTransId="{C1594BA0-E0EC-4DCD-8927-3E1B8647A33E}" sibTransId="{00C8ED56-1885-436F-80E8-265E104F68E9}"/>
    <dgm:cxn modelId="{30770EF1-7AA0-416D-9839-954CDC05F913}" type="presOf" srcId="{773B23C1-4154-4AB3-B29C-4B628B14C0CE}" destId="{CC896300-0CE1-4616-98A2-5837E37942E3}" srcOrd="1" destOrd="0" presId="urn:microsoft.com/office/officeart/2008/layout/HorizontalMultiLevelHierarchy"/>
    <dgm:cxn modelId="{D58DD330-E6D0-4A0F-BF39-D9A276FB9B09}" type="presOf" srcId="{022AFD75-329D-43E5-AC61-A2479B66B1BD}" destId="{89E1EE12-C0AD-4BC2-84D3-09F6DC571008}" srcOrd="0" destOrd="0" presId="urn:microsoft.com/office/officeart/2008/layout/HorizontalMultiLevelHierarchy"/>
    <dgm:cxn modelId="{AE2F07F0-93DA-4ACE-837B-B57E9288DE13}" type="presOf" srcId="{AA488928-FB51-48F0-AB3C-B0D0905872E5}" destId="{A4AED289-AEB3-498A-92C4-4855E8DD4ED7}" srcOrd="0" destOrd="0" presId="urn:microsoft.com/office/officeart/2008/layout/HorizontalMultiLevelHierarchy"/>
    <dgm:cxn modelId="{4463BDEB-4001-4340-9D0B-21F740BF4176}" type="presOf" srcId="{C3362DD6-A5C5-44F9-A942-3A062BD82AF5}" destId="{A6EF528D-983D-43FC-8324-6A9220859265}" srcOrd="0" destOrd="0" presId="urn:microsoft.com/office/officeart/2008/layout/HorizontalMultiLevelHierarchy"/>
    <dgm:cxn modelId="{4B46A4EE-3353-4233-AAFC-938A37A42859}" type="presOf" srcId="{8C73D007-D2CF-4B93-8A2F-DA6CCB638F9B}" destId="{965D7C8A-FC60-415C-B105-215C4A9D5328}" srcOrd="0" destOrd="0" presId="urn:microsoft.com/office/officeart/2008/layout/HorizontalMultiLevelHierarchy"/>
    <dgm:cxn modelId="{058FC9D9-84F8-40A4-8AC4-ACE137307DE3}" type="presOf" srcId="{C1594BA0-E0EC-4DCD-8927-3E1B8647A33E}" destId="{5449B463-2327-42D3-928A-F84620912011}" srcOrd="0" destOrd="0" presId="urn:microsoft.com/office/officeart/2008/layout/HorizontalMultiLevelHierarchy"/>
    <dgm:cxn modelId="{E2B371F0-6578-40C1-825C-6D2B4DB8F36B}" type="presOf" srcId="{7318369A-D8B7-4D48-9FD9-1555A3EDA0A5}" destId="{FC9EB29D-1706-4056-ACA6-115B799C343A}" srcOrd="0" destOrd="0" presId="urn:microsoft.com/office/officeart/2008/layout/HorizontalMultiLevelHierarchy"/>
    <dgm:cxn modelId="{894FCC53-9CA6-4AB0-A96C-FCF12FBAA7D6}" type="presOf" srcId="{B9B4B94C-78F9-4948-9257-9C964B446D14}" destId="{69F7DD27-CC54-4083-9D90-B92C621CC76F}" srcOrd="0" destOrd="0" presId="urn:microsoft.com/office/officeart/2008/layout/HorizontalMultiLevelHierarchy"/>
    <dgm:cxn modelId="{E2F1BBE7-3241-42CF-86DF-BE0DC37D622D}" srcId="{8C73D007-D2CF-4B93-8A2F-DA6CCB638F9B}" destId="{881E186B-BA66-47E3-A67E-031955E96A60}" srcOrd="0" destOrd="0" parTransId="{E7D2759B-91C5-4C9A-B9BA-E90927722848}" sibTransId="{B4022C04-1334-47DF-8647-96A43E2CDC95}"/>
    <dgm:cxn modelId="{DDA3C8DE-D7F0-42F9-B8DD-0E11441CEDE3}" type="presOf" srcId="{7F436DFC-0121-4629-AC18-5422966FA682}" destId="{57B327A1-8B55-48AA-B312-0B69D1BC58CC}" srcOrd="1" destOrd="0" presId="urn:microsoft.com/office/officeart/2008/layout/HorizontalMultiLevelHierarchy"/>
    <dgm:cxn modelId="{5674A6C2-B823-44E5-9A44-7415C0B2791D}" type="presOf" srcId="{A5CF3DC1-631E-4854-9BFD-182D3A4EAB87}" destId="{B15A67E5-AA4E-428E-88AA-F425923082DB}" srcOrd="0" destOrd="0" presId="urn:microsoft.com/office/officeart/2008/layout/HorizontalMultiLevelHierarchy"/>
    <dgm:cxn modelId="{B3F3D02A-347B-4634-BCFC-558B60559D90}" srcId="{09BCAFD2-3D86-4750-9C6F-044957FB7B89}" destId="{8C73D007-D2CF-4B93-8A2F-DA6CCB638F9B}" srcOrd="0" destOrd="0" parTransId="{943D3F6B-D50D-4C65-A426-55879AED22A2}" sibTransId="{31766EA8-04EE-4763-86B5-8927F572383A}"/>
    <dgm:cxn modelId="{2B6C74DE-7658-4385-B7D0-643B78BB1F66}" type="presOf" srcId="{D11925A9-E719-4786-9035-C2881BA93B4F}" destId="{826059F0-FEB4-4C5B-8BBE-D4CFA11AA029}" srcOrd="1" destOrd="0" presId="urn:microsoft.com/office/officeart/2008/layout/HorizontalMultiLevelHierarchy"/>
    <dgm:cxn modelId="{DD969890-ABF8-497A-8282-B63DA1A4ED5D}" type="presOf" srcId="{957F6B83-5D23-41CC-BAD9-53823D39BFDB}" destId="{237ED9A9-B56A-4CFD-BD20-D68FFB37A902}" srcOrd="0" destOrd="0" presId="urn:microsoft.com/office/officeart/2008/layout/HorizontalMultiLevelHierarchy"/>
    <dgm:cxn modelId="{AD293D57-B9B1-40CE-B35B-6D87B9693B0C}" type="presOf" srcId="{C1594BA0-E0EC-4DCD-8927-3E1B8647A33E}" destId="{2CD0FE1A-23A9-4C4A-BEA5-AA96AD5D3A4F}" srcOrd="1" destOrd="0" presId="urn:microsoft.com/office/officeart/2008/layout/HorizontalMultiLevelHierarchy"/>
    <dgm:cxn modelId="{A3C0C658-2D75-481A-A13A-B02A406F7E5B}" type="presOf" srcId="{022AFD75-329D-43E5-AC61-A2479B66B1BD}" destId="{591DD4FA-41E7-4E3F-AC73-DE8BB01ECD47}" srcOrd="1" destOrd="0" presId="urn:microsoft.com/office/officeart/2008/layout/HorizontalMultiLevelHierarchy"/>
    <dgm:cxn modelId="{02B61023-D417-49C5-929A-6D91B874A4B4}" type="presOf" srcId="{E7D2759B-91C5-4C9A-B9BA-E90927722848}" destId="{0AA948A4-A87A-4B75-AF88-DB77B2E76FA9}" srcOrd="0" destOrd="0" presId="urn:microsoft.com/office/officeart/2008/layout/HorizontalMultiLevelHierarchy"/>
    <dgm:cxn modelId="{8A3C45CD-861C-40AD-92A6-FA55D1ABF2CD}" type="presOf" srcId="{773B23C1-4154-4AB3-B29C-4B628B14C0CE}" destId="{CF53E12A-3B66-4333-B8ED-4FBD7867187C}" srcOrd="0" destOrd="0" presId="urn:microsoft.com/office/officeart/2008/layout/HorizontalMultiLevelHierarchy"/>
    <dgm:cxn modelId="{BE45F1B1-DE45-4D5A-9EC5-76350A013E67}" type="presOf" srcId="{7F436DFC-0121-4629-AC18-5422966FA682}" destId="{E8A7E56D-D0E2-4F31-8A63-7E975C863C51}" srcOrd="0" destOrd="0" presId="urn:microsoft.com/office/officeart/2008/layout/HorizontalMultiLevelHierarchy"/>
    <dgm:cxn modelId="{7E920DDE-F4A9-498E-8796-56C268045CEB}" srcId="{8C73D007-D2CF-4B93-8A2F-DA6CCB638F9B}" destId="{B9B4B94C-78F9-4948-9257-9C964B446D14}" srcOrd="2" destOrd="0" parTransId="{022AFD75-329D-43E5-AC61-A2479B66B1BD}" sibTransId="{CA469392-547A-4F77-9882-CD6588AF528C}"/>
    <dgm:cxn modelId="{CA17E3B8-7B4A-4B71-92D2-71443B1D0972}" type="presParOf" srcId="{FB2AC6B2-DA8A-41D1-BEED-82239ABF217B}" destId="{B4E32765-FD28-4ED2-B3F4-B26EF7387240}" srcOrd="0" destOrd="0" presId="urn:microsoft.com/office/officeart/2008/layout/HorizontalMultiLevelHierarchy"/>
    <dgm:cxn modelId="{ADA7FBDB-8B94-4C79-A74E-026400722F5C}" type="presParOf" srcId="{B4E32765-FD28-4ED2-B3F4-B26EF7387240}" destId="{965D7C8A-FC60-415C-B105-215C4A9D5328}" srcOrd="0" destOrd="0" presId="urn:microsoft.com/office/officeart/2008/layout/HorizontalMultiLevelHierarchy"/>
    <dgm:cxn modelId="{CA9A3342-2356-49CC-98A4-3B39351F7C62}" type="presParOf" srcId="{B4E32765-FD28-4ED2-B3F4-B26EF7387240}" destId="{9B1F4E05-272C-49BA-AA24-40AFA0D5D19B}" srcOrd="1" destOrd="0" presId="urn:microsoft.com/office/officeart/2008/layout/HorizontalMultiLevelHierarchy"/>
    <dgm:cxn modelId="{601C325B-BC38-4386-98FC-19C9E718964B}" type="presParOf" srcId="{9B1F4E05-272C-49BA-AA24-40AFA0D5D19B}" destId="{0AA948A4-A87A-4B75-AF88-DB77B2E76FA9}" srcOrd="0" destOrd="0" presId="urn:microsoft.com/office/officeart/2008/layout/HorizontalMultiLevelHierarchy"/>
    <dgm:cxn modelId="{763FBE5F-733E-45E5-8044-15771F3A97CB}" type="presParOf" srcId="{0AA948A4-A87A-4B75-AF88-DB77B2E76FA9}" destId="{928CB024-3A39-4FAB-A439-3C63A3C5E586}" srcOrd="0" destOrd="0" presId="urn:microsoft.com/office/officeart/2008/layout/HorizontalMultiLevelHierarchy"/>
    <dgm:cxn modelId="{6245DAE5-4994-464A-9F42-BF6C0BDC9852}" type="presParOf" srcId="{9B1F4E05-272C-49BA-AA24-40AFA0D5D19B}" destId="{F16E016C-53C5-4A11-A496-19910931A3D5}" srcOrd="1" destOrd="0" presId="urn:microsoft.com/office/officeart/2008/layout/HorizontalMultiLevelHierarchy"/>
    <dgm:cxn modelId="{D20ABC9A-BC61-49EE-8BDF-DE8576DD2B3A}" type="presParOf" srcId="{F16E016C-53C5-4A11-A496-19910931A3D5}" destId="{6E75B787-7E36-4F0D-870D-2C376204122C}" srcOrd="0" destOrd="0" presId="urn:microsoft.com/office/officeart/2008/layout/HorizontalMultiLevelHierarchy"/>
    <dgm:cxn modelId="{A5C5DA2C-A5A6-4E11-B571-DC7A7A0D889B}" type="presParOf" srcId="{F16E016C-53C5-4A11-A496-19910931A3D5}" destId="{2A496FC7-F73C-421A-8802-452A91FE6FDB}" srcOrd="1" destOrd="0" presId="urn:microsoft.com/office/officeart/2008/layout/HorizontalMultiLevelHierarchy"/>
    <dgm:cxn modelId="{DE8D38CB-FF39-40B2-9B63-5DB0FEB897E2}" type="presParOf" srcId="{9B1F4E05-272C-49BA-AA24-40AFA0D5D19B}" destId="{5591569A-D55C-4B80-B948-33D8C9B74D55}" srcOrd="2" destOrd="0" presId="urn:microsoft.com/office/officeart/2008/layout/HorizontalMultiLevelHierarchy"/>
    <dgm:cxn modelId="{0BEAADA2-4DE1-487F-A567-FFB3B323C701}" type="presParOf" srcId="{5591569A-D55C-4B80-B948-33D8C9B74D55}" destId="{826059F0-FEB4-4C5B-8BBE-D4CFA11AA029}" srcOrd="0" destOrd="0" presId="urn:microsoft.com/office/officeart/2008/layout/HorizontalMultiLevelHierarchy"/>
    <dgm:cxn modelId="{F58769AA-0882-4EB5-8BA4-5DE256BFD96F}" type="presParOf" srcId="{9B1F4E05-272C-49BA-AA24-40AFA0D5D19B}" destId="{86463FFA-9C14-4D1D-B430-397048358E60}" srcOrd="3" destOrd="0" presId="urn:microsoft.com/office/officeart/2008/layout/HorizontalMultiLevelHierarchy"/>
    <dgm:cxn modelId="{B25958E1-AB1F-4EEE-BF8D-08B36D87977E}" type="presParOf" srcId="{86463FFA-9C14-4D1D-B430-397048358E60}" destId="{A4AED289-AEB3-498A-92C4-4855E8DD4ED7}" srcOrd="0" destOrd="0" presId="urn:microsoft.com/office/officeart/2008/layout/HorizontalMultiLevelHierarchy"/>
    <dgm:cxn modelId="{0DC28174-AEE5-40F6-87E9-39B2A44460EA}" type="presParOf" srcId="{86463FFA-9C14-4D1D-B430-397048358E60}" destId="{4FA74201-3A49-4493-B4F4-563206A5EA72}" srcOrd="1" destOrd="0" presId="urn:microsoft.com/office/officeart/2008/layout/HorizontalMultiLevelHierarchy"/>
    <dgm:cxn modelId="{DF0D24D8-742A-42CD-BB43-8DCD60DA74BF}" type="presParOf" srcId="{9B1F4E05-272C-49BA-AA24-40AFA0D5D19B}" destId="{89E1EE12-C0AD-4BC2-84D3-09F6DC571008}" srcOrd="4" destOrd="0" presId="urn:microsoft.com/office/officeart/2008/layout/HorizontalMultiLevelHierarchy"/>
    <dgm:cxn modelId="{A0FE2C9D-A709-4FC8-A3F8-F149B58793C3}" type="presParOf" srcId="{89E1EE12-C0AD-4BC2-84D3-09F6DC571008}" destId="{591DD4FA-41E7-4E3F-AC73-DE8BB01ECD47}" srcOrd="0" destOrd="0" presId="urn:microsoft.com/office/officeart/2008/layout/HorizontalMultiLevelHierarchy"/>
    <dgm:cxn modelId="{330D050E-0B66-493D-9232-413034B91BDF}" type="presParOf" srcId="{9B1F4E05-272C-49BA-AA24-40AFA0D5D19B}" destId="{96F57C6C-C908-4F94-8618-4F5EDB911660}" srcOrd="5" destOrd="0" presId="urn:microsoft.com/office/officeart/2008/layout/HorizontalMultiLevelHierarchy"/>
    <dgm:cxn modelId="{4028371C-A82A-45FB-8683-384B53FBE753}" type="presParOf" srcId="{96F57C6C-C908-4F94-8618-4F5EDB911660}" destId="{69F7DD27-CC54-4083-9D90-B92C621CC76F}" srcOrd="0" destOrd="0" presId="urn:microsoft.com/office/officeart/2008/layout/HorizontalMultiLevelHierarchy"/>
    <dgm:cxn modelId="{564FEF49-E7F0-4A20-AAC4-186FB51F079D}" type="presParOf" srcId="{96F57C6C-C908-4F94-8618-4F5EDB911660}" destId="{7AFC0A17-F47D-4CC0-BA4B-7F17CC795989}" srcOrd="1" destOrd="0" presId="urn:microsoft.com/office/officeart/2008/layout/HorizontalMultiLevelHierarchy"/>
    <dgm:cxn modelId="{AB9777A3-842A-407F-8368-4A3DA61BB0E9}" type="presParOf" srcId="{9B1F4E05-272C-49BA-AA24-40AFA0D5D19B}" destId="{CF53E12A-3B66-4333-B8ED-4FBD7867187C}" srcOrd="6" destOrd="0" presId="urn:microsoft.com/office/officeart/2008/layout/HorizontalMultiLevelHierarchy"/>
    <dgm:cxn modelId="{574B7211-B664-4494-AA55-92A805369D29}" type="presParOf" srcId="{CF53E12A-3B66-4333-B8ED-4FBD7867187C}" destId="{CC896300-0CE1-4616-98A2-5837E37942E3}" srcOrd="0" destOrd="0" presId="urn:microsoft.com/office/officeart/2008/layout/HorizontalMultiLevelHierarchy"/>
    <dgm:cxn modelId="{7F5A53A3-EC77-44C7-9EB0-71FFE85BFC62}" type="presParOf" srcId="{9B1F4E05-272C-49BA-AA24-40AFA0D5D19B}" destId="{72D2E30B-BEA8-4087-91EB-69C0BC3A1F26}" srcOrd="7" destOrd="0" presId="urn:microsoft.com/office/officeart/2008/layout/HorizontalMultiLevelHierarchy"/>
    <dgm:cxn modelId="{999888EF-9233-4043-B92B-2A367F51BAF8}" type="presParOf" srcId="{72D2E30B-BEA8-4087-91EB-69C0BC3A1F26}" destId="{A6EF528D-983D-43FC-8324-6A9220859265}" srcOrd="0" destOrd="0" presId="urn:microsoft.com/office/officeart/2008/layout/HorizontalMultiLevelHierarchy"/>
    <dgm:cxn modelId="{C58A6817-39B4-4776-BC11-473BBB792854}" type="presParOf" srcId="{72D2E30B-BEA8-4087-91EB-69C0BC3A1F26}" destId="{9016B2E5-73E2-46F7-9C54-F65D7B09CA55}" srcOrd="1" destOrd="0" presId="urn:microsoft.com/office/officeart/2008/layout/HorizontalMultiLevelHierarchy"/>
    <dgm:cxn modelId="{E2582B27-0ECD-4A76-BD59-A829F93FF2AB}" type="presParOf" srcId="{9B1F4E05-272C-49BA-AA24-40AFA0D5D19B}" destId="{FC9EB29D-1706-4056-ACA6-115B799C343A}" srcOrd="8" destOrd="0" presId="urn:microsoft.com/office/officeart/2008/layout/HorizontalMultiLevelHierarchy"/>
    <dgm:cxn modelId="{6522FC4C-FD2B-494F-9E7F-BECF2298F102}" type="presParOf" srcId="{FC9EB29D-1706-4056-ACA6-115B799C343A}" destId="{B561FB38-C341-4D05-ABC5-5EEB84F8063E}" srcOrd="0" destOrd="0" presId="urn:microsoft.com/office/officeart/2008/layout/HorizontalMultiLevelHierarchy"/>
    <dgm:cxn modelId="{8A6EB817-C594-499A-9FE2-505681CD129F}" type="presParOf" srcId="{9B1F4E05-272C-49BA-AA24-40AFA0D5D19B}" destId="{8B85EEEB-5FDA-400C-94B3-D88C65BD382D}" srcOrd="9" destOrd="0" presId="urn:microsoft.com/office/officeart/2008/layout/HorizontalMultiLevelHierarchy"/>
    <dgm:cxn modelId="{87646EA8-2DF8-48EA-8BA7-83C91C14083A}" type="presParOf" srcId="{8B85EEEB-5FDA-400C-94B3-D88C65BD382D}" destId="{237ED9A9-B56A-4CFD-BD20-D68FFB37A902}" srcOrd="0" destOrd="0" presId="urn:microsoft.com/office/officeart/2008/layout/HorizontalMultiLevelHierarchy"/>
    <dgm:cxn modelId="{FB3B9D8B-178F-496B-813B-762A7E082E76}" type="presParOf" srcId="{8B85EEEB-5FDA-400C-94B3-D88C65BD382D}" destId="{2EBA42FC-10E8-4CC5-B096-677A0EC97C53}" srcOrd="1" destOrd="0" presId="urn:microsoft.com/office/officeart/2008/layout/HorizontalMultiLevelHierarchy"/>
    <dgm:cxn modelId="{1D1978B7-847A-4BD5-8EE8-85F06D4E20F5}" type="presParOf" srcId="{9B1F4E05-272C-49BA-AA24-40AFA0D5D19B}" destId="{E8A7E56D-D0E2-4F31-8A63-7E975C863C51}" srcOrd="10" destOrd="0" presId="urn:microsoft.com/office/officeart/2008/layout/HorizontalMultiLevelHierarchy"/>
    <dgm:cxn modelId="{95182A3B-4671-4180-A9C1-28C46CE0A6CE}" type="presParOf" srcId="{E8A7E56D-D0E2-4F31-8A63-7E975C863C51}" destId="{57B327A1-8B55-48AA-B312-0B69D1BC58CC}" srcOrd="0" destOrd="0" presId="urn:microsoft.com/office/officeart/2008/layout/HorizontalMultiLevelHierarchy"/>
    <dgm:cxn modelId="{F2DD16FA-B2FF-4B89-9D89-DE7EBD799D67}" type="presParOf" srcId="{9B1F4E05-272C-49BA-AA24-40AFA0D5D19B}" destId="{50E28F82-BE95-45DE-AFCD-8E8ED50F304B}" srcOrd="11" destOrd="0" presId="urn:microsoft.com/office/officeart/2008/layout/HorizontalMultiLevelHierarchy"/>
    <dgm:cxn modelId="{B7592D72-1D3D-42F2-9098-3D37E6F2AF10}" type="presParOf" srcId="{50E28F82-BE95-45DE-AFCD-8E8ED50F304B}" destId="{710DE8F6-C874-422D-9E86-FC1A6B10D82B}" srcOrd="0" destOrd="0" presId="urn:microsoft.com/office/officeart/2008/layout/HorizontalMultiLevelHierarchy"/>
    <dgm:cxn modelId="{6059B869-B304-45AE-AB3C-4202DF90EFCC}" type="presParOf" srcId="{50E28F82-BE95-45DE-AFCD-8E8ED50F304B}" destId="{128E2DDE-7A38-4101-B0EE-03E78233D724}" srcOrd="1" destOrd="0" presId="urn:microsoft.com/office/officeart/2008/layout/HorizontalMultiLevelHierarchy"/>
    <dgm:cxn modelId="{5A0B6FE9-F5B5-49F8-A4EE-ACAE153D13B1}" type="presParOf" srcId="{9B1F4E05-272C-49BA-AA24-40AFA0D5D19B}" destId="{5449B463-2327-42D3-928A-F84620912011}" srcOrd="12" destOrd="0" presId="urn:microsoft.com/office/officeart/2008/layout/HorizontalMultiLevelHierarchy"/>
    <dgm:cxn modelId="{D9F518AB-CF7D-4418-A022-D67A71BB5219}" type="presParOf" srcId="{5449B463-2327-42D3-928A-F84620912011}" destId="{2CD0FE1A-23A9-4C4A-BEA5-AA96AD5D3A4F}" srcOrd="0" destOrd="0" presId="urn:microsoft.com/office/officeart/2008/layout/HorizontalMultiLevelHierarchy"/>
    <dgm:cxn modelId="{C46B24A6-02A4-4262-B68A-25B79413E4DA}" type="presParOf" srcId="{9B1F4E05-272C-49BA-AA24-40AFA0D5D19B}" destId="{F30F33A6-1817-4966-894F-0C58F8973534}" srcOrd="13" destOrd="0" presId="urn:microsoft.com/office/officeart/2008/layout/HorizontalMultiLevelHierarchy"/>
    <dgm:cxn modelId="{FE47F55F-251B-492A-8820-82DCEA5AFCFA}" type="presParOf" srcId="{F30F33A6-1817-4966-894F-0C58F8973534}" destId="{B15A67E5-AA4E-428E-88AA-F425923082DB}" srcOrd="0" destOrd="0" presId="urn:microsoft.com/office/officeart/2008/layout/HorizontalMultiLevelHierarchy"/>
    <dgm:cxn modelId="{7C4E369B-1E7E-4C47-9930-F0FDC4B2323D}" type="presParOf" srcId="{F30F33A6-1817-4966-894F-0C58F8973534}" destId="{681B3296-EF96-4E2B-A4F8-D7BB2665DF3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B70AA-EF19-4ACB-8639-70F3EEC7B5A6}">
      <dsp:nvSpPr>
        <dsp:cNvPr id="0" name=""/>
        <dsp:cNvSpPr/>
      </dsp:nvSpPr>
      <dsp:spPr>
        <a:xfrm>
          <a:off x="0" y="1222223"/>
          <a:ext cx="6468851" cy="856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FC398F-2AC9-4E94-974A-2125D2EF0351}">
      <dsp:nvSpPr>
        <dsp:cNvPr id="0" name=""/>
        <dsp:cNvSpPr/>
      </dsp:nvSpPr>
      <dsp:spPr>
        <a:xfrm>
          <a:off x="194256" y="0"/>
          <a:ext cx="4608254" cy="17089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155" tIns="0" rIns="1711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2008-2013 </a:t>
          </a:r>
          <a:r>
            <a:rPr lang="uk-UA" sz="20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р.р</a:t>
          </a:r>
          <a:r>
            <a:rPr lang="uk-UA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.-навчання в Прикарпатському національному університеті  ім. В. Стефаника  за спеціальністю </a:t>
          </a:r>
          <a:r>
            <a:rPr lang="en-US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“</a:t>
          </a:r>
          <a:r>
            <a:rPr lang="uk-UA" sz="20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вчитель математики</a:t>
          </a:r>
          <a:r>
            <a:rPr lang="en-US" sz="2000" b="1" i="1" kern="1200" dirty="0" smtClean="0">
              <a:latin typeface="Calibri"/>
              <a:ea typeface="+mn-ea"/>
              <a:cs typeface="+mn-cs"/>
            </a:rPr>
            <a:t>”</a:t>
          </a:r>
          <a:endParaRPr lang="uk-UA" sz="2000" b="1" i="1" kern="1200" dirty="0">
            <a:latin typeface="Calibri"/>
            <a:ea typeface="+mn-ea"/>
            <a:cs typeface="+mn-cs"/>
          </a:endParaRPr>
        </a:p>
      </dsp:txBody>
      <dsp:txXfrm>
        <a:off x="277680" y="83424"/>
        <a:ext cx="4441406" cy="1542107"/>
      </dsp:txXfrm>
    </dsp:sp>
    <dsp:sp modelId="{9F1F4676-58DA-49C7-B00F-D2901AB895BE}">
      <dsp:nvSpPr>
        <dsp:cNvPr id="0" name=""/>
        <dsp:cNvSpPr/>
      </dsp:nvSpPr>
      <dsp:spPr>
        <a:xfrm>
          <a:off x="0" y="3283601"/>
          <a:ext cx="6468851" cy="856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D8A941-C399-4032-A750-C197643F1545}">
      <dsp:nvSpPr>
        <dsp:cNvPr id="0" name=""/>
        <dsp:cNvSpPr/>
      </dsp:nvSpPr>
      <dsp:spPr>
        <a:xfrm>
          <a:off x="323442" y="2270215"/>
          <a:ext cx="4598790" cy="151522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155" tIns="0" rIns="17115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З 2012 р. – вчитель математики в </a:t>
          </a:r>
          <a:r>
            <a:rPr lang="uk-UA" sz="2400" b="1" i="1" kern="1200" dirty="0" err="1" smtClean="0">
              <a:latin typeface="Times New Roman" pitchFamily="18" charset="0"/>
              <a:ea typeface="+mn-ea"/>
              <a:cs typeface="Times New Roman" pitchFamily="18" charset="0"/>
            </a:rPr>
            <a:t>Гориглядівській</a:t>
          </a:r>
          <a:r>
            <a:rPr lang="uk-UA" sz="2400" b="1" i="1" kern="1200" dirty="0" smtClean="0">
              <a:latin typeface="Times New Roman" pitchFamily="18" charset="0"/>
              <a:ea typeface="+mn-ea"/>
              <a:cs typeface="Times New Roman" pitchFamily="18" charset="0"/>
            </a:rPr>
            <a:t> ЗОШ І-ІІ ст. </a:t>
          </a:r>
        </a:p>
      </dsp:txBody>
      <dsp:txXfrm>
        <a:off x="397409" y="2344182"/>
        <a:ext cx="4450856" cy="1367291"/>
      </dsp:txXfrm>
    </dsp:sp>
    <dsp:sp modelId="{3FD77ACF-423F-453E-9DF9-A47F3A61359F}">
      <dsp:nvSpPr>
        <dsp:cNvPr id="0" name=""/>
        <dsp:cNvSpPr/>
      </dsp:nvSpPr>
      <dsp:spPr>
        <a:xfrm>
          <a:off x="0" y="4825841"/>
          <a:ext cx="6468851" cy="856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065DC3-3960-44AE-98E9-39D3BF34DA71}">
      <dsp:nvSpPr>
        <dsp:cNvPr id="0" name=""/>
        <dsp:cNvSpPr/>
      </dsp:nvSpPr>
      <dsp:spPr>
        <a:xfrm>
          <a:off x="263236" y="4338644"/>
          <a:ext cx="4528195" cy="10036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155" tIns="0" rIns="17115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smtClean="0">
              <a:latin typeface="Times New Roman" pitchFamily="18" charset="0"/>
              <a:ea typeface="+mn-ea"/>
              <a:cs typeface="Times New Roman" pitchFamily="18" charset="0"/>
            </a:rPr>
            <a:t>Стаж роботи в даному навчальному закладі – 5 років.</a:t>
          </a:r>
          <a:endParaRPr lang="uk-UA" sz="2400" b="1" i="1" kern="1200" dirty="0" smtClean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12232" y="4387640"/>
        <a:ext cx="4430203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CAB78F-B4C3-47AA-A718-4BE2F57F6685}">
      <dsp:nvSpPr>
        <dsp:cNvPr id="0" name=""/>
        <dsp:cNvSpPr/>
      </dsp:nvSpPr>
      <dsp:spPr>
        <a:xfrm>
          <a:off x="0" y="372923"/>
          <a:ext cx="7984904" cy="680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9717" tIns="333248" rIns="6197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Навчання математики в загальноосвітній школі</a:t>
          </a:r>
          <a:endParaRPr lang="uk-UA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372923"/>
        <a:ext cx="7984904" cy="680400"/>
      </dsp:txXfrm>
    </dsp:sp>
    <dsp:sp modelId="{13A6D9D2-343B-4AEB-86CD-8DF0AC615D49}">
      <dsp:nvSpPr>
        <dsp:cNvPr id="0" name=""/>
        <dsp:cNvSpPr/>
      </dsp:nvSpPr>
      <dsp:spPr>
        <a:xfrm>
          <a:off x="399245" y="136763"/>
          <a:ext cx="5589432" cy="472320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267" tIns="0" rIns="21126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</a:t>
          </a:r>
          <a:r>
            <a:rPr lang="en-US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’</a:t>
          </a:r>
          <a:r>
            <a:rPr lang="uk-UA" sz="16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єкт</a:t>
          </a:r>
          <a:r>
            <a:rPr lang="uk-UA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дослідження</a:t>
          </a:r>
        </a:p>
      </dsp:txBody>
      <dsp:txXfrm>
        <a:off x="422302" y="159820"/>
        <a:ext cx="5543318" cy="426206"/>
      </dsp:txXfrm>
    </dsp:sp>
    <dsp:sp modelId="{1B9CF454-932B-4CF3-BA09-B7D997119D74}">
      <dsp:nvSpPr>
        <dsp:cNvPr id="0" name=""/>
        <dsp:cNvSpPr/>
      </dsp:nvSpPr>
      <dsp:spPr>
        <a:xfrm>
          <a:off x="0" y="1375883"/>
          <a:ext cx="7984904" cy="680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3311292"/>
              <a:satOff val="13270"/>
              <a:lumOff val="2876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9717" tIns="333248" rIns="6197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формування компонентів математичної культури учнів</a:t>
          </a:r>
          <a:endParaRPr lang="uk-UA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1375883"/>
        <a:ext cx="7984904" cy="680400"/>
      </dsp:txXfrm>
    </dsp:sp>
    <dsp:sp modelId="{DE454661-193E-4E88-B5A9-3CBC879758FD}">
      <dsp:nvSpPr>
        <dsp:cNvPr id="0" name=""/>
        <dsp:cNvSpPr/>
      </dsp:nvSpPr>
      <dsp:spPr>
        <a:xfrm>
          <a:off x="399245" y="1139723"/>
          <a:ext cx="5589432" cy="472320"/>
        </a:xfrm>
        <a:prstGeom prst="roundRect">
          <a:avLst/>
        </a:prstGeom>
        <a:gradFill rotWithShape="0">
          <a:gsLst>
            <a:gs pos="0">
              <a:srgbClr val="4BACC6">
                <a:hueOff val="-3311292"/>
                <a:satOff val="13270"/>
                <a:lumOff val="2876"/>
                <a:alphaOff val="0"/>
                <a:shade val="51000"/>
                <a:satMod val="130000"/>
              </a:srgbClr>
            </a:gs>
            <a:gs pos="80000">
              <a:srgbClr val="4BACC6">
                <a:hueOff val="-3311292"/>
                <a:satOff val="13270"/>
                <a:lumOff val="2876"/>
                <a:alphaOff val="0"/>
                <a:shade val="93000"/>
                <a:satMod val="130000"/>
              </a:srgbClr>
            </a:gs>
            <a:gs pos="100000">
              <a:srgbClr val="4BACC6">
                <a:hueOff val="-3311292"/>
                <a:satOff val="13270"/>
                <a:lumOff val="287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267" tIns="0" rIns="21126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Предмет дослідження</a:t>
          </a:r>
          <a:endParaRPr lang="uk-UA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22302" y="1162780"/>
        <a:ext cx="5543318" cy="426206"/>
      </dsp:txXfrm>
    </dsp:sp>
    <dsp:sp modelId="{2A457A77-A296-4667-A163-8247B25DA30F}">
      <dsp:nvSpPr>
        <dsp:cNvPr id="0" name=""/>
        <dsp:cNvSpPr/>
      </dsp:nvSpPr>
      <dsp:spPr>
        <a:xfrm>
          <a:off x="0" y="2378843"/>
          <a:ext cx="7984904" cy="932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6622584"/>
              <a:satOff val="26541"/>
              <a:lumOff val="5752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9717" tIns="333248" rIns="6197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проаналізувати поняття математичної культури</a:t>
          </a:r>
          <a:endParaRPr lang="uk-UA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особливості її формування при навчанні учнів загальноосвітньої   школи</a:t>
          </a:r>
          <a:endParaRPr lang="uk-UA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2378843"/>
        <a:ext cx="7984904" cy="932400"/>
      </dsp:txXfrm>
    </dsp:sp>
    <dsp:sp modelId="{0972F589-DD38-44A4-AD2C-3961CD0310FF}">
      <dsp:nvSpPr>
        <dsp:cNvPr id="0" name=""/>
        <dsp:cNvSpPr/>
      </dsp:nvSpPr>
      <dsp:spPr>
        <a:xfrm>
          <a:off x="399245" y="2142683"/>
          <a:ext cx="5589432" cy="472320"/>
        </a:xfrm>
        <a:prstGeom prst="roundRect">
          <a:avLst/>
        </a:prstGeom>
        <a:gradFill rotWithShape="0">
          <a:gsLst>
            <a:gs pos="0">
              <a:srgbClr val="4BACC6">
                <a:hueOff val="-6622584"/>
                <a:satOff val="26541"/>
                <a:lumOff val="5752"/>
                <a:alphaOff val="0"/>
                <a:shade val="51000"/>
                <a:satMod val="130000"/>
              </a:srgbClr>
            </a:gs>
            <a:gs pos="80000">
              <a:srgbClr val="4BACC6">
                <a:hueOff val="-6622584"/>
                <a:satOff val="26541"/>
                <a:lumOff val="5752"/>
                <a:alphaOff val="0"/>
                <a:shade val="93000"/>
                <a:satMod val="130000"/>
              </a:srgbClr>
            </a:gs>
            <a:gs pos="100000">
              <a:srgbClr val="4BACC6">
                <a:hueOff val="-6622584"/>
                <a:satOff val="26541"/>
                <a:lumOff val="575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267" tIns="0" rIns="21126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Мета дослідження</a:t>
          </a:r>
        </a:p>
      </dsp:txBody>
      <dsp:txXfrm>
        <a:off x="422302" y="2165740"/>
        <a:ext cx="5543318" cy="426206"/>
      </dsp:txXfrm>
    </dsp:sp>
    <dsp:sp modelId="{9D00F624-7241-4A52-85DF-CE70D737B4B8}">
      <dsp:nvSpPr>
        <dsp:cNvPr id="0" name=""/>
        <dsp:cNvSpPr/>
      </dsp:nvSpPr>
      <dsp:spPr>
        <a:xfrm>
          <a:off x="0" y="3633804"/>
          <a:ext cx="7984904" cy="16632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19717" tIns="333248" rIns="6197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розглянути підходи до визначення поняття «математична культура»; її складових елементів</a:t>
          </a:r>
          <a:endParaRPr lang="uk-UA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визначення рівня математичної грамотності учнів, рівня математичних здібностей, як основи математичної грамотності</a:t>
          </a:r>
          <a:endParaRPr lang="uk-UA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розглянути проблеми формування компонентів математичної грамотності</a:t>
          </a:r>
          <a:endParaRPr lang="uk-UA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3633804"/>
        <a:ext cx="7984904" cy="1663200"/>
      </dsp:txXfrm>
    </dsp:sp>
    <dsp:sp modelId="{F71919C0-03C0-4ECF-BC26-2A5C000BE257}">
      <dsp:nvSpPr>
        <dsp:cNvPr id="0" name=""/>
        <dsp:cNvSpPr/>
      </dsp:nvSpPr>
      <dsp:spPr>
        <a:xfrm>
          <a:off x="399245" y="3397644"/>
          <a:ext cx="5589432" cy="472320"/>
        </a:xfrm>
        <a:prstGeom prst="roundRect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267" tIns="0" rIns="21126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Завдання даного дослідження</a:t>
          </a:r>
          <a:endParaRPr lang="uk-UA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22302" y="3420701"/>
        <a:ext cx="5543318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E4BE4-2656-4B34-9ACA-B92BA82E5C74}">
      <dsp:nvSpPr>
        <dsp:cNvPr id="0" name=""/>
        <dsp:cNvSpPr/>
      </dsp:nvSpPr>
      <dsp:spPr>
        <a:xfrm rot="5400000">
          <a:off x="-155019" y="156122"/>
          <a:ext cx="1033462" cy="72342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1.</a:t>
          </a:r>
          <a:endParaRPr lang="uk-UA" sz="2000" kern="1200" dirty="0"/>
        </a:p>
      </dsp:txBody>
      <dsp:txXfrm rot="-5400000">
        <a:off x="1" y="362815"/>
        <a:ext cx="723423" cy="310039"/>
      </dsp:txXfrm>
    </dsp:sp>
    <dsp:sp modelId="{5DF2657B-E849-4CAC-9971-39D212964054}">
      <dsp:nvSpPr>
        <dsp:cNvPr id="0" name=""/>
        <dsp:cNvSpPr/>
      </dsp:nvSpPr>
      <dsp:spPr>
        <a:xfrm rot="5400000">
          <a:off x="3335707" y="-2611180"/>
          <a:ext cx="671750" cy="58963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 Навчити учнів цінувати математику як науку та навчальну дисципліну.</a:t>
          </a:r>
          <a:endParaRPr lang="uk-UA" sz="1900" kern="1200" dirty="0"/>
        </a:p>
      </dsp:txBody>
      <dsp:txXfrm rot="-5400000">
        <a:off x="723424" y="33895"/>
        <a:ext cx="5863525" cy="606166"/>
      </dsp:txXfrm>
    </dsp:sp>
    <dsp:sp modelId="{EC76F5D7-0EA6-44A1-92E6-FFF0C6C918E2}">
      <dsp:nvSpPr>
        <dsp:cNvPr id="0" name=""/>
        <dsp:cNvSpPr/>
      </dsp:nvSpPr>
      <dsp:spPr>
        <a:xfrm rot="5400000">
          <a:off x="-155019" y="1071750"/>
          <a:ext cx="1033462" cy="72342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2.</a:t>
          </a:r>
          <a:endParaRPr lang="uk-UA" sz="2000" kern="1200" dirty="0"/>
        </a:p>
      </dsp:txBody>
      <dsp:txXfrm rot="-5400000">
        <a:off x="1" y="1278443"/>
        <a:ext cx="723423" cy="310039"/>
      </dsp:txXfrm>
    </dsp:sp>
    <dsp:sp modelId="{A70CAC89-283E-4935-9A1A-EF4C816E3496}">
      <dsp:nvSpPr>
        <dsp:cNvPr id="0" name=""/>
        <dsp:cNvSpPr/>
      </dsp:nvSpPr>
      <dsp:spPr>
        <a:xfrm rot="5400000">
          <a:off x="3335707" y="-1695551"/>
          <a:ext cx="671750" cy="58963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 Виховати в учнях впевненість у власних математичних силах.</a:t>
          </a:r>
          <a:endParaRPr lang="uk-UA" sz="1900" kern="1200" dirty="0"/>
        </a:p>
      </dsp:txBody>
      <dsp:txXfrm rot="-5400000">
        <a:off x="723424" y="949524"/>
        <a:ext cx="5863525" cy="606166"/>
      </dsp:txXfrm>
    </dsp:sp>
    <dsp:sp modelId="{DEFC949E-3807-4919-B044-DEE5039D31FF}">
      <dsp:nvSpPr>
        <dsp:cNvPr id="0" name=""/>
        <dsp:cNvSpPr/>
      </dsp:nvSpPr>
      <dsp:spPr>
        <a:xfrm rot="5400000">
          <a:off x="-155019" y="1987379"/>
          <a:ext cx="1033462" cy="72342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3.</a:t>
          </a:r>
          <a:endParaRPr lang="uk-UA" sz="2000" kern="1200" dirty="0"/>
        </a:p>
      </dsp:txBody>
      <dsp:txXfrm rot="-5400000">
        <a:off x="1" y="2194072"/>
        <a:ext cx="723423" cy="310039"/>
      </dsp:txXfrm>
    </dsp:sp>
    <dsp:sp modelId="{96A9BC5C-B04D-401B-8595-3A1218004CB4}">
      <dsp:nvSpPr>
        <dsp:cNvPr id="0" name=""/>
        <dsp:cNvSpPr/>
      </dsp:nvSpPr>
      <dsp:spPr>
        <a:xfrm rot="5400000">
          <a:off x="3335707" y="-779923"/>
          <a:ext cx="671750" cy="58963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 Сформувати </a:t>
          </a:r>
          <a:r>
            <a:rPr lang="uk-UA" sz="1900" kern="1200" dirty="0" err="1" smtClean="0"/>
            <a:t>ушколярів</a:t>
          </a:r>
          <a:r>
            <a:rPr lang="uk-UA" sz="1900" kern="1200" dirty="0" smtClean="0"/>
            <a:t> вміння </a:t>
          </a:r>
          <a:r>
            <a:rPr lang="uk-UA" sz="1900" kern="1200" dirty="0" err="1" smtClean="0"/>
            <a:t>розв</a:t>
          </a:r>
          <a:r>
            <a:rPr lang="en-US" sz="1900" kern="1200" dirty="0" smtClean="0"/>
            <a:t>’</a:t>
          </a:r>
          <a:r>
            <a:rPr lang="uk-UA" sz="1900" kern="1200" dirty="0" err="1" smtClean="0"/>
            <a:t>язувати</a:t>
          </a:r>
          <a:r>
            <a:rPr lang="uk-UA" sz="1900" kern="1200" dirty="0" smtClean="0"/>
            <a:t> математичні задачі та проблеми.</a:t>
          </a:r>
          <a:endParaRPr lang="uk-UA" sz="1900" kern="1200" dirty="0"/>
        </a:p>
      </dsp:txBody>
      <dsp:txXfrm rot="-5400000">
        <a:off x="723424" y="1865152"/>
        <a:ext cx="5863525" cy="606166"/>
      </dsp:txXfrm>
    </dsp:sp>
    <dsp:sp modelId="{1366F7B7-7F3A-459D-93D6-16FA4F83373C}">
      <dsp:nvSpPr>
        <dsp:cNvPr id="0" name=""/>
        <dsp:cNvSpPr/>
      </dsp:nvSpPr>
      <dsp:spPr>
        <a:xfrm rot="5400000">
          <a:off x="-155019" y="2903008"/>
          <a:ext cx="1033462" cy="72342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4.</a:t>
          </a:r>
          <a:endParaRPr lang="uk-UA" sz="2000" kern="1200" dirty="0"/>
        </a:p>
      </dsp:txBody>
      <dsp:txXfrm rot="-5400000">
        <a:off x="1" y="3109701"/>
        <a:ext cx="723423" cy="310039"/>
      </dsp:txXfrm>
    </dsp:sp>
    <dsp:sp modelId="{BD50FB55-630F-4CD0-9958-0C87FA9144FA}">
      <dsp:nvSpPr>
        <dsp:cNvPr id="0" name=""/>
        <dsp:cNvSpPr/>
      </dsp:nvSpPr>
      <dsp:spPr>
        <a:xfrm rot="5400000">
          <a:off x="3335707" y="135705"/>
          <a:ext cx="671750" cy="58963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Розвинути в учнях комунікативні математичні вміння.</a:t>
          </a:r>
          <a:endParaRPr lang="uk-UA" sz="1900" kern="1200" dirty="0"/>
        </a:p>
      </dsp:txBody>
      <dsp:txXfrm rot="-5400000">
        <a:off x="723424" y="2780780"/>
        <a:ext cx="5863525" cy="606166"/>
      </dsp:txXfrm>
    </dsp:sp>
    <dsp:sp modelId="{30E58FEB-FEC5-4A4A-B158-27E0F0B7B7AC}">
      <dsp:nvSpPr>
        <dsp:cNvPr id="0" name=""/>
        <dsp:cNvSpPr/>
      </dsp:nvSpPr>
      <dsp:spPr>
        <a:xfrm rot="5400000">
          <a:off x="-155019" y="3818637"/>
          <a:ext cx="1033462" cy="723423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5.</a:t>
          </a:r>
          <a:endParaRPr lang="uk-UA" sz="2000" kern="1200" dirty="0"/>
        </a:p>
      </dsp:txBody>
      <dsp:txXfrm rot="-5400000">
        <a:off x="1" y="4025330"/>
        <a:ext cx="723423" cy="310039"/>
      </dsp:txXfrm>
    </dsp:sp>
    <dsp:sp modelId="{6B291569-9D63-4E0B-B238-F80F5597D0DE}">
      <dsp:nvSpPr>
        <dsp:cNvPr id="0" name=""/>
        <dsp:cNvSpPr/>
      </dsp:nvSpPr>
      <dsp:spPr>
        <a:xfrm rot="5400000">
          <a:off x="3335707" y="1051334"/>
          <a:ext cx="671750" cy="58963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dirty="0" smtClean="0"/>
            <a:t>Навчити школярів міркувати.</a:t>
          </a:r>
          <a:endParaRPr lang="uk-UA" sz="1900" kern="1200" dirty="0"/>
        </a:p>
      </dsp:txBody>
      <dsp:txXfrm rot="-5400000">
        <a:off x="723424" y="3696409"/>
        <a:ext cx="5863525" cy="6061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0EEEF-6EA0-4241-8066-3219A74F665D}">
      <dsp:nvSpPr>
        <dsp:cNvPr id="0" name=""/>
        <dsp:cNvSpPr/>
      </dsp:nvSpPr>
      <dsp:spPr>
        <a:xfrm>
          <a:off x="-4593403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6C426-E9B3-49B7-AFBF-FDEFB3DC7C1A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31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3200" kern="1200" smtClean="0">
              <a:latin typeface="Monotype Corsiva" pitchFamily="66" charset="0"/>
              <a:ea typeface="+mn-ea"/>
              <a:cs typeface="+mn-cs"/>
            </a:rPr>
            <a:t>“Ажурна пилка”</a:t>
          </a:r>
          <a:endParaRPr lang="ru-RU" altLang="uk-UA" sz="3200" kern="1200" dirty="0">
            <a:latin typeface="Monotype Corsiva" pitchFamily="66" charset="0"/>
            <a:ea typeface="+mn-ea"/>
            <a:cs typeface="+mn-cs"/>
          </a:endParaRPr>
        </a:p>
      </dsp:txBody>
      <dsp:txXfrm>
        <a:off x="285089" y="184749"/>
        <a:ext cx="5756656" cy="369336"/>
      </dsp:txXfrm>
    </dsp:sp>
    <dsp:sp modelId="{2DEA7A01-17A2-4C3E-BA91-79972281E273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C01BD2-3DD8-4690-9493-A3348AAC7A47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4">
                <a:hueOff val="1732616"/>
                <a:satOff val="-7995"/>
                <a:lumOff val="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732616"/>
                <a:satOff val="-7995"/>
                <a:lumOff val="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732616"/>
                <a:satOff val="-7995"/>
                <a:lumOff val="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31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2800" kern="1200" smtClean="0">
              <a:latin typeface="Monotype Corsiva" pitchFamily="66" charset="0"/>
              <a:ea typeface="+mn-ea"/>
              <a:cs typeface="+mn-cs"/>
            </a:rPr>
            <a:t>“</a:t>
          </a:r>
          <a:r>
            <a:rPr lang="uk-UA" altLang="uk-UA" sz="3200" kern="1200" smtClean="0">
              <a:latin typeface="Monotype Corsiva" pitchFamily="66" charset="0"/>
              <a:ea typeface="+mn-ea"/>
              <a:cs typeface="+mn-cs"/>
            </a:rPr>
            <a:t>Карусель</a:t>
          </a:r>
          <a:r>
            <a:rPr lang="uk-UA" altLang="uk-UA" sz="2800" kern="1200" smtClean="0">
              <a:latin typeface="Monotype Corsiva" pitchFamily="66" charset="0"/>
              <a:ea typeface="+mn-ea"/>
              <a:cs typeface="+mn-cs"/>
            </a:rPr>
            <a:t>”</a:t>
          </a:r>
          <a:endParaRPr lang="ru-RU" altLang="uk-UA" sz="2800" kern="1200" dirty="0">
            <a:latin typeface="Monotype Corsiva" pitchFamily="66" charset="0"/>
            <a:ea typeface="+mn-ea"/>
            <a:cs typeface="+mn-cs"/>
          </a:endParaRPr>
        </a:p>
      </dsp:txBody>
      <dsp:txXfrm>
        <a:off x="619556" y="739079"/>
        <a:ext cx="5422188" cy="369336"/>
      </dsp:txXfrm>
    </dsp:sp>
    <dsp:sp modelId="{A4D57D98-4E73-4F35-ABAA-0B13F92DA65C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732616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08832E-4DC0-4B7D-A469-50CC2B5FC087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31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3200" kern="1200" smtClean="0">
              <a:latin typeface="Monotype Corsiva" pitchFamily="66" charset="0"/>
              <a:ea typeface="+mn-ea"/>
              <a:cs typeface="+mn-cs"/>
            </a:rPr>
            <a:t>“Мікрофон”</a:t>
          </a:r>
          <a:endParaRPr lang="ru-RU" altLang="uk-UA" sz="3200" kern="1200" dirty="0">
            <a:latin typeface="Monotype Corsiva" pitchFamily="66" charset="0"/>
            <a:ea typeface="+mn-ea"/>
            <a:cs typeface="+mn-cs"/>
          </a:endParaRPr>
        </a:p>
      </dsp:txBody>
      <dsp:txXfrm>
        <a:off x="802843" y="1293002"/>
        <a:ext cx="5238902" cy="369336"/>
      </dsp:txXfrm>
    </dsp:sp>
    <dsp:sp modelId="{32442922-8DED-4E66-8968-F0D428C4D7C1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3C8B3D-25FE-4ADA-B868-16AB9F518735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31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3200" kern="1200" smtClean="0">
              <a:latin typeface="Monotype Corsiva" pitchFamily="66" charset="0"/>
              <a:ea typeface="+mn-ea"/>
              <a:cs typeface="+mn-cs"/>
            </a:rPr>
            <a:t>“Навчаючи – учусь”</a:t>
          </a:r>
          <a:endParaRPr lang="ru-RU" altLang="uk-UA" sz="3200" kern="1200" dirty="0">
            <a:latin typeface="Monotype Corsiva" pitchFamily="66" charset="0"/>
            <a:ea typeface="+mn-ea"/>
            <a:cs typeface="+mn-cs"/>
          </a:endParaRPr>
        </a:p>
      </dsp:txBody>
      <dsp:txXfrm>
        <a:off x="861364" y="1847331"/>
        <a:ext cx="5180380" cy="369336"/>
      </dsp:txXfrm>
    </dsp:sp>
    <dsp:sp modelId="{965B583F-040F-421D-B2C8-61BDEA4144E3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91B8BE-9ED6-4AE7-AA91-4512AE56F755}">
      <dsp:nvSpPr>
        <dsp:cNvPr id="0" name=""/>
        <dsp:cNvSpPr/>
      </dsp:nvSpPr>
      <dsp:spPr>
        <a:xfrm>
          <a:off x="857097" y="2420722"/>
          <a:ext cx="5238902" cy="369336"/>
        </a:xfrm>
        <a:prstGeom prst="rect">
          <a:avLst/>
        </a:prstGeom>
        <a:gradFill rotWithShape="0">
          <a:gsLst>
            <a:gs pos="0">
              <a:schemeClr val="accent4">
                <a:hueOff val="6930462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2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2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31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uk-UA" sz="3200" kern="1200" smtClean="0">
              <a:latin typeface="Monotype Corsiva" pitchFamily="66" charset="0"/>
              <a:ea typeface="+mn-ea"/>
              <a:cs typeface="+mn-cs"/>
            </a:rPr>
            <a:t>“</a:t>
          </a:r>
          <a:r>
            <a:rPr lang="uk-UA" altLang="uk-UA" sz="3200" kern="1200" smtClean="0">
              <a:latin typeface="Monotype Corsiva" pitchFamily="66" charset="0"/>
              <a:ea typeface="+mn-ea"/>
              <a:cs typeface="+mn-cs"/>
            </a:rPr>
            <a:t>Дерево рішень</a:t>
          </a:r>
          <a:r>
            <a:rPr lang="en-US" altLang="uk-UA" sz="3200" kern="1200" smtClean="0">
              <a:latin typeface="Monotype Corsiva" pitchFamily="66" charset="0"/>
              <a:ea typeface="+mn-ea"/>
              <a:cs typeface="+mn-cs"/>
            </a:rPr>
            <a:t>”</a:t>
          </a:r>
          <a:endParaRPr lang="ru-RU" altLang="uk-UA" sz="3200" kern="1200" dirty="0">
            <a:latin typeface="Monotype Corsiva" pitchFamily="66" charset="0"/>
            <a:ea typeface="+mn-ea"/>
            <a:cs typeface="+mn-cs"/>
          </a:endParaRPr>
        </a:p>
      </dsp:txBody>
      <dsp:txXfrm>
        <a:off x="857097" y="2420722"/>
        <a:ext cx="5238902" cy="369336"/>
      </dsp:txXfrm>
    </dsp:sp>
    <dsp:sp modelId="{C7DD97AF-A3D1-4D53-9FEE-E9C90A3686B5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930462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1AAB44-3E7C-4DB6-8037-01E794CF22D8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4">
                <a:hueOff val="8663078"/>
                <a:satOff val="-39973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663078"/>
                <a:satOff val="-39973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663078"/>
                <a:satOff val="-39973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31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uk-UA" sz="3200" kern="1200" smtClean="0">
              <a:latin typeface="Monotype Corsiva" pitchFamily="66" charset="0"/>
              <a:ea typeface="+mn-ea"/>
              <a:cs typeface="+mn-cs"/>
            </a:rPr>
            <a:t>“</a:t>
          </a:r>
          <a:r>
            <a:rPr lang="uk-UA" altLang="uk-UA" sz="3200" kern="1200" smtClean="0">
              <a:latin typeface="Monotype Corsiva" pitchFamily="66" charset="0"/>
              <a:ea typeface="+mn-ea"/>
              <a:cs typeface="+mn-cs"/>
            </a:rPr>
            <a:t>Аналіз ситуації</a:t>
          </a:r>
          <a:r>
            <a:rPr lang="en-US" altLang="uk-UA" sz="3200" kern="1200" smtClean="0">
              <a:latin typeface="Monotype Corsiva" pitchFamily="66" charset="0"/>
              <a:ea typeface="+mn-ea"/>
              <a:cs typeface="+mn-cs"/>
            </a:rPr>
            <a:t>”</a:t>
          </a:r>
          <a:endParaRPr lang="ru-RU" altLang="uk-UA" sz="3200" kern="1200" dirty="0">
            <a:latin typeface="Monotype Corsiva" pitchFamily="66" charset="0"/>
            <a:ea typeface="+mn-ea"/>
            <a:cs typeface="+mn-cs"/>
          </a:endParaRPr>
        </a:p>
      </dsp:txBody>
      <dsp:txXfrm>
        <a:off x="619556" y="2955584"/>
        <a:ext cx="5422188" cy="369336"/>
      </dsp:txXfrm>
    </dsp:sp>
    <dsp:sp modelId="{A6090DFF-D8AD-457D-8829-31DAA87E9C97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8663078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F4D3C0-61AD-4F79-AAAE-249B2E3A6CC4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316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uk-UA" sz="3200" kern="1200" smtClean="0">
              <a:latin typeface="Monotype Corsiva" pitchFamily="66" charset="0"/>
              <a:ea typeface="+mn-ea"/>
              <a:cs typeface="+mn-cs"/>
            </a:rPr>
            <a:t>“</a:t>
          </a:r>
          <a:r>
            <a:rPr lang="uk-UA" altLang="uk-UA" sz="3200" kern="1200" smtClean="0">
              <a:latin typeface="Monotype Corsiva" pitchFamily="66" charset="0"/>
              <a:ea typeface="+mn-ea"/>
              <a:cs typeface="+mn-cs"/>
            </a:rPr>
            <a:t>Метод прес</a:t>
          </a:r>
          <a:r>
            <a:rPr lang="en-US" altLang="uk-UA" sz="3200" kern="1200" smtClean="0">
              <a:latin typeface="Monotype Corsiva" pitchFamily="66" charset="0"/>
              <a:ea typeface="+mn-ea"/>
              <a:cs typeface="+mn-cs"/>
            </a:rPr>
            <a:t>”</a:t>
          </a:r>
          <a:endParaRPr lang="ru-RU" altLang="uk-UA" sz="3200" kern="1200" dirty="0">
            <a:latin typeface="Monotype Corsiva" pitchFamily="66" charset="0"/>
            <a:ea typeface="+mn-ea"/>
            <a:cs typeface="+mn-cs"/>
          </a:endParaRPr>
        </a:p>
      </dsp:txBody>
      <dsp:txXfrm>
        <a:off x="285089" y="3509914"/>
        <a:ext cx="5756656" cy="369336"/>
      </dsp:txXfrm>
    </dsp:sp>
    <dsp:sp modelId="{6468E959-6C3A-49A7-AED0-9B5F78F28310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A919F-C31D-4803-94C3-B3C9C621BB7B}">
      <dsp:nvSpPr>
        <dsp:cNvPr id="0" name=""/>
        <dsp:cNvSpPr/>
      </dsp:nvSpPr>
      <dsp:spPr>
        <a:xfrm>
          <a:off x="1114364" y="294220"/>
          <a:ext cx="3096706" cy="11453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327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err="1" smtClean="0"/>
            <a:t>Уроки</a:t>
          </a:r>
          <a:r>
            <a:rPr lang="uk-UA" sz="3200" kern="1200" dirty="0" smtClean="0"/>
            <a:t>-подорожі</a:t>
          </a:r>
          <a:endParaRPr lang="uk-UA" sz="3200" kern="1200" dirty="0"/>
        </a:p>
      </dsp:txBody>
      <dsp:txXfrm>
        <a:off x="1114364" y="294220"/>
        <a:ext cx="3096706" cy="1145308"/>
      </dsp:txXfrm>
    </dsp:sp>
    <dsp:sp modelId="{473081E7-B72E-492D-B43F-38FA720AA582}">
      <dsp:nvSpPr>
        <dsp:cNvPr id="0" name=""/>
        <dsp:cNvSpPr/>
      </dsp:nvSpPr>
      <dsp:spPr>
        <a:xfrm>
          <a:off x="415491" y="200455"/>
          <a:ext cx="1344293" cy="13328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AD61F-FE7E-4FCD-BACC-18285E747E6E}">
      <dsp:nvSpPr>
        <dsp:cNvPr id="0" name=""/>
        <dsp:cNvSpPr/>
      </dsp:nvSpPr>
      <dsp:spPr>
        <a:xfrm>
          <a:off x="4801209" y="353417"/>
          <a:ext cx="4220440" cy="1318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327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err="1" smtClean="0"/>
            <a:t>Уроки</a:t>
          </a:r>
          <a:r>
            <a:rPr lang="uk-UA" sz="3200" kern="1200" dirty="0" smtClean="0"/>
            <a:t>-ігри</a:t>
          </a:r>
          <a:endParaRPr lang="uk-UA" sz="3200" kern="1200" dirty="0"/>
        </a:p>
      </dsp:txBody>
      <dsp:txXfrm>
        <a:off x="4801209" y="353417"/>
        <a:ext cx="4220440" cy="1318887"/>
      </dsp:txXfrm>
    </dsp:sp>
    <dsp:sp modelId="{BD4546AE-E7FA-4DBB-B143-ABF99422724B}">
      <dsp:nvSpPr>
        <dsp:cNvPr id="0" name=""/>
        <dsp:cNvSpPr/>
      </dsp:nvSpPr>
      <dsp:spPr>
        <a:xfrm>
          <a:off x="4331713" y="208590"/>
          <a:ext cx="1182905" cy="160885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97ABC-4F5B-4675-B937-AC31A5C94711}">
      <dsp:nvSpPr>
        <dsp:cNvPr id="0" name=""/>
        <dsp:cNvSpPr/>
      </dsp:nvSpPr>
      <dsp:spPr>
        <a:xfrm>
          <a:off x="1566935" y="1990574"/>
          <a:ext cx="4220440" cy="1318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327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Урок-залік</a:t>
          </a:r>
          <a:endParaRPr lang="uk-UA" sz="3200" kern="1200" dirty="0"/>
        </a:p>
      </dsp:txBody>
      <dsp:txXfrm>
        <a:off x="1566935" y="1990574"/>
        <a:ext cx="4220440" cy="1318887"/>
      </dsp:txXfrm>
    </dsp:sp>
    <dsp:sp modelId="{A11DDB34-F254-4C81-8732-9F11B33EE0AB}">
      <dsp:nvSpPr>
        <dsp:cNvPr id="0" name=""/>
        <dsp:cNvSpPr/>
      </dsp:nvSpPr>
      <dsp:spPr>
        <a:xfrm>
          <a:off x="415495" y="2053957"/>
          <a:ext cx="1539157" cy="126227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98096-B86E-4A04-91FD-978F2108C69B}">
      <dsp:nvSpPr>
        <dsp:cNvPr id="0" name=""/>
        <dsp:cNvSpPr/>
      </dsp:nvSpPr>
      <dsp:spPr>
        <a:xfrm>
          <a:off x="4498901" y="3446909"/>
          <a:ext cx="4220440" cy="1318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327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Інтегрований урок</a:t>
          </a:r>
          <a:endParaRPr lang="uk-UA" sz="3200" kern="1200" dirty="0"/>
        </a:p>
      </dsp:txBody>
      <dsp:txXfrm>
        <a:off x="4498901" y="3446909"/>
        <a:ext cx="4220440" cy="1318887"/>
      </dsp:txXfrm>
    </dsp:sp>
    <dsp:sp modelId="{74457C13-1C6A-4605-AC94-AF9D2A746F7B}">
      <dsp:nvSpPr>
        <dsp:cNvPr id="0" name=""/>
        <dsp:cNvSpPr/>
      </dsp:nvSpPr>
      <dsp:spPr>
        <a:xfrm>
          <a:off x="3506958" y="3423157"/>
          <a:ext cx="1649501" cy="1568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77E60-27BB-4122-AC99-766B29856BB8}">
      <dsp:nvSpPr>
        <dsp:cNvPr id="0" name=""/>
        <dsp:cNvSpPr/>
      </dsp:nvSpPr>
      <dsp:spPr>
        <a:xfrm>
          <a:off x="5458261" y="2492"/>
          <a:ext cx="2764802" cy="1250475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Схеми</a:t>
          </a:r>
          <a:endParaRPr lang="uk-UA" sz="4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458261" y="2492"/>
        <a:ext cx="2764802" cy="1250475"/>
      </dsp:txXfrm>
    </dsp:sp>
    <dsp:sp modelId="{72623940-EDF6-4CF8-9889-7DA66B7C93FE}">
      <dsp:nvSpPr>
        <dsp:cNvPr id="0" name=""/>
        <dsp:cNvSpPr/>
      </dsp:nvSpPr>
      <dsp:spPr>
        <a:xfrm>
          <a:off x="4148005" y="21099"/>
          <a:ext cx="1237971" cy="1250475"/>
        </a:xfrm>
        <a:prstGeom prst="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1E9C46-0965-4CEF-B371-B2F0264BA86C}">
      <dsp:nvSpPr>
        <dsp:cNvPr id="0" name=""/>
        <dsp:cNvSpPr/>
      </dsp:nvSpPr>
      <dsp:spPr>
        <a:xfrm>
          <a:off x="4096493" y="1459296"/>
          <a:ext cx="2764802" cy="1250475"/>
        </a:xfrm>
        <a:prstGeom prst="rect">
          <a:avLst/>
        </a:prstGeom>
        <a:gradFill rotWithShape="0">
          <a:gsLst>
            <a:gs pos="0">
              <a:srgbClr val="4BACC6">
                <a:hueOff val="-3311292"/>
                <a:satOff val="13270"/>
                <a:lumOff val="2876"/>
                <a:alphaOff val="0"/>
                <a:shade val="51000"/>
                <a:satMod val="130000"/>
              </a:srgbClr>
            </a:gs>
            <a:gs pos="80000">
              <a:srgbClr val="4BACC6">
                <a:hueOff val="-3311292"/>
                <a:satOff val="13270"/>
                <a:lumOff val="2876"/>
                <a:alphaOff val="0"/>
                <a:shade val="93000"/>
                <a:satMod val="130000"/>
              </a:srgbClr>
            </a:gs>
            <a:gs pos="100000">
              <a:srgbClr val="4BACC6">
                <a:hueOff val="-3311292"/>
                <a:satOff val="13270"/>
                <a:lumOff val="287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Таблиці</a:t>
          </a:r>
          <a:endParaRPr lang="uk-UA" sz="4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096493" y="1459296"/>
        <a:ext cx="2764802" cy="1250475"/>
      </dsp:txXfrm>
    </dsp:sp>
    <dsp:sp modelId="{43961BE8-AE43-4872-9111-AB6251202156}">
      <dsp:nvSpPr>
        <dsp:cNvPr id="0" name=""/>
        <dsp:cNvSpPr/>
      </dsp:nvSpPr>
      <dsp:spPr>
        <a:xfrm>
          <a:off x="6985093" y="1459296"/>
          <a:ext cx="1237971" cy="1250475"/>
        </a:xfrm>
        <a:prstGeom prst="rect">
          <a:avLst/>
        </a:prstGeom>
        <a:gradFill rotWithShape="0">
          <a:gsLst>
            <a:gs pos="0">
              <a:srgbClr val="4BACC6">
                <a:hueOff val="-3311292"/>
                <a:satOff val="13270"/>
                <a:lumOff val="2876"/>
                <a:alphaOff val="0"/>
                <a:shade val="51000"/>
                <a:satMod val="130000"/>
              </a:srgbClr>
            </a:gs>
            <a:gs pos="80000">
              <a:srgbClr val="4BACC6">
                <a:hueOff val="-3311292"/>
                <a:satOff val="13270"/>
                <a:lumOff val="2876"/>
                <a:alphaOff val="0"/>
                <a:shade val="93000"/>
                <a:satMod val="130000"/>
              </a:srgbClr>
            </a:gs>
            <a:gs pos="100000">
              <a:srgbClr val="4BACC6">
                <a:hueOff val="-3311292"/>
                <a:satOff val="13270"/>
                <a:lumOff val="287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354C8F-BB26-4471-A710-5EAEC453EE1B}">
      <dsp:nvSpPr>
        <dsp:cNvPr id="0" name=""/>
        <dsp:cNvSpPr/>
      </dsp:nvSpPr>
      <dsp:spPr>
        <a:xfrm>
          <a:off x="5458261" y="2916101"/>
          <a:ext cx="2764802" cy="1250475"/>
        </a:xfrm>
        <a:prstGeom prst="rect">
          <a:avLst/>
        </a:prstGeom>
        <a:gradFill rotWithShape="0">
          <a:gsLst>
            <a:gs pos="0">
              <a:srgbClr val="4BACC6">
                <a:hueOff val="-6622584"/>
                <a:satOff val="26541"/>
                <a:lumOff val="5752"/>
                <a:alphaOff val="0"/>
                <a:shade val="51000"/>
                <a:satMod val="130000"/>
              </a:srgbClr>
            </a:gs>
            <a:gs pos="80000">
              <a:srgbClr val="4BACC6">
                <a:hueOff val="-6622584"/>
                <a:satOff val="26541"/>
                <a:lumOff val="5752"/>
                <a:alphaOff val="0"/>
                <a:shade val="93000"/>
                <a:satMod val="130000"/>
              </a:srgbClr>
            </a:gs>
            <a:gs pos="100000">
              <a:srgbClr val="4BACC6">
                <a:hueOff val="-6622584"/>
                <a:satOff val="26541"/>
                <a:lumOff val="575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Малюнки</a:t>
          </a:r>
          <a:endParaRPr lang="uk-UA" sz="4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458261" y="2916101"/>
        <a:ext cx="2764802" cy="1250475"/>
      </dsp:txXfrm>
    </dsp:sp>
    <dsp:sp modelId="{8CF875AB-DA18-4F38-88FE-F17B12E3DB53}">
      <dsp:nvSpPr>
        <dsp:cNvPr id="0" name=""/>
        <dsp:cNvSpPr/>
      </dsp:nvSpPr>
      <dsp:spPr>
        <a:xfrm>
          <a:off x="4096493" y="2916101"/>
          <a:ext cx="1237971" cy="1250475"/>
        </a:xfrm>
        <a:prstGeom prst="rect">
          <a:avLst/>
        </a:prstGeom>
        <a:gradFill rotWithShape="0">
          <a:gsLst>
            <a:gs pos="0">
              <a:srgbClr val="4BACC6">
                <a:hueOff val="-6622584"/>
                <a:satOff val="26541"/>
                <a:lumOff val="5752"/>
                <a:alphaOff val="0"/>
                <a:shade val="51000"/>
                <a:satMod val="130000"/>
              </a:srgbClr>
            </a:gs>
            <a:gs pos="80000">
              <a:srgbClr val="4BACC6">
                <a:hueOff val="-6622584"/>
                <a:satOff val="26541"/>
                <a:lumOff val="5752"/>
                <a:alphaOff val="0"/>
                <a:shade val="93000"/>
                <a:satMod val="130000"/>
              </a:srgbClr>
            </a:gs>
            <a:gs pos="100000">
              <a:srgbClr val="4BACC6">
                <a:hueOff val="-6622584"/>
                <a:satOff val="26541"/>
                <a:lumOff val="575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249B0F-7F87-4700-AD59-20334D66005F}">
      <dsp:nvSpPr>
        <dsp:cNvPr id="0" name=""/>
        <dsp:cNvSpPr/>
      </dsp:nvSpPr>
      <dsp:spPr>
        <a:xfrm>
          <a:off x="4096493" y="4372905"/>
          <a:ext cx="2764802" cy="1250475"/>
        </a:xfrm>
        <a:prstGeom prst="rect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5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Наочність</a:t>
          </a:r>
          <a:endParaRPr lang="uk-UA" sz="4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096493" y="4372905"/>
        <a:ext cx="2764802" cy="1250475"/>
      </dsp:txXfrm>
    </dsp:sp>
    <dsp:sp modelId="{458C825B-A610-4B17-9A6D-ED0C51374013}">
      <dsp:nvSpPr>
        <dsp:cNvPr id="0" name=""/>
        <dsp:cNvSpPr/>
      </dsp:nvSpPr>
      <dsp:spPr>
        <a:xfrm>
          <a:off x="6985093" y="4372905"/>
          <a:ext cx="1237971" cy="1250475"/>
        </a:xfrm>
        <a:prstGeom prst="rect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9B463-2327-42D3-928A-F84620912011}">
      <dsp:nvSpPr>
        <dsp:cNvPr id="0" name=""/>
        <dsp:cNvSpPr/>
      </dsp:nvSpPr>
      <dsp:spPr>
        <a:xfrm>
          <a:off x="2100495" y="3751334"/>
          <a:ext cx="2075971" cy="3401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7985" y="0"/>
              </a:lnTo>
              <a:lnTo>
                <a:pt x="1037985" y="3401219"/>
              </a:lnTo>
              <a:lnTo>
                <a:pt x="2075971" y="3401219"/>
              </a:lnTo>
            </a:path>
          </a:pathLst>
        </a:custGeom>
        <a:noFill/>
        <a:ln w="38100" cap="flat" cmpd="sng" algn="ctr">
          <a:solidFill>
            <a:srgbClr val="4F81BD"/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038862" y="5352327"/>
        <a:ext cx="0" cy="0"/>
      </dsp:txXfrm>
    </dsp:sp>
    <dsp:sp modelId="{E8A7E56D-D0E2-4F31-8A63-7E975C863C51}">
      <dsp:nvSpPr>
        <dsp:cNvPr id="0" name=""/>
        <dsp:cNvSpPr/>
      </dsp:nvSpPr>
      <dsp:spPr>
        <a:xfrm>
          <a:off x="2100495" y="3751334"/>
          <a:ext cx="4521940" cy="2033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0970" y="0"/>
              </a:lnTo>
              <a:lnTo>
                <a:pt x="2260970" y="2033073"/>
              </a:lnTo>
              <a:lnTo>
                <a:pt x="4521940" y="2033073"/>
              </a:lnTo>
            </a:path>
          </a:pathLst>
        </a:custGeom>
        <a:noFill/>
        <a:ln w="38100" cap="flat" cmpd="sng" algn="ctr">
          <a:solidFill>
            <a:sysClr val="windowText" lastClr="000000"/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237516" y="4643922"/>
        <a:ext cx="0" cy="0"/>
      </dsp:txXfrm>
    </dsp:sp>
    <dsp:sp modelId="{FC9EB29D-1706-4056-ACA6-115B799C343A}">
      <dsp:nvSpPr>
        <dsp:cNvPr id="0" name=""/>
        <dsp:cNvSpPr/>
      </dsp:nvSpPr>
      <dsp:spPr>
        <a:xfrm>
          <a:off x="2100495" y="3751334"/>
          <a:ext cx="1515861" cy="926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7930" y="0"/>
              </a:lnTo>
              <a:lnTo>
                <a:pt x="757930" y="926554"/>
              </a:lnTo>
              <a:lnTo>
                <a:pt x="1515861" y="926554"/>
              </a:lnTo>
            </a:path>
          </a:pathLst>
        </a:custGeom>
        <a:noFill/>
        <a:ln w="38100" cap="flat" cmpd="sng" algn="ctr">
          <a:solidFill>
            <a:srgbClr val="F79646"/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814010" y="4170196"/>
        <a:ext cx="0" cy="0"/>
      </dsp:txXfrm>
    </dsp:sp>
    <dsp:sp modelId="{CF53E12A-3B66-4333-B8ED-4FBD7867187C}">
      <dsp:nvSpPr>
        <dsp:cNvPr id="0" name=""/>
        <dsp:cNvSpPr/>
      </dsp:nvSpPr>
      <dsp:spPr>
        <a:xfrm>
          <a:off x="2100495" y="3705614"/>
          <a:ext cx="45219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60970" y="45720"/>
              </a:lnTo>
              <a:lnTo>
                <a:pt x="2260970" y="134574"/>
              </a:lnTo>
              <a:lnTo>
                <a:pt x="4521940" y="134574"/>
              </a:lnTo>
            </a:path>
          </a:pathLst>
        </a:custGeom>
        <a:noFill/>
        <a:ln w="38100" cap="flat" cmpd="sng" algn="ctr">
          <a:solidFill>
            <a:srgbClr val="4F81BD"/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248394" y="3638264"/>
        <a:ext cx="0" cy="0"/>
      </dsp:txXfrm>
    </dsp:sp>
    <dsp:sp modelId="{89E1EE12-C0AD-4BC2-84D3-09F6DC571008}">
      <dsp:nvSpPr>
        <dsp:cNvPr id="0" name=""/>
        <dsp:cNvSpPr/>
      </dsp:nvSpPr>
      <dsp:spPr>
        <a:xfrm>
          <a:off x="2100495" y="2904079"/>
          <a:ext cx="2724051" cy="847255"/>
        </a:xfrm>
        <a:custGeom>
          <a:avLst/>
          <a:gdLst/>
          <a:ahLst/>
          <a:cxnLst/>
          <a:rect l="0" t="0" r="0" b="0"/>
          <a:pathLst>
            <a:path>
              <a:moveTo>
                <a:pt x="0" y="847255"/>
              </a:moveTo>
              <a:lnTo>
                <a:pt x="1362025" y="847255"/>
              </a:lnTo>
              <a:lnTo>
                <a:pt x="1362025" y="0"/>
              </a:lnTo>
              <a:lnTo>
                <a:pt x="2724051" y="0"/>
              </a:lnTo>
            </a:path>
          </a:pathLst>
        </a:custGeom>
        <a:noFill/>
        <a:ln w="38100" cap="flat" cmpd="sng" algn="ctr">
          <a:solidFill>
            <a:srgbClr val="C0504D"/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391201" y="3256388"/>
        <a:ext cx="0" cy="0"/>
      </dsp:txXfrm>
    </dsp:sp>
    <dsp:sp modelId="{5591569A-D55C-4B80-B948-33D8C9B74D55}">
      <dsp:nvSpPr>
        <dsp:cNvPr id="0" name=""/>
        <dsp:cNvSpPr/>
      </dsp:nvSpPr>
      <dsp:spPr>
        <a:xfrm>
          <a:off x="2100495" y="1751951"/>
          <a:ext cx="4164214" cy="1999382"/>
        </a:xfrm>
        <a:custGeom>
          <a:avLst/>
          <a:gdLst/>
          <a:ahLst/>
          <a:cxnLst/>
          <a:rect l="0" t="0" r="0" b="0"/>
          <a:pathLst>
            <a:path>
              <a:moveTo>
                <a:pt x="0" y="1999382"/>
              </a:moveTo>
              <a:lnTo>
                <a:pt x="2082107" y="1999382"/>
              </a:lnTo>
              <a:lnTo>
                <a:pt x="2082107" y="0"/>
              </a:lnTo>
              <a:lnTo>
                <a:pt x="4164214" y="0"/>
              </a:lnTo>
            </a:path>
          </a:pathLst>
        </a:custGeom>
        <a:noFill/>
        <a:ln w="38100" cap="flat" cmpd="sng" algn="ctr">
          <a:solidFill>
            <a:srgbClr val="9BBB59"/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067119" y="2636160"/>
        <a:ext cx="0" cy="0"/>
      </dsp:txXfrm>
    </dsp:sp>
    <dsp:sp modelId="{0AA948A4-A87A-4B75-AF88-DB77B2E76FA9}">
      <dsp:nvSpPr>
        <dsp:cNvPr id="0" name=""/>
        <dsp:cNvSpPr/>
      </dsp:nvSpPr>
      <dsp:spPr>
        <a:xfrm>
          <a:off x="2100495" y="913076"/>
          <a:ext cx="895051" cy="2838258"/>
        </a:xfrm>
        <a:custGeom>
          <a:avLst/>
          <a:gdLst/>
          <a:ahLst/>
          <a:cxnLst/>
          <a:rect l="0" t="0" r="0" b="0"/>
          <a:pathLst>
            <a:path>
              <a:moveTo>
                <a:pt x="0" y="2838258"/>
              </a:moveTo>
              <a:lnTo>
                <a:pt x="447525" y="2838258"/>
              </a:lnTo>
              <a:lnTo>
                <a:pt x="447525" y="0"/>
              </a:lnTo>
              <a:lnTo>
                <a:pt x="895051" y="0"/>
              </a:lnTo>
            </a:path>
          </a:pathLst>
        </a:custGeom>
        <a:noFill/>
        <a:ln w="38100" cap="flat" cmpd="sng" algn="ctr">
          <a:solidFill>
            <a:sysClr val="windowText" lastClr="000000"/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473619" y="2257804"/>
        <a:ext cx="0" cy="0"/>
      </dsp:txXfrm>
    </dsp:sp>
    <dsp:sp modelId="{965D7C8A-FC60-415C-B105-215C4A9D5328}">
      <dsp:nvSpPr>
        <dsp:cNvPr id="0" name=""/>
        <dsp:cNvSpPr/>
      </dsp:nvSpPr>
      <dsp:spPr>
        <a:xfrm rot="16200000">
          <a:off x="-2205101" y="2905252"/>
          <a:ext cx="6919029" cy="1692164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7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ІКТ на </a:t>
          </a:r>
          <a:r>
            <a:rPr lang="uk-UA" sz="570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уроках</a:t>
          </a:r>
          <a:r>
            <a:rPr lang="uk-UA" sz="57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математики</a:t>
          </a:r>
          <a:endParaRPr lang="uk-UA" sz="57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-2205101" y="2905252"/>
        <a:ext cx="6919029" cy="1692164"/>
      </dsp:txXfrm>
    </dsp:sp>
    <dsp:sp modelId="{6E75B787-7E36-4F0D-870D-2C376204122C}">
      <dsp:nvSpPr>
        <dsp:cNvPr id="0" name=""/>
        <dsp:cNvSpPr/>
      </dsp:nvSpPr>
      <dsp:spPr>
        <a:xfrm>
          <a:off x="2995546" y="457264"/>
          <a:ext cx="2990124" cy="911623"/>
        </a:xfrm>
        <a:prstGeom prst="rect">
          <a:avLst/>
        </a:prstGeom>
        <a:gradFill rotWithShape="1">
          <a:gsLst>
            <a:gs pos="0">
              <a:srgbClr val="F79646">
                <a:tint val="50000"/>
                <a:satMod val="300000"/>
              </a:srgbClr>
            </a:gs>
            <a:gs pos="35000">
              <a:srgbClr val="F79646">
                <a:tint val="37000"/>
                <a:satMod val="300000"/>
              </a:srgbClr>
            </a:gs>
            <a:gs pos="100000">
              <a:srgbClr val="F79646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79646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Ресурси Інтернет</a:t>
          </a:r>
          <a:endParaRPr lang="uk-UA" sz="23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2995546" y="457264"/>
        <a:ext cx="2990124" cy="911623"/>
      </dsp:txXfrm>
    </dsp:sp>
    <dsp:sp modelId="{A4AED289-AEB3-498A-92C4-4855E8DD4ED7}">
      <dsp:nvSpPr>
        <dsp:cNvPr id="0" name=""/>
        <dsp:cNvSpPr/>
      </dsp:nvSpPr>
      <dsp:spPr>
        <a:xfrm>
          <a:off x="6264709" y="1296140"/>
          <a:ext cx="2990124" cy="911623"/>
        </a:xfrm>
        <a:prstGeom prst="rect">
          <a:avLst/>
        </a:prstGeom>
        <a:gradFill rotWithShape="1">
          <a:gsLst>
            <a:gs pos="0">
              <a:srgbClr val="4BACC6">
                <a:tint val="50000"/>
                <a:satMod val="300000"/>
              </a:srgbClr>
            </a:gs>
            <a:gs pos="35000">
              <a:srgbClr val="4BACC6">
                <a:tint val="37000"/>
                <a:satMod val="300000"/>
              </a:srgbClr>
            </a:gs>
            <a:gs pos="100000">
              <a:srgbClr val="4BACC6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BACC6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Проектні технології</a:t>
          </a:r>
          <a:endParaRPr lang="uk-UA" sz="23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6264709" y="1296140"/>
        <a:ext cx="2990124" cy="911623"/>
      </dsp:txXfrm>
    </dsp:sp>
    <dsp:sp modelId="{69F7DD27-CC54-4083-9D90-B92C621CC76F}">
      <dsp:nvSpPr>
        <dsp:cNvPr id="0" name=""/>
        <dsp:cNvSpPr/>
      </dsp:nvSpPr>
      <dsp:spPr>
        <a:xfrm>
          <a:off x="4824546" y="2448268"/>
          <a:ext cx="2990124" cy="911623"/>
        </a:xfrm>
        <a:prstGeom prst="rect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Комп</a:t>
          </a:r>
          <a:r>
            <a:rPr lang="en-US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’</a:t>
          </a:r>
          <a:r>
            <a:rPr lang="uk-UA" sz="230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ютерні</a:t>
          </a:r>
          <a:r>
            <a:rPr lang="uk-UA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презентації</a:t>
          </a:r>
          <a:r>
            <a:rPr lang="en-US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Power Point</a:t>
          </a:r>
          <a:endParaRPr lang="uk-UA" sz="23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824546" y="2448268"/>
        <a:ext cx="2990124" cy="911623"/>
      </dsp:txXfrm>
    </dsp:sp>
    <dsp:sp modelId="{A6EF528D-983D-43FC-8324-6A9220859265}">
      <dsp:nvSpPr>
        <dsp:cNvPr id="0" name=""/>
        <dsp:cNvSpPr/>
      </dsp:nvSpPr>
      <dsp:spPr>
        <a:xfrm>
          <a:off x="6622435" y="3384377"/>
          <a:ext cx="2990124" cy="911623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Текстовий редактор</a:t>
          </a:r>
          <a:endParaRPr lang="uk-UA" sz="23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6622435" y="3384377"/>
        <a:ext cx="2990124" cy="911623"/>
      </dsp:txXfrm>
    </dsp:sp>
    <dsp:sp modelId="{237ED9A9-B56A-4CFD-BD20-D68FFB37A902}">
      <dsp:nvSpPr>
        <dsp:cNvPr id="0" name=""/>
        <dsp:cNvSpPr/>
      </dsp:nvSpPr>
      <dsp:spPr>
        <a:xfrm>
          <a:off x="3616356" y="4222077"/>
          <a:ext cx="2990124" cy="911623"/>
        </a:xfrm>
        <a:prstGeom prst="rect">
          <a:avLst/>
        </a:prstGeom>
        <a:gradFill rotWithShape="1">
          <a:gsLst>
            <a:gs pos="0">
              <a:srgbClr val="C0504D">
                <a:tint val="50000"/>
                <a:satMod val="300000"/>
              </a:srgbClr>
            </a:gs>
            <a:gs pos="35000">
              <a:srgbClr val="C0504D">
                <a:tint val="37000"/>
                <a:satMod val="300000"/>
              </a:srgbClr>
            </a:gs>
            <a:gs pos="100000">
              <a:srgbClr val="C0504D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C0504D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Графічний редактор</a:t>
          </a:r>
          <a:endParaRPr lang="uk-UA" sz="23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616356" y="4222077"/>
        <a:ext cx="2990124" cy="911623"/>
      </dsp:txXfrm>
    </dsp:sp>
    <dsp:sp modelId="{710DE8F6-C874-422D-9E86-FC1A6B10D82B}">
      <dsp:nvSpPr>
        <dsp:cNvPr id="0" name=""/>
        <dsp:cNvSpPr/>
      </dsp:nvSpPr>
      <dsp:spPr>
        <a:xfrm>
          <a:off x="6622435" y="5328596"/>
          <a:ext cx="2990124" cy="911623"/>
        </a:xfrm>
        <a:prstGeom prst="rect">
          <a:avLst/>
        </a:prstGeom>
        <a:gradFill rotWithShape="1">
          <a:gsLst>
            <a:gs pos="0">
              <a:srgbClr val="4F81BD">
                <a:tint val="50000"/>
                <a:satMod val="300000"/>
              </a:srgbClr>
            </a:gs>
            <a:gs pos="35000">
              <a:srgbClr val="4F81BD">
                <a:tint val="37000"/>
                <a:satMod val="300000"/>
              </a:srgbClr>
            </a:gs>
            <a:gs pos="100000">
              <a:srgbClr val="4F81BD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Програма </a:t>
          </a:r>
          <a:r>
            <a:rPr lang="en-US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Excel</a:t>
          </a:r>
          <a:endParaRPr lang="uk-UA" sz="23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6622435" y="5328596"/>
        <a:ext cx="2990124" cy="911623"/>
      </dsp:txXfrm>
    </dsp:sp>
    <dsp:sp modelId="{B15A67E5-AA4E-428E-88AA-F425923082DB}">
      <dsp:nvSpPr>
        <dsp:cNvPr id="0" name=""/>
        <dsp:cNvSpPr/>
      </dsp:nvSpPr>
      <dsp:spPr>
        <a:xfrm>
          <a:off x="4176466" y="6696743"/>
          <a:ext cx="2990124" cy="911623"/>
        </a:xfrm>
        <a:prstGeom prst="rect">
          <a:avLst/>
        </a:prstGeom>
        <a:gradFill rotWithShape="1">
          <a:gsLst>
            <a:gs pos="0">
              <a:sysClr val="windowText" lastClr="000000">
                <a:tint val="50000"/>
                <a:satMod val="300000"/>
              </a:sysClr>
            </a:gs>
            <a:gs pos="35000">
              <a:sysClr val="windowText" lastClr="000000">
                <a:tint val="37000"/>
                <a:satMod val="300000"/>
              </a:sysClr>
            </a:gs>
            <a:gs pos="100000">
              <a:sysClr val="windowText" lastClr="000000">
                <a:tint val="15000"/>
                <a:satMod val="350000"/>
              </a:sysClr>
            </a:gs>
          </a:gsLst>
          <a:lin ang="16200000" scaled="1"/>
        </a:gradFill>
        <a:ln w="9525" cap="flat" cmpd="sng" algn="ctr">
          <a:solidFill>
            <a:sysClr val="windowText" lastClr="000000">
              <a:shade val="95000"/>
              <a:satMod val="10500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Програма</a:t>
          </a:r>
          <a:r>
            <a:rPr lang="en-US" sz="23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Scratch</a:t>
          </a:r>
          <a:endParaRPr lang="uk-UA" sz="23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176466" y="6696743"/>
        <a:ext cx="2990124" cy="911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пн 26.03.18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mp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1742" y="0"/>
            <a:ext cx="5882433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 звіт вчителя математики</a:t>
            </a:r>
          </a:p>
          <a:p>
            <a:pPr algn="ctr"/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Гориглядівської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ЗОШ І-ІІ ст.</a:t>
            </a:r>
          </a:p>
          <a:p>
            <a:pPr algn="ctr"/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Дворської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Олесі Михайлівни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85" b="95394" l="0" r="60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12" t="21408" r="2412" b="27205"/>
          <a:stretch/>
        </p:blipFill>
        <p:spPr>
          <a:xfrm>
            <a:off x="-148653" y="1077498"/>
            <a:ext cx="6614379" cy="57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575" y="797510"/>
            <a:ext cx="85773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Математична культура</a:t>
            </a:r>
            <a:r>
              <a:rPr lang="uk-UA" alt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uk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uk-UA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індивідуальна) – це інтегральна характеристика особистості, яка у всій повноті на даний момент часу фіксує здатність цієї особистості адекватно сприймати доступну її розумінню математичну складову наукової картини світу і вибудувати у відповідності з цим сприйняттям свою освітню, професійну, суспільну діяльність, творити свої морально-етичний та естетичний ідеали.</a:t>
            </a:r>
            <a:br>
              <a:rPr lang="uk-UA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8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806" y="17046"/>
            <a:ext cx="5531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Намагаюся сформувати математичну грамотність у школярів</a:t>
            </a:r>
            <a:r>
              <a:rPr lang="en-US" sz="3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93198823"/>
              </p:ext>
            </p:extLst>
          </p:nvPr>
        </p:nvGraphicFramePr>
        <p:xfrm>
          <a:off x="1300766" y="1586706"/>
          <a:ext cx="6619741" cy="4698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30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CE4BE4-2656-4B34-9ACA-B92BA82E5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F1CE4BE4-2656-4B34-9ACA-B92BA82E5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F2657B-E849-4CAC-9971-39D2129640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5DF2657B-E849-4CAC-9971-39D2129640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76F5D7-0EA6-44A1-92E6-FFF0C6C91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EC76F5D7-0EA6-44A1-92E6-FFF0C6C918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0CAC89-283E-4935-9A1A-EF4C816E3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A70CAC89-283E-4935-9A1A-EF4C816E3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FC949E-3807-4919-B044-DEE5039D3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DEFC949E-3807-4919-B044-DEE5039D3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A9BC5C-B04D-401B-8595-3A1218004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96A9BC5C-B04D-401B-8595-3A1218004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66F7B7-7F3A-459D-93D6-16FA4F833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1366F7B7-7F3A-459D-93D6-16FA4F8337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50FB55-630F-4CD0-9958-0C87FA914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BD50FB55-630F-4CD0-9958-0C87FA914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E58FEB-FEC5-4A4A-B158-27E0F0B7B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30E58FEB-FEC5-4A4A-B158-27E0F0B7B7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291569-9D63-4E0B-B238-F80F5597D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6B291569-9D63-4E0B-B238-F80F5597D0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425" y="1331967"/>
            <a:ext cx="82158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0" cap="none" spc="0" normalizeH="0" baseline="0" noProof="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Для виправлення та запобігання </a:t>
            </a:r>
            <a:r>
              <a:rPr kumimoji="0" lang="uk-UA" sz="6600" b="1" i="0" u="none" strike="noStrike" kern="0" cap="none" spc="0" normalizeH="0" baseline="0" noProof="0" dirty="0" err="1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мовних</a:t>
            </a:r>
            <a:r>
              <a:rPr kumimoji="0" lang="uk-UA" sz="6600" b="1" i="0" u="none" strike="noStrike" kern="0" cap="none" spc="0" normalizeH="0" baseline="0" noProof="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 помилок</a:t>
            </a:r>
            <a:r>
              <a:rPr kumimoji="0" lang="en-US" sz="6600" b="1" i="0" u="none" strike="noStrike" kern="0" cap="none" spc="0" normalizeH="0" baseline="0" noProof="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  </a:t>
            </a:r>
            <a:r>
              <a:rPr kumimoji="0" lang="uk-UA" sz="6600" b="1" i="0" u="none" strike="noStrike" kern="0" cap="none" spc="0" normalizeH="0" baseline="0" noProof="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в учнів, пропоную їм завдання такого типу</a:t>
            </a:r>
            <a:r>
              <a:rPr kumimoji="0" lang="en-US" sz="6600" b="1" i="0" u="none" strike="noStrike" kern="0" cap="none" spc="0" normalizeH="0" baseline="0" noProof="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:</a:t>
            </a:r>
            <a:endParaRPr kumimoji="0" lang="uk-UA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614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77879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577" y="1581406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1. Записати під диктовку певний математичний термін і поставити наголос.</a:t>
            </a:r>
            <a:b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2. Сформулювати та переформулювати (усно, письмово) деяку теорему.</a:t>
            </a:r>
            <a:b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3. Сформулювати твердження, обернене до даного.</a:t>
            </a:r>
            <a:b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4. Заперечити дане твердження.</a:t>
            </a:r>
            <a:endParaRPr kumimoji="0" lang="uk-UA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08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0" y="0"/>
            <a:ext cx="2699792" cy="6858000"/>
          </a:xfrm>
          <a:prstGeom prst="right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термінологічної </a:t>
            </a:r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грамотністі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математики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73" y="3101642"/>
            <a:ext cx="3914865" cy="33715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3429" y="146503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Технологія творчого пошуку «ПОЕЗІЯ»</a:t>
            </a: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Times New Roman"/>
              </a:rPr>
              <a:t/>
            </a:r>
            <a:b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Times New Roman"/>
              </a:rPr>
            </a:b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429000"/>
            <a:ext cx="3760631" cy="2820473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56470"/>
            <a:ext cx="4666932" cy="194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-30482" y="0"/>
            <a:ext cx="2699792" cy="6858000"/>
          </a:xfrm>
          <a:prstGeom prst="right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обчислювальної грамотності на </a:t>
            </a:r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математики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217" y="1190390"/>
            <a:ext cx="3940935" cy="295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2" y="3429000"/>
            <a:ext cx="4043967" cy="303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906073" y="278656"/>
            <a:ext cx="459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математики в 6 класі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-30482" y="0"/>
            <a:ext cx="2699792" cy="6858000"/>
          </a:xfrm>
          <a:prstGeom prst="rightArrow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графічної культури на </a:t>
            </a:r>
            <a:r>
              <a:rPr lang="uk-UA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математики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82" y="801876"/>
            <a:ext cx="2953554" cy="2215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21" y="3739317"/>
            <a:ext cx="3026535" cy="2269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66" y="3759407"/>
            <a:ext cx="2999748" cy="22498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5" y="801876"/>
            <a:ext cx="2996483" cy="22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9775" y="112710"/>
            <a:ext cx="5621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Формуючи</a:t>
            </a:r>
            <a:r>
              <a:rPr kumimoji="0" lang="ru-RU" sz="2800" b="1" i="0" u="sng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sng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математичну</a:t>
            </a:r>
            <a:r>
              <a:rPr kumimoji="0" lang="ru-RU" sz="2800" b="1" i="0" u="sng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sng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грамотність</a:t>
            </a:r>
            <a:r>
              <a:rPr kumimoji="0" lang="ru-RU" sz="2800" b="1" i="0" u="sng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sng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учнів</a:t>
            </a:r>
            <a:r>
              <a:rPr kumimoji="0" lang="ru-RU" sz="2800" b="1" i="0" u="sng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, </a:t>
            </a:r>
            <a:r>
              <a:rPr kumimoji="0" lang="ru-RU" sz="2800" b="1" i="0" u="sng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використовую</a:t>
            </a:r>
            <a:r>
              <a:rPr kumimoji="0" lang="ru-RU" sz="2800" b="1" i="0" u="sng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sng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інтерактивні</a:t>
            </a:r>
            <a:r>
              <a:rPr kumimoji="0" lang="ru-RU" sz="2800" b="1" i="0" u="sng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sng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форми</a:t>
            </a:r>
            <a:r>
              <a:rPr kumimoji="0" lang="ru-RU" sz="2800" b="1" i="0" u="sng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sng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роботи</a:t>
            </a:r>
            <a:r>
              <a:rPr kumimoji="0" lang="en-US" sz="2800" b="1" i="0" u="sng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: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12554909"/>
              </p:ext>
            </p:extLst>
          </p:nvPr>
        </p:nvGraphicFramePr>
        <p:xfrm>
          <a:off x="1716870" y="184830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21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70EEEF-6EA0-4241-8066-3219A74F6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graphicEl>
                                              <a:dgm id="{6A70EEEF-6EA0-4241-8066-3219A74F6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6A70EEEF-6EA0-4241-8066-3219A74F6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6A70EEEF-6EA0-4241-8066-3219A74F6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graphicEl>
                                              <a:dgm id="{6A70EEEF-6EA0-4241-8066-3219A74F66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EA7A01-17A2-4C3E-BA91-79972281E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2DEA7A01-17A2-4C3E-BA91-79972281E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2DEA7A01-17A2-4C3E-BA91-79972281E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DEA7A01-17A2-4C3E-BA91-79972281E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graphicEl>
                                              <a:dgm id="{2DEA7A01-17A2-4C3E-BA91-79972281E2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96C426-E9B3-49B7-AFBF-FDEFB3DC7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dgm id="{C596C426-E9B3-49B7-AFBF-FDEFB3DC7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C596C426-E9B3-49B7-AFBF-FDEFB3DC7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C596C426-E9B3-49B7-AFBF-FDEFB3DC7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graphicEl>
                                              <a:dgm id="{C596C426-E9B3-49B7-AFBF-FDEFB3DC7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D57D98-4E73-4F35-ABAA-0B13F92DA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A4D57D98-4E73-4F35-ABAA-0B13F92DA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A4D57D98-4E73-4F35-ABAA-0B13F92DA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A4D57D98-4E73-4F35-ABAA-0B13F92DA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dgm id="{A4D57D98-4E73-4F35-ABAA-0B13F92DA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C01BD2-3DD8-4690-9493-A3348AAC7A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D4C01BD2-3DD8-4690-9493-A3348AAC7A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D4C01BD2-3DD8-4690-9493-A3348AAC7A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D4C01BD2-3DD8-4690-9493-A3348AAC7A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graphicEl>
                                              <a:dgm id="{D4C01BD2-3DD8-4690-9493-A3348AAC7A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442922-8DED-4E66-8968-F0D428C4D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32442922-8DED-4E66-8968-F0D428C4D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32442922-8DED-4E66-8968-F0D428C4D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32442922-8DED-4E66-8968-F0D428C4D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graphicEl>
                                              <a:dgm id="{32442922-8DED-4E66-8968-F0D428C4D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08832E-4DC0-4B7D-A469-50CC2B5FC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7E08832E-4DC0-4B7D-A469-50CC2B5FC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7E08832E-4DC0-4B7D-A469-50CC2B5FC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dgm id="{7E08832E-4DC0-4B7D-A469-50CC2B5FC0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7E08832E-4DC0-4B7D-A469-50CC2B5FC0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5B583F-040F-421D-B2C8-61BDEA414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965B583F-040F-421D-B2C8-61BDEA414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965B583F-040F-421D-B2C8-61BDEA414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965B583F-040F-421D-B2C8-61BDEA414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graphicEl>
                                              <a:dgm id="{965B583F-040F-421D-B2C8-61BDEA414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63C8B3D-25FE-4ADA-B868-16AB9F518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dgm id="{663C8B3D-25FE-4ADA-B868-16AB9F518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663C8B3D-25FE-4ADA-B868-16AB9F518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663C8B3D-25FE-4ADA-B868-16AB9F518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graphicEl>
                                              <a:dgm id="{663C8B3D-25FE-4ADA-B868-16AB9F5187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DD97AF-A3D1-4D53-9FEE-E9C90A368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graphicEl>
                                              <a:dgm id="{C7DD97AF-A3D1-4D53-9FEE-E9C90A368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graphicEl>
                                              <a:dgm id="{C7DD97AF-A3D1-4D53-9FEE-E9C90A368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graphicEl>
                                              <a:dgm id="{C7DD97AF-A3D1-4D53-9FEE-E9C90A368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graphicEl>
                                              <a:dgm id="{C7DD97AF-A3D1-4D53-9FEE-E9C90A368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91B8BE-9ED6-4AE7-AA91-4512AE56F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6A91B8BE-9ED6-4AE7-AA91-4512AE56F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6A91B8BE-9ED6-4AE7-AA91-4512AE56F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graphicEl>
                                              <a:dgm id="{6A91B8BE-9ED6-4AE7-AA91-4512AE56F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graphicEl>
                                              <a:dgm id="{6A91B8BE-9ED6-4AE7-AA91-4512AE56F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090DFF-D8AD-457D-8829-31DAA87E9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A6090DFF-D8AD-457D-8829-31DAA87E9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dgm id="{A6090DFF-D8AD-457D-8829-31DAA87E9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graphicEl>
                                              <a:dgm id="{A6090DFF-D8AD-457D-8829-31DAA87E9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>
                                            <p:graphicEl>
                                              <a:dgm id="{A6090DFF-D8AD-457D-8829-31DAA87E9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1AAB44-3E7C-4DB6-8037-01E794CF2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graphicEl>
                                              <a:dgm id="{D91AAB44-3E7C-4DB6-8037-01E794CF2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dgm id="{D91AAB44-3E7C-4DB6-8037-01E794CF2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dgm id="{D91AAB44-3E7C-4DB6-8037-01E794CF2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D91AAB44-3E7C-4DB6-8037-01E794CF2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68E959-6C3A-49A7-AED0-9B5F78F28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graphicEl>
                                              <a:dgm id="{6468E959-6C3A-49A7-AED0-9B5F78F28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6468E959-6C3A-49A7-AED0-9B5F78F28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6468E959-6C3A-49A7-AED0-9B5F78F28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>
                                            <p:graphicEl>
                                              <a:dgm id="{6468E959-6C3A-49A7-AED0-9B5F78F28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F4D3C0-61AD-4F79-AAAE-249B2E3A6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dgm id="{A6F4D3C0-61AD-4F79-AAAE-249B2E3A6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graphicEl>
                                              <a:dgm id="{A6F4D3C0-61AD-4F79-AAAE-249B2E3A6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A6F4D3C0-61AD-4F79-AAAE-249B2E3A6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graphicEl>
                                              <a:dgm id="{A6F4D3C0-61AD-4F79-AAAE-249B2E3A6C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259" y="12518"/>
            <a:ext cx="5325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err="1" smtClean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79646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ea typeface="+mj-ea"/>
                <a:cs typeface="+mj-cs"/>
              </a:rPr>
              <a:t>Нестандартні</a:t>
            </a:r>
            <a:r>
              <a:rPr kumimoji="0" lang="ru-RU" sz="4000" b="1" i="0" u="none" strike="noStrike" kern="0" cap="none" spc="0" normalizeH="0" baseline="0" noProof="0" dirty="0" smtClean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79646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ea typeface="+mj-ea"/>
                <a:cs typeface="+mj-cs"/>
              </a:rPr>
              <a:t> уроки, </a:t>
            </a:r>
            <a:r>
              <a:rPr kumimoji="0" lang="ru-RU" sz="4000" b="1" i="0" u="none" strike="noStrike" kern="0" cap="none" spc="0" normalizeH="0" baseline="0" noProof="0" dirty="0" err="1" smtClean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79646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ea typeface="+mj-ea"/>
                <a:cs typeface="+mj-cs"/>
              </a:rPr>
              <a:t>які</a:t>
            </a:r>
            <a:r>
              <a:rPr kumimoji="0" lang="ru-RU" sz="4000" b="1" i="0" u="none" strike="noStrike" kern="0" cap="none" spc="0" normalizeH="0" baseline="0" noProof="0" dirty="0" smtClean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79646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ea typeface="+mj-ea"/>
                <a:cs typeface="+mj-cs"/>
              </a:rPr>
              <a:t> я практикую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27312913"/>
              </p:ext>
            </p:extLst>
          </p:nvPr>
        </p:nvGraphicFramePr>
        <p:xfrm>
          <a:off x="238260" y="1506828"/>
          <a:ext cx="9021650" cy="5177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7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3081E7-B72E-492D-B43F-38FA720AA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473081E7-B72E-492D-B43F-38FA720AA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473081E7-B72E-492D-B43F-38FA720AA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473081E7-B72E-492D-B43F-38FA720AA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graphicEl>
                                              <a:dgm id="{473081E7-B72E-492D-B43F-38FA720AA5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3A919F-C31D-4803-94C3-B3C9C621B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dgm id="{C33A919F-C31D-4803-94C3-B3C9C621B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C33A919F-C31D-4803-94C3-B3C9C621B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C33A919F-C31D-4803-94C3-B3C9C621B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graphicEl>
                                              <a:dgm id="{C33A919F-C31D-4803-94C3-B3C9C621B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4546AE-E7FA-4DBB-B143-ABF994227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BD4546AE-E7FA-4DBB-B143-ABF994227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BD4546AE-E7FA-4DBB-B143-ABF994227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BD4546AE-E7FA-4DBB-B143-ABF994227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dgm id="{BD4546AE-E7FA-4DBB-B143-ABF9942272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DAD61F-FE7E-4FCD-BACC-18285E747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9ADAD61F-FE7E-4FCD-BACC-18285E747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9ADAD61F-FE7E-4FCD-BACC-18285E747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9ADAD61F-FE7E-4FCD-BACC-18285E747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graphicEl>
                                              <a:dgm id="{9ADAD61F-FE7E-4FCD-BACC-18285E747E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1DDB34-F254-4C81-8732-9F11B33EE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A11DDB34-F254-4C81-8732-9F11B33EE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A11DDB34-F254-4C81-8732-9F11B33EE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A11DDB34-F254-4C81-8732-9F11B33EE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graphicEl>
                                              <a:dgm id="{A11DDB34-F254-4C81-8732-9F11B33EE0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5097ABC-4F5B-4675-B937-AC31A5C94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A5097ABC-4F5B-4675-B937-AC31A5C94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A5097ABC-4F5B-4675-B937-AC31A5C94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dgm id="{A5097ABC-4F5B-4675-B937-AC31A5C94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A5097ABC-4F5B-4675-B937-AC31A5C947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457C13-1C6A-4605-AC94-AF9D2A746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74457C13-1C6A-4605-AC94-AF9D2A746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74457C13-1C6A-4605-AC94-AF9D2A746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74457C13-1C6A-4605-AC94-AF9D2A746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graphicEl>
                                              <a:dgm id="{74457C13-1C6A-4605-AC94-AF9D2A746F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D98096-B86E-4A04-91FD-978F2108C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dgm id="{6ED98096-B86E-4A04-91FD-978F2108C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6ED98096-B86E-4A04-91FD-978F2108C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6ED98096-B86E-4A04-91FD-978F2108C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graphicEl>
                                              <a:dgm id="{6ED98096-B86E-4A04-91FD-978F2108C6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4620743"/>
              </p:ext>
            </p:extLst>
          </p:nvPr>
        </p:nvGraphicFramePr>
        <p:xfrm>
          <a:off x="838484" y="130982"/>
          <a:ext cx="12319558" cy="562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 rot="20619234">
            <a:off x="151156" y="1610032"/>
            <a:ext cx="602152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Також щоб підвищити </a:t>
            </a:r>
          </a:p>
          <a:p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якість уроку,</a:t>
            </a:r>
          </a:p>
          <a:p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використовую:</a:t>
            </a:r>
            <a:endParaRPr lang="uk-UA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48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23940-EDF6-4CF8-9889-7DA66B7C93F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277E60-27BB-4122-AC99-766B29856BB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61BE8-AE43-4872-9111-AB6251202156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E9C46-0965-4CEF-B371-B2F0264BA86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F875AB-DA18-4F38-88FE-F17B12E3DB5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354C8F-BB26-4471-A710-5EAEC453EE1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8C825B-A610-4B17-9A6D-ED0C5137401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249B0F-7F87-4700-AD59-20334D66005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84485"/>
            <a:ext cx="4165307" cy="12003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1369" y="1957589"/>
            <a:ext cx="70318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кредо:</a:t>
            </a:r>
          </a:p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“Учитель – не той,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вчить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той, у кого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62" y="442417"/>
            <a:ext cx="860901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223"/>
            <a:ext cx="4221853" cy="323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33" y="1290223"/>
            <a:ext cx="4102467" cy="31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9" y="4023823"/>
            <a:ext cx="3249738" cy="326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55" y="4327300"/>
            <a:ext cx="3651420" cy="279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17" y="2522996"/>
            <a:ext cx="5335349" cy="399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1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96562524"/>
              </p:ext>
            </p:extLst>
          </p:nvPr>
        </p:nvGraphicFramePr>
        <p:xfrm>
          <a:off x="-472622" y="-891480"/>
          <a:ext cx="9612560" cy="774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34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5D7C8A-FC60-415C-B105-215C4A9D5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965D7C8A-FC60-415C-B105-215C4A9D5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A948A4-A87A-4B75-AF88-DB77B2E76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0AA948A4-A87A-4B75-AF88-DB77B2E76F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75B787-7E36-4F0D-870D-2C3762041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6E75B787-7E36-4F0D-870D-2C3762041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91569A-D55C-4B80-B948-33D8C9B74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5591569A-D55C-4B80-B948-33D8C9B74D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AED289-AEB3-498A-92C4-4855E8DD4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A4AED289-AEB3-498A-92C4-4855E8DD4E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9E1EE12-C0AD-4BC2-84D3-09F6DC571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89E1EE12-C0AD-4BC2-84D3-09F6DC571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F7DD27-CC54-4083-9D90-B92C621CC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69F7DD27-CC54-4083-9D90-B92C621CC7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53E12A-3B66-4333-B8ED-4FBD78671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CF53E12A-3B66-4333-B8ED-4FBD786718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EF528D-983D-43FC-8324-6A9220859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A6EF528D-983D-43FC-8324-6A92208592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9EB29D-1706-4056-ACA6-115B799C3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FC9EB29D-1706-4056-ACA6-115B799C34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7ED9A9-B56A-4CFD-BD20-D68FFB37A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237ED9A9-B56A-4CFD-BD20-D68FFB37A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A7E56D-D0E2-4F31-8A63-7E975C863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E8A7E56D-D0E2-4F31-8A63-7E975C863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10DE8F6-C874-422D-9E86-FC1A6B10D8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710DE8F6-C874-422D-9E86-FC1A6B10D8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49B463-2327-42D3-928A-F84620912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5449B463-2327-42D3-928A-F84620912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5A67E5-AA4E-428E-88AA-F42592308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B15A67E5-AA4E-428E-88AA-F42592308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00"/>
            <a:ext cx="7147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Використання</a:t>
            </a:r>
            <a:r>
              <a:rPr kumimoji="0" lang="ru-RU" sz="4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4000" b="1" i="0" u="none" strike="noStrike" kern="0" cap="none" spc="0" normalizeH="0" baseline="0" noProof="0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програми</a:t>
            </a:r>
            <a:r>
              <a:rPr kumimoji="0" lang="ru-RU" sz="4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SCRATCH</a:t>
            </a:r>
            <a:r>
              <a:rPr kumimoji="0" lang="uk-UA" sz="4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на </a:t>
            </a:r>
            <a:r>
              <a:rPr kumimoji="0" lang="uk-UA" sz="4000" b="1" i="0" u="none" strike="noStrike" kern="0" cap="none" spc="0" normalizeH="0" baseline="0" noProof="0" dirty="0" err="1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уроці</a:t>
            </a:r>
            <a:r>
              <a:rPr kumimoji="0" lang="uk-UA" sz="4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геометрії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5" y="1626581"/>
            <a:ext cx="8810467" cy="4944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885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8" y="1287887"/>
            <a:ext cx="8541046" cy="472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6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-171189"/>
            <a:ext cx="4694237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3144" y="17046"/>
            <a:ext cx="70061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50800" algn="tl" rotWithShape="0">
                    <a:srgbClr val="000000"/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Робота з </a:t>
            </a:r>
            <a:r>
              <a:rPr kumimoji="0" lang="ru-RU" sz="4800" b="1" i="0" u="none" strike="noStrike" kern="0" cap="none" spc="0" normalizeH="0" baseline="0" noProof="0" dirty="0" err="1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50800" algn="tl" rotWithShape="0">
                    <a:srgbClr val="000000"/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обдарованими</a:t>
            </a:r>
            <a:r>
              <a:rPr kumimoji="0" lang="ru-RU" sz="4800" b="1" i="0" u="none" strike="noStrike" kern="0" cap="none" spc="0" normalizeH="0" baseline="0" noProof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50800" algn="tl" rotWithShape="0">
                    <a:srgbClr val="000000"/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kumimoji="0" lang="ru-RU" sz="4800" b="1" i="0" u="none" strike="noStrike" kern="0" cap="none" spc="0" normalizeH="0" baseline="0" noProof="0" dirty="0" err="1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50800" algn="tl" rotWithShape="0">
                    <a:srgbClr val="000000"/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учнями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147" y="3102769"/>
            <a:ext cx="4097337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67" y="2955925"/>
            <a:ext cx="44815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3144" y="1716275"/>
            <a:ext cx="5943600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4400" b="1" dirty="0">
                <a:ln w="1905">
                  <a:solidFill>
                    <a:srgbClr val="00B0F0"/>
                  </a:solidFill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Times New Roman" pitchFamily="18" charset="0"/>
              </a:rPr>
              <a:t>підготовка учнів до шкільних, районних та обласних олімпіад,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4400" b="1" dirty="0">
                <a:ln w="1905">
                  <a:solidFill>
                    <a:srgbClr val="00B0F0"/>
                  </a:solidFill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Times New Roman" pitchFamily="18" charset="0"/>
              </a:rPr>
              <a:t> залучення до різних конкурсів.</a:t>
            </a:r>
            <a:r>
              <a:rPr lang="en-US" sz="4400" b="1" dirty="0">
                <a:ln w="1905">
                  <a:solidFill>
                    <a:srgbClr val="00B0F0"/>
                  </a:solidFill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Times New Roman" pitchFamily="18" charset="0"/>
              </a:rPr>
              <a:t>(“</a:t>
            </a:r>
            <a:r>
              <a:rPr lang="uk-UA" sz="4400" b="1" dirty="0">
                <a:ln w="1905">
                  <a:solidFill>
                    <a:srgbClr val="00B0F0"/>
                  </a:solidFill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Times New Roman" pitchFamily="18" charset="0"/>
              </a:rPr>
              <a:t>Кенгуру</a:t>
            </a:r>
            <a:r>
              <a:rPr lang="en-US" sz="4400" b="1" dirty="0">
                <a:ln w="1905">
                  <a:solidFill>
                    <a:srgbClr val="00B0F0"/>
                  </a:solidFill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Times New Roman" pitchFamily="18" charset="0"/>
              </a:rPr>
              <a:t>”</a:t>
            </a:r>
            <a:r>
              <a:rPr lang="uk-UA" sz="4400" b="1" dirty="0">
                <a:ln w="1905">
                  <a:solidFill>
                    <a:srgbClr val="00B0F0"/>
                  </a:solidFill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9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6117" y="-1181"/>
            <a:ext cx="74706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Результативність</a:t>
            </a:r>
            <a:r>
              <a:rPr lang="ru-RU" sz="4400" kern="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kumimoji="0" 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олімпіад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: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Районний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рівень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Group 3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714997"/>
              </p:ext>
            </p:extLst>
          </p:nvPr>
        </p:nvGraphicFramePr>
        <p:xfrm>
          <a:off x="322962" y="1814936"/>
          <a:ext cx="8357398" cy="385176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501086"/>
                <a:gridCol w="3866765"/>
                <a:gridCol w="1190948"/>
                <a:gridCol w="1798599"/>
              </a:tblGrid>
              <a:tr h="7018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Рік</a:t>
                      </a: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Учень</a:t>
                      </a: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Клас</a:t>
                      </a:r>
                      <a:endParaRPr kumimoji="0" lang="uk-UA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Місце</a:t>
                      </a: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928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2013-2014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Ярема Наталія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І</a:t>
                      </a: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101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Горинь Марія</a:t>
                      </a: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0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2016-2017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Соловій Василь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ІІ</a:t>
                      </a:r>
                    </a:p>
                  </a:txBody>
                  <a:tcPr marT="45724" marB="45724" anchor="ctr" horzOverflow="overflow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14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1779" y="109379"/>
            <a:ext cx="56705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Обласний рівень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444668"/>
              </p:ext>
            </p:extLst>
          </p:nvPr>
        </p:nvGraphicFramePr>
        <p:xfrm>
          <a:off x="218942" y="1670132"/>
          <a:ext cx="8394756" cy="1055295"/>
        </p:xfrm>
        <a:graphic>
          <a:graphicData uri="http://schemas.openxmlformats.org/drawingml/2006/table">
            <a:tbl>
              <a:tblPr firstRow="1" bandRow="1"/>
              <a:tblGrid>
                <a:gridCol w="1585372"/>
                <a:gridCol w="3891367"/>
                <a:gridCol w="1225060"/>
                <a:gridCol w="1692957"/>
              </a:tblGrid>
              <a:tr h="10552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400" dirty="0" smtClean="0"/>
                        <a:t>2013-2014</a:t>
                      </a:r>
                      <a:endParaRPr lang="uk-UA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uk-UA" sz="3600" i="1" dirty="0" smtClean="0"/>
                        <a:t>Горинь</a:t>
                      </a:r>
                      <a:r>
                        <a:rPr lang="uk-UA" sz="3600" i="1" baseline="0" dirty="0" smtClean="0"/>
                        <a:t> Марія</a:t>
                      </a:r>
                      <a:endParaRPr lang="uk-UA" sz="3600" i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400" dirty="0" smtClean="0"/>
                        <a:t>9</a:t>
                      </a:r>
                      <a:endParaRPr lang="uk-UA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uk-UA" sz="2400" dirty="0" smtClean="0"/>
                        <a:t>ІІІ</a:t>
                      </a:r>
                      <a:endParaRPr lang="uk-UA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7" y="2807594"/>
            <a:ext cx="2452841" cy="730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68" y="2759298"/>
            <a:ext cx="2862875" cy="730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2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" y="188640"/>
            <a:ext cx="89138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9" y="1988840"/>
            <a:ext cx="2222816" cy="228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90" y="1603880"/>
            <a:ext cx="3557655" cy="2668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01" y="4108360"/>
            <a:ext cx="3314164" cy="24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27" y="170936"/>
            <a:ext cx="6794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учнів у міжнародній онлайн платформі –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VCHY.COM.UA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90" y="1248154"/>
            <a:ext cx="5652532" cy="33086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65" y="3686577"/>
            <a:ext cx="3962033" cy="29715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" y="368657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469" y="179737"/>
            <a:ext cx="8364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ea typeface="+mj-ea"/>
                <a:cs typeface="Aharoni" pitchFamily="2" charset="-79"/>
              </a:rPr>
              <a:t>Участь у </a:t>
            </a:r>
            <a:r>
              <a:rPr kumimoji="0" lang="ru-RU" sz="4800" b="1" i="0" u="none" strike="noStrike" kern="0" spc="300" normalizeH="0" baseline="0" noProof="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ea typeface="+mj-ea"/>
                <a:cs typeface="Aharoni" pitchFamily="2" charset="-79"/>
              </a:rPr>
              <a:t>конкурсі</a:t>
            </a:r>
            <a:r>
              <a:rPr kumimoji="0" lang="ru-RU" sz="4800" b="1" i="0" u="none" strike="noStrike" kern="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ea typeface="+mj-ea"/>
                <a:cs typeface="Aharoni" pitchFamily="2" charset="-79"/>
              </a:rPr>
              <a:t> </a:t>
            </a:r>
            <a:r>
              <a:rPr kumimoji="0" lang="en-US" sz="4800" b="1" i="0" u="none" strike="noStrike" kern="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“</a:t>
            </a:r>
            <a:r>
              <a:rPr kumimoji="0" lang="uk-UA" sz="4800" b="1" i="0" u="none" strike="noStrike" kern="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ea typeface="+mj-ea"/>
                <a:cs typeface="Aharoni" pitchFamily="2" charset="-79"/>
              </a:rPr>
              <a:t>Вчитель року - 2016</a:t>
            </a:r>
            <a:r>
              <a:rPr kumimoji="0" lang="en-US" sz="4800" b="1" i="0" u="none" strike="noStrike" kern="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”</a:t>
            </a:r>
            <a:endParaRPr kumimoji="0" lang="uk-UA" sz="1800" b="1" i="0" u="none" strike="noStrike" kern="0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4" y="1451825"/>
            <a:ext cx="6402924" cy="495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4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61484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2442" y="1764407"/>
            <a:ext cx="80750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кредо:</a:t>
            </a:r>
          </a:p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всюди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діяти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гуманно, </a:t>
            </a:r>
            <a:r>
              <a:rPr lang="ru-RU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чесно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справедливо»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831"/>
            <a:ext cx="4359141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10" y="1489548"/>
            <a:ext cx="6072187" cy="907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29346"/>
            <a:ext cx="8744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  <a:t>Участь в </a:t>
            </a:r>
            <a:r>
              <a:rPr kumimoji="0" lang="ru-RU" sz="48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  <a:t>методоб</a:t>
            </a:r>
            <a:r>
              <a:rPr kumimoji="0" lang="en-US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  <a:t>’</a:t>
            </a:r>
            <a:r>
              <a:rPr kumimoji="0" lang="uk-UA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  <a:t>єднаннях</a:t>
            </a:r>
            <a:br>
              <a:rPr kumimoji="0" lang="uk-UA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</a:br>
            <a:r>
              <a:rPr kumimoji="0" lang="uk-UA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  <a:t>школи та району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40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29346"/>
            <a:ext cx="8744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kern="0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Aharoni" pitchFamily="2" charset="-79"/>
              </a:rPr>
              <a:t>Виступ</a:t>
            </a:r>
            <a:r>
              <a:rPr lang="ru-RU" sz="48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Aharoni" pitchFamily="2" charset="-79"/>
              </a:rPr>
              <a:t> </a:t>
            </a:r>
            <a:r>
              <a:rPr lang="ru-RU" sz="4800" b="1" kern="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Aharoni" pitchFamily="2" charset="-79"/>
              </a:rPr>
              <a:t>на </a:t>
            </a:r>
            <a:r>
              <a:rPr kumimoji="0" lang="ru-RU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  <a:t> </a:t>
            </a:r>
            <a:r>
              <a:rPr kumimoji="0" lang="ru-RU" sz="48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  <a:t>методоб</a:t>
            </a:r>
            <a:r>
              <a:rPr kumimoji="0" lang="en-US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  <a:t>’</a:t>
            </a:r>
            <a:r>
              <a:rPr kumimoji="0" lang="uk-UA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  <a:t>єднанні</a:t>
            </a:r>
            <a:br>
              <a:rPr kumimoji="0" lang="uk-UA" sz="4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j-ea"/>
                <a:cs typeface="Aharoni" pitchFamily="2" charset="-79"/>
              </a:rPr>
            </a:b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2" y="801876"/>
            <a:ext cx="4494725" cy="3371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89" y="1322903"/>
            <a:ext cx="4686616" cy="3514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60" y="2912402"/>
            <a:ext cx="4802037" cy="3601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8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0" y="3160713"/>
            <a:ext cx="4084637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510" y="172005"/>
            <a:ext cx="76873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Інтегрований</a:t>
            </a:r>
            <a:r>
              <a:rPr kumimoji="0" lang="ru-RU" sz="4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 урок з математики та </a:t>
            </a:r>
            <a:r>
              <a:rPr kumimoji="0" lang="ru-RU" sz="4400" b="1" i="0" u="none" strike="noStrike" kern="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інформатики</a:t>
            </a:r>
            <a:r>
              <a:rPr kumimoji="0" lang="ru-RU" sz="4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 в 5 </a:t>
            </a:r>
            <a:r>
              <a:rPr kumimoji="0" lang="ru-RU" sz="4400" b="1" i="0" u="none" strike="noStrike" kern="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класі</a:t>
            </a:r>
            <a:r>
              <a:rPr kumimoji="0" lang="ru-RU" sz="4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 по </a:t>
            </a:r>
            <a:r>
              <a:rPr kumimoji="0" lang="ru-RU" sz="4400" b="1" i="0" u="none" strike="noStrike" kern="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темі</a:t>
            </a:r>
            <a:r>
              <a:rPr kumimoji="0" lang="en-US" sz="4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:</a:t>
            </a:r>
            <a:br>
              <a:rPr kumimoji="0" lang="en-US" sz="4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</a:br>
            <a:r>
              <a:rPr kumimoji="0" lang="en-US" sz="4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“</a:t>
            </a:r>
            <a:r>
              <a:rPr kumimoji="0" lang="uk-UA" sz="4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Множення натуральних чисел</a:t>
            </a:r>
            <a:r>
              <a:rPr kumimoji="0" lang="en-US" sz="4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uLnTx/>
                <a:uFillTx/>
                <a:ea typeface="+mj-ea"/>
                <a:cs typeface="+mj-cs"/>
              </a:rPr>
              <a:t>”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69" y="2965450"/>
            <a:ext cx="4213225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7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31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3975279" cy="29814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-71628"/>
            <a:ext cx="623337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Інтегрований</a:t>
            </a: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урок 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математики 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 </a:t>
            </a:r>
            <a:r>
              <a:rPr lang="ru-RU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української</a:t>
            </a: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літератури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" y="2975360"/>
            <a:ext cx="3863661" cy="2897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2981459"/>
            <a:ext cx="3975279" cy="29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078" y="78601"/>
            <a:ext cx="65476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 урок алгебри </a:t>
            </a:r>
          </a:p>
          <a:p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9 класі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2" y="1651716"/>
            <a:ext cx="2737543" cy="2053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7" y="3984273"/>
            <a:ext cx="2818497" cy="2113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96" y="1651716"/>
            <a:ext cx="2756771" cy="1872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95" y="3984273"/>
            <a:ext cx="2756771" cy="2067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6" y="1651716"/>
            <a:ext cx="2762006" cy="2071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6" y="3984273"/>
            <a:ext cx="2818497" cy="2113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35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8014" y="140156"/>
            <a:ext cx="38619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0" b="1" i="0" u="none" strike="noStrike" kern="0" cap="none" spc="0" normalizeH="0" baseline="0" noProof="0" dirty="0" smtClean="0">
                <a:ln w="11430">
                  <a:solidFill>
                    <a:srgbClr val="9BBB59"/>
                  </a:solidFill>
                </a:ln>
                <a:solidFill>
                  <a:srgbClr val="9BBB59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Розділ 3</a:t>
            </a:r>
            <a:endParaRPr kumimoji="0" lang="uk-UA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1909484" y="2975942"/>
            <a:ext cx="8435280" cy="906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perspectiveHeroicExtreme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7200" b="1" i="1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Позаурочна діяльність вчителя</a:t>
            </a:r>
            <a:endParaRPr kumimoji="0" lang="uk-UA" sz="7200" b="1" i="1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1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6894" y="63213"/>
            <a:ext cx="62398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300" normalizeH="0" baseline="0" noProof="0" dirty="0" err="1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ea typeface="+mj-ea"/>
                <a:cs typeface="+mj-cs"/>
              </a:rPr>
              <a:t>Тиждень</a:t>
            </a:r>
            <a:r>
              <a:rPr kumimoji="0" lang="ru-RU" sz="4400" b="1" i="0" u="none" strike="noStrike" kern="0" cap="none" spc="300" normalizeH="0" baseline="0" noProof="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ea typeface="+mj-ea"/>
                <a:cs typeface="+mj-cs"/>
              </a:rPr>
              <a:t> математики в </a:t>
            </a:r>
            <a:r>
              <a:rPr kumimoji="0" lang="ru-RU" sz="4400" b="1" i="0" u="none" strike="noStrike" kern="0" cap="none" spc="300" normalizeH="0" baseline="0" noProof="0" dirty="0" err="1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ea typeface="+mj-ea"/>
                <a:cs typeface="+mj-cs"/>
              </a:rPr>
              <a:t>школі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524"/>
            <a:ext cx="463867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06" y="835079"/>
            <a:ext cx="3992563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4" y="3794393"/>
            <a:ext cx="38719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94" y="2697217"/>
            <a:ext cx="51339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70" y="2371043"/>
            <a:ext cx="5876925" cy="415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9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6894" y="63213"/>
            <a:ext cx="62398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kern="0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День </a:t>
            </a:r>
            <a:r>
              <a:rPr lang="ru-RU" sz="4400" b="1" kern="0" spc="300" dirty="0" err="1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Безпечного</a:t>
            </a:r>
            <a:r>
              <a:rPr lang="ru-RU" sz="4400" b="1" kern="0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</a:t>
            </a:r>
            <a:r>
              <a:rPr lang="ru-RU" sz="4400" b="1" kern="0" spc="300" dirty="0" err="1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Інтернету</a:t>
            </a:r>
            <a:r>
              <a:rPr kumimoji="0" lang="ru-RU" sz="4400" b="1" i="0" u="none" strike="noStrike" kern="0" cap="none" spc="300" normalizeH="0" baseline="0" noProof="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4400" b="1" i="0" u="none" strike="noStrike" kern="0" cap="none" spc="300" normalizeH="0" baseline="0" noProof="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ea typeface="+mj-ea"/>
                <a:cs typeface="+mj-cs"/>
              </a:rPr>
              <a:t>в </a:t>
            </a:r>
            <a:r>
              <a:rPr kumimoji="0" lang="ru-RU" sz="4400" b="1" i="0" u="none" strike="noStrike" kern="0" cap="none" spc="300" normalizeH="0" baseline="0" noProof="0" dirty="0" err="1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ea typeface="+mj-ea"/>
                <a:cs typeface="+mj-cs"/>
              </a:rPr>
              <a:t>школі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1" y="63213"/>
            <a:ext cx="4121238" cy="309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4" y="1608677"/>
            <a:ext cx="4430332" cy="332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1" y="3270051"/>
            <a:ext cx="4121239" cy="309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49" y="2132999"/>
            <a:ext cx="4923651" cy="3692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11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3753" y="478711"/>
            <a:ext cx="184731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20" y="671894"/>
            <a:ext cx="4572000" cy="609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510843">
            <a:off x="221123" y="1980738"/>
            <a:ext cx="788603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  <a:uLnTx/>
                <a:uFillTx/>
                <a:ea typeface="+mj-ea"/>
                <a:cs typeface="+mj-cs"/>
              </a:rPr>
              <a:t>Дякую за увагу!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40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02" y="801876"/>
            <a:ext cx="3670300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77" y="3098889"/>
            <a:ext cx="4048125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61472885"/>
              </p:ext>
            </p:extLst>
          </p:nvPr>
        </p:nvGraphicFramePr>
        <p:xfrm>
          <a:off x="0" y="589217"/>
          <a:ext cx="6468851" cy="570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866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FC398F-2AC9-4E94-974A-2125D2EF0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50FC398F-2AC9-4E94-974A-2125D2EF03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50FC398F-2AC9-4E94-974A-2125D2EF0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50FC398F-2AC9-4E94-974A-2125D2EF0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D8A941-C399-4032-A750-C197643F1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F1D8A941-C399-4032-A750-C197643F1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F1D8A941-C399-4032-A750-C197643F1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F1D8A941-C399-4032-A750-C197643F1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065DC3-3960-44AE-98E9-39D3BF34D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3F065DC3-3960-44AE-98E9-39D3BF34DA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3F065DC3-3960-44AE-98E9-39D3BF34D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3F065DC3-3960-44AE-98E9-39D3BF34D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2B70AA-EF19-4ACB-8639-70F3EEC7B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4A2B70AA-EF19-4ACB-8639-70F3EEC7B5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4A2B70AA-EF19-4ACB-8639-70F3EEC7B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4A2B70AA-EF19-4ACB-8639-70F3EEC7B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1F4676-58DA-49C7-B00F-D2901AB89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9F1F4676-58DA-49C7-B00F-D2901AB895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9F1F4676-58DA-49C7-B00F-D2901AB89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9F1F4676-58DA-49C7-B00F-D2901AB89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D77ACF-423F-453E-9DF9-A47F3A613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3FD77ACF-423F-453E-9DF9-A47F3A6135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3FD77ACF-423F-453E-9DF9-A47F3A613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3FD77ACF-423F-453E-9DF9-A47F3A613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1" y="347859"/>
            <a:ext cx="9139937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4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моєї</a:t>
            </a:r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1" y="1599007"/>
            <a:ext cx="86783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атематика </a:t>
            </a:r>
            <a:r>
              <a:rPr lang="ru-RU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8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endParaRPr lang="ru-RU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61" y="236272"/>
            <a:ext cx="879627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000" i="1" dirty="0">
                <a:ln w="18415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Вчити всіх учнів на </a:t>
            </a:r>
            <a:r>
              <a:rPr lang="uk-UA" sz="4000" i="1" dirty="0" err="1">
                <a:ln w="18415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уроці</a:t>
            </a:r>
            <a:r>
              <a:rPr lang="uk-UA" sz="4000" i="1" dirty="0">
                <a:ln w="18415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, вчити кожного з них вчитися, виховувати грамотну та компетентну особистість, здатну реалізувати свій потенціал у виробничій та творчій діяльності у дорослому житті – </a:t>
            </a:r>
          </a:p>
          <a:p>
            <a:pPr algn="ctr"/>
            <a:r>
              <a:rPr lang="uk-UA" sz="6600" b="1" i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Aharoni" pitchFamily="2" charset="-79"/>
              </a:rPr>
              <a:t>ГОЛОВНЕ МОЄ ЗАВДАННЯ. </a:t>
            </a:r>
            <a:endParaRPr lang="ru-RU" sz="6600" b="1" i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77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1477" y="-2010110"/>
            <a:ext cx="10661637" cy="5632311"/>
          </a:xfrm>
          <a:prstGeom prst="rect">
            <a:avLst/>
          </a:prstGeom>
        </p:spPr>
        <p:txBody>
          <a:bodyPr wrap="none" anchor="ctr">
            <a:spAutoFit/>
            <a:scene3d>
              <a:camera prst="perspectiveContrastingRightFacing"/>
              <a:lightRig rig="threePt" dir="t"/>
            </a:scene3d>
          </a:bodyPr>
          <a:lstStyle/>
          <a:p>
            <a:endParaRPr lang="ru-RU" sz="6000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Розділ</a:t>
            </a:r>
            <a:r>
              <a:rPr lang="ru-RU" sz="6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r>
              <a:rPr lang="ru-RU" sz="6000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6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методична </a:t>
            </a:r>
            <a:r>
              <a:rPr lang="ru-RU" sz="6000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endParaRPr lang="ru-RU" sz="6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4" y="255183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2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93221" y="746866"/>
            <a:ext cx="9539150" cy="923330"/>
          </a:xfrm>
          <a:prstGeom prst="rect">
            <a:avLst/>
          </a:prstGeom>
        </p:spPr>
        <p:txBody>
          <a:bodyPr wrap="none" anchor="ctr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Проблема, над 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4248" y="2373705"/>
            <a:ext cx="6864439" cy="3416320"/>
          </a:xfrm>
          <a:prstGeom prst="rect">
            <a:avLst/>
          </a:prstGeom>
        </p:spPr>
        <p:txBody>
          <a:bodyPr wrap="square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5400" b="1" dirty="0" err="1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54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графічної</a:t>
            </a:r>
            <a:r>
              <a:rPr lang="ru-RU" sz="54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5400" b="1" dirty="0" err="1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мовленнєвої</a:t>
            </a:r>
            <a:r>
              <a:rPr lang="ru-RU" sz="54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54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54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на уроках математики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”</a:t>
            </a:r>
            <a:endParaRPr lang="ru-RU" sz="5400" b="1" dirty="0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1" y="129799"/>
            <a:ext cx="5917710" cy="70788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Обгрунтування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3753" y="2079169"/>
            <a:ext cx="271329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83447253"/>
              </p:ext>
            </p:extLst>
          </p:nvPr>
        </p:nvGraphicFramePr>
        <p:xfrm>
          <a:off x="180302" y="889759"/>
          <a:ext cx="7984904" cy="543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9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A6D9D2-343B-4AEB-86CD-8DF0AC615D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3A6D9D2-343B-4AEB-86CD-8DF0AC615D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13A6D9D2-343B-4AEB-86CD-8DF0AC615D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13A6D9D2-343B-4AEB-86CD-8DF0AC615D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4CAB78F-B4C3-47AA-A718-4BE2F57F6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94CAB78F-B4C3-47AA-A718-4BE2F57F6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94CAB78F-B4C3-47AA-A718-4BE2F57F6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94CAB78F-B4C3-47AA-A718-4BE2F57F66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454661-193E-4E88-B5A9-3CBC87975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DE454661-193E-4E88-B5A9-3CBC87975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DE454661-193E-4E88-B5A9-3CBC87975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DE454661-193E-4E88-B5A9-3CBC87975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9CF454-932B-4CF3-BA09-B7D997119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1B9CF454-932B-4CF3-BA09-B7D997119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1B9CF454-932B-4CF3-BA09-B7D997119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1B9CF454-932B-4CF3-BA09-B7D997119D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72F589-DD38-44A4-AD2C-3961CD031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0972F589-DD38-44A4-AD2C-3961CD031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0972F589-DD38-44A4-AD2C-3961CD031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0972F589-DD38-44A4-AD2C-3961CD0310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457A77-A296-4667-A163-8247B25DA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2A457A77-A296-4667-A163-8247B25DA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graphicEl>
                                              <a:dgm id="{2A457A77-A296-4667-A163-8247B25DA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2A457A77-A296-4667-A163-8247B25DA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1919C0-03C0-4ECF-BC26-2A5C000BE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F71919C0-03C0-4ECF-BC26-2A5C000BE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graphicEl>
                                              <a:dgm id="{F71919C0-03C0-4ECF-BC26-2A5C000BE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F71919C0-03C0-4ECF-BC26-2A5C000BE2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00F624-7241-4A52-85DF-CE70D737B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graphicEl>
                                              <a:dgm id="{9D00F624-7241-4A52-85DF-CE70D737B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9D00F624-7241-4A52-85DF-CE70D737B4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graphicEl>
                                              <a:dgm id="{9D00F624-7241-4A52-85DF-CE70D737B4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354f2c1c79f30b6d3824dd74154d8b30c9cc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616</Words>
  <Application>Microsoft Office PowerPoint</Application>
  <PresentationFormat>Экран (4:3)</PresentationFormat>
  <Paragraphs>127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comptech</cp:lastModifiedBy>
  <cp:revision>58</cp:revision>
  <dcterms:created xsi:type="dcterms:W3CDTF">2013-11-19T05:52:05Z</dcterms:created>
  <dcterms:modified xsi:type="dcterms:W3CDTF">2018-03-26T07:18:45Z</dcterms:modified>
</cp:coreProperties>
</file>