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5" r:id="rId6"/>
    <p:sldId id="264" r:id="rId7"/>
    <p:sldId id="259" r:id="rId8"/>
    <p:sldId id="260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856E-05FF-4CBE-B003-4E0C2EB45D09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F420-A4C5-4F99-BFAC-517E03A5E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856E-05FF-4CBE-B003-4E0C2EB45D09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F420-A4C5-4F99-BFAC-517E03A5E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856E-05FF-4CBE-B003-4E0C2EB45D09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F420-A4C5-4F99-BFAC-517E03A5E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856E-05FF-4CBE-B003-4E0C2EB45D09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F420-A4C5-4F99-BFAC-517E03A5E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856E-05FF-4CBE-B003-4E0C2EB45D09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F420-A4C5-4F99-BFAC-517E03A5E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856E-05FF-4CBE-B003-4E0C2EB45D09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F420-A4C5-4F99-BFAC-517E03A5E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856E-05FF-4CBE-B003-4E0C2EB45D09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F420-A4C5-4F99-BFAC-517E03A5E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856E-05FF-4CBE-B003-4E0C2EB45D09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F420-A4C5-4F99-BFAC-517E03A5E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856E-05FF-4CBE-B003-4E0C2EB45D09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F420-A4C5-4F99-BFAC-517E03A5E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856E-05FF-4CBE-B003-4E0C2EB45D09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F420-A4C5-4F99-BFAC-517E03A5E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856E-05FF-4CBE-B003-4E0C2EB45D09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F420-A4C5-4F99-BFAC-517E03A5E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2856E-05FF-4CBE-B003-4E0C2EB45D09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CF420-A4C5-4F99-BFAC-517E03A5E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3900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8172480" cy="3643338"/>
          </a:xfrm>
        </p:spPr>
        <p:txBody>
          <a:bodyPr>
            <a:normAutofit/>
          </a:bodyPr>
          <a:lstStyle/>
          <a:p>
            <a:r>
              <a:rPr lang="uk-UA" sz="7200" dirty="0" smtClean="0"/>
              <a:t>Сила нескорених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3886200"/>
            <a:ext cx="7643866" cy="1752600"/>
          </a:xfrm>
        </p:spPr>
        <p:txBody>
          <a:bodyPr/>
          <a:lstStyle/>
          <a:p>
            <a:r>
              <a:rPr lang="uk-UA" dirty="0" err="1" smtClean="0">
                <a:solidFill>
                  <a:schemeClr val="tx1"/>
                </a:solidFill>
              </a:rPr>
              <a:t>Гориглядівська</a:t>
            </a:r>
            <a:r>
              <a:rPr lang="uk-UA" dirty="0" smtClean="0">
                <a:solidFill>
                  <a:schemeClr val="tx1"/>
                </a:solidFill>
              </a:rPr>
              <a:t> загальноосвітня школа </a:t>
            </a:r>
            <a:r>
              <a:rPr lang="en-US" dirty="0" smtClean="0">
                <a:solidFill>
                  <a:schemeClr val="tx1"/>
                </a:solidFill>
              </a:rPr>
              <a:t>I-II</a:t>
            </a:r>
            <a:r>
              <a:rPr lang="uk-UA" dirty="0" smtClean="0">
                <a:solidFill>
                  <a:schemeClr val="tx1"/>
                </a:solidFill>
              </a:rPr>
              <a:t> ступенів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Я </a:t>
            </a:r>
            <a:r>
              <a:rPr lang="ru-RU" sz="1800" dirty="0" err="1"/>
              <a:t>благаю</a:t>
            </a:r>
            <a:r>
              <a:rPr lang="ru-RU" sz="1800" dirty="0"/>
              <a:t>, </a:t>
            </a:r>
            <a:r>
              <a:rPr lang="ru-RU" sz="1800" dirty="0" err="1"/>
              <a:t>щоб</a:t>
            </a:r>
            <a:r>
              <a:rPr lang="ru-RU" sz="1800" dirty="0"/>
              <a:t> </a:t>
            </a:r>
            <a:r>
              <a:rPr lang="ru-RU" sz="1800" dirty="0" err="1"/>
              <a:t>ти</a:t>
            </a:r>
            <a:r>
              <a:rPr lang="ru-RU" sz="1800" dirty="0"/>
              <a:t> </a:t>
            </a:r>
            <a:r>
              <a:rPr lang="ru-RU" sz="1800" dirty="0" err="1"/>
              <a:t>повернувся</a:t>
            </a:r>
            <a:r>
              <a:rPr lang="ru-RU" sz="1800" dirty="0"/>
              <a:t>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До </a:t>
            </a:r>
            <a:r>
              <a:rPr lang="ru-RU" sz="1800" dirty="0" err="1"/>
              <a:t>родини</a:t>
            </a:r>
            <a:r>
              <a:rPr lang="ru-RU" sz="1800" dirty="0"/>
              <a:t> </a:t>
            </a:r>
            <a:r>
              <a:rPr lang="ru-RU" sz="1800" dirty="0" err="1"/>
              <a:t>своєї</a:t>
            </a:r>
            <a:r>
              <a:rPr lang="ru-RU" sz="1800" dirty="0"/>
              <a:t>, живим!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Та в бою, </a:t>
            </a:r>
            <a:r>
              <a:rPr lang="ru-RU" sz="1800" dirty="0" err="1"/>
              <a:t>щоби</a:t>
            </a:r>
            <a:r>
              <a:rPr lang="ru-RU" sz="1800" dirty="0"/>
              <a:t> не </a:t>
            </a:r>
            <a:r>
              <a:rPr lang="ru-RU" sz="1800" dirty="0" err="1"/>
              <a:t>спотикнувся</a:t>
            </a:r>
            <a:r>
              <a:rPr lang="ru-RU" sz="1800" dirty="0"/>
              <a:t>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Ангел став </a:t>
            </a:r>
            <a:r>
              <a:rPr lang="ru-RU" sz="1800" dirty="0" err="1"/>
              <a:t>охоронцем</a:t>
            </a:r>
            <a:r>
              <a:rPr lang="ru-RU" sz="1800" dirty="0"/>
              <a:t> </a:t>
            </a:r>
            <a:r>
              <a:rPr lang="ru-RU" sz="1800" dirty="0" err="1"/>
              <a:t>твоїм</a:t>
            </a:r>
            <a:endParaRPr lang="ru-RU" sz="1800" dirty="0"/>
          </a:p>
        </p:txBody>
      </p:sp>
      <p:pic>
        <p:nvPicPr>
          <p:cNvPr id="5" name="Рисунок 4" descr="23435117_1767767400193550_7544078585335345805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714488"/>
            <a:ext cx="2571768" cy="2586056"/>
          </a:xfrm>
          <a:prstGeom prst="rect">
            <a:avLst/>
          </a:prstGeom>
        </p:spPr>
      </p:pic>
      <p:pic>
        <p:nvPicPr>
          <p:cNvPr id="6" name="Рисунок 5" descr="23319028_1767767510193539_1357974055620715577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3429000"/>
            <a:ext cx="2571768" cy="2500330"/>
          </a:xfrm>
          <a:prstGeom prst="rect">
            <a:avLst/>
          </a:prstGeom>
        </p:spPr>
      </p:pic>
      <p:pic>
        <p:nvPicPr>
          <p:cNvPr id="7" name="Рисунок 6" descr="23376407_1767767426860214_1674344851587295701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1857364"/>
            <a:ext cx="2700330" cy="478632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29600" cy="2643198"/>
          </a:xfrm>
        </p:spPr>
        <p:txBody>
          <a:bodyPr>
            <a:noAutofit/>
          </a:bodyPr>
          <a:lstStyle/>
          <a:p>
            <a:r>
              <a:rPr lang="ru-RU" sz="8800" dirty="0" smtClean="0"/>
              <a:t>С</a:t>
            </a:r>
            <a:r>
              <a:rPr lang="uk-UA" sz="8800" dirty="0" smtClean="0"/>
              <a:t>ЛАВА УКРАЇНІ! ГЕРОЯМ СЛАВА!</a:t>
            </a:r>
            <a:endParaRPr lang="ru-RU" sz="8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Нескорені</a:t>
            </a:r>
            <a:r>
              <a:rPr lang="ru-RU" dirty="0" smtClean="0"/>
              <a:t> вони,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Смерть, </a:t>
            </a:r>
            <a:r>
              <a:rPr lang="ru-RU" dirty="0" err="1" smtClean="0"/>
              <a:t>Зустрівши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зненацька</a:t>
            </a:r>
            <a:r>
              <a:rPr lang="ru-RU" dirty="0" smtClean="0"/>
              <a:t>, </a:t>
            </a:r>
            <a:r>
              <a:rPr lang="ru-RU" dirty="0" err="1" smtClean="0"/>
              <a:t>відступила</a:t>
            </a:r>
            <a:r>
              <a:rPr lang="ru-RU" dirty="0" smtClean="0"/>
              <a:t>. Хай рук не </a:t>
            </a:r>
            <a:r>
              <a:rPr lang="ru-RU" dirty="0" err="1" smtClean="0"/>
              <a:t>мають</a:t>
            </a:r>
            <a:r>
              <a:rPr lang="ru-RU" dirty="0" smtClean="0"/>
              <a:t> та... у них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крила</a:t>
            </a:r>
            <a:r>
              <a:rPr lang="ru-RU" dirty="0" smtClean="0"/>
              <a:t> Й </a:t>
            </a:r>
            <a:r>
              <a:rPr lang="ru-RU" dirty="0" err="1" smtClean="0"/>
              <a:t>відваги</a:t>
            </a:r>
            <a:r>
              <a:rPr lang="ru-RU" dirty="0" smtClean="0"/>
              <a:t> у </a:t>
            </a:r>
            <a:r>
              <a:rPr lang="ru-RU" dirty="0" err="1" smtClean="0"/>
              <a:t>серцях</a:t>
            </a:r>
            <a:r>
              <a:rPr lang="ru-RU" dirty="0" smtClean="0"/>
              <a:t> </a:t>
            </a:r>
            <a:r>
              <a:rPr lang="ru-RU" dirty="0" err="1" smtClean="0"/>
              <a:t>їхніх</a:t>
            </a:r>
            <a:r>
              <a:rPr lang="ru-RU" dirty="0" smtClean="0"/>
              <a:t> - </a:t>
            </a:r>
            <a:r>
              <a:rPr lang="ru-RU" dirty="0" err="1" smtClean="0"/>
              <a:t>ущерть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Ми </a:t>
            </a:r>
            <a:r>
              <a:rPr lang="ru-RU" dirty="0" err="1" smtClean="0"/>
              <a:t>віримо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перемога</a:t>
            </a:r>
            <a:r>
              <a:rPr lang="ru-RU" dirty="0" smtClean="0"/>
              <a:t> </a:t>
            </a:r>
            <a:r>
              <a:rPr lang="ru-RU" dirty="0" err="1" smtClean="0"/>
              <a:t>жде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Хоча</a:t>
            </a:r>
            <a:r>
              <a:rPr lang="ru-RU" dirty="0" smtClean="0"/>
              <a:t> для нас вони уже - </a:t>
            </a:r>
            <a:r>
              <a:rPr lang="ru-RU" dirty="0" err="1" smtClean="0"/>
              <a:t>герої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 достойно </a:t>
            </a:r>
            <a:r>
              <a:rPr lang="ru-RU" dirty="0" err="1" smtClean="0"/>
              <a:t>вийшов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бою, </a:t>
            </a:r>
            <a:br>
              <a:rPr lang="ru-RU" dirty="0" smtClean="0"/>
            </a:br>
            <a:r>
              <a:rPr lang="ru-RU" dirty="0" smtClean="0"/>
              <a:t>Нема </a:t>
            </a:r>
            <a:r>
              <a:rPr lang="ru-RU" dirty="0" err="1" smtClean="0"/>
              <a:t>облич</a:t>
            </a:r>
            <a:r>
              <a:rPr lang="ru-RU" dirty="0" smtClean="0"/>
              <a:t> </a:t>
            </a:r>
            <a:r>
              <a:rPr lang="ru-RU" dirty="0" err="1" smtClean="0"/>
              <a:t>світліших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ніде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8001056" cy="1868478"/>
          </a:xfrm>
        </p:spPr>
        <p:txBody>
          <a:bodyPr>
            <a:normAutofit/>
          </a:bodyPr>
          <a:lstStyle/>
          <a:p>
            <a:r>
              <a:rPr lang="uk-UA" dirty="0" smtClean="0"/>
              <a:t>Ми молимось за те, щоб був мир на землі.</a:t>
            </a:r>
            <a:endParaRPr lang="ru-RU" dirty="0"/>
          </a:p>
        </p:txBody>
      </p:sp>
      <p:pic>
        <p:nvPicPr>
          <p:cNvPr id="5" name="Рисунок 4" descr="P101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689" y="2064234"/>
            <a:ext cx="3600807" cy="4365162"/>
          </a:xfrm>
          <a:prstGeom prst="rect">
            <a:avLst/>
          </a:prstGeom>
        </p:spPr>
      </p:pic>
      <p:pic>
        <p:nvPicPr>
          <p:cNvPr id="6" name="Рисунок 5" descr="PICT2878bafd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2071678"/>
            <a:ext cx="3786214" cy="43577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5" y="0"/>
            <a:ext cx="900118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Підтримка та щира молитва для воїнів найцінніше.</a:t>
            </a:r>
            <a:endParaRPr lang="ru-RU" dirty="0"/>
          </a:p>
        </p:txBody>
      </p:sp>
      <p:pic>
        <p:nvPicPr>
          <p:cNvPr id="1027" name="Picture 3" descr="D:\місячні плани\22555091_1762377664065857_2052622083280109180_n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4572032" cy="2571768"/>
          </a:xfrm>
          <a:prstGeom prst="rect">
            <a:avLst/>
          </a:prstGeom>
          <a:noFill/>
        </p:spPr>
      </p:pic>
      <p:pic>
        <p:nvPicPr>
          <p:cNvPr id="1028" name="Picture 4" descr="D:\місячні плани\упа\фото\DSC_1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500174"/>
            <a:ext cx="2286016" cy="2643206"/>
          </a:xfrm>
          <a:prstGeom prst="rect">
            <a:avLst/>
          </a:prstGeom>
          <a:noFill/>
        </p:spPr>
      </p:pic>
      <p:pic>
        <p:nvPicPr>
          <p:cNvPr id="1029" name="Picture 5" descr="D:\місячні плани\упа\фото\DSC_10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4214818"/>
            <a:ext cx="4519849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2428892"/>
          </a:xfrm>
        </p:spPr>
        <p:txBody>
          <a:bodyPr>
            <a:noAutofit/>
          </a:bodyPr>
          <a:lstStyle/>
          <a:p>
            <a:r>
              <a:rPr lang="uk-UA" sz="1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Піднесенню патріотичних почуттів у наш час</a:t>
            </a:r>
            <a:br>
              <a:rPr lang="uk-UA" sz="1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1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сприяють:</a:t>
            </a:r>
            <a:br>
              <a:rPr lang="uk-UA" sz="1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1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написання листів-подяк з малюнками воїнам АТО;</a:t>
            </a:r>
            <a:br>
              <a:rPr lang="uk-UA" sz="1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1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проведення акцій, спрямованих на збирання предметів першої необхідності та теплих речей для воїнів;</a:t>
            </a:r>
            <a:br>
              <a:rPr lang="uk-UA" sz="1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1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зустрічі з воїнами АТО.</a:t>
            </a:r>
            <a:endParaRPr lang="uk-UA" sz="1600" dirty="0"/>
          </a:p>
        </p:txBody>
      </p:sp>
      <p:pic>
        <p:nvPicPr>
          <p:cNvPr id="5" name="Содержимое 6" descr="IMG_49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714620"/>
            <a:ext cx="3571900" cy="3321867"/>
          </a:xfrm>
          <a:prstGeom prst="rect">
            <a:avLst/>
          </a:prstGeom>
        </p:spPr>
      </p:pic>
      <p:pic>
        <p:nvPicPr>
          <p:cNvPr id="8" name="Содержимое 7" descr="IMG_49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786058"/>
            <a:ext cx="3786182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uk-UA" sz="2200" dirty="0" smtClean="0"/>
              <a:t>Не забудемо ніколи тих,які віддали своє життя за Україну</a:t>
            </a:r>
            <a:r>
              <a:rPr lang="uk-UA" sz="1600" dirty="0" smtClean="0"/>
              <a:t>.</a:t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b="1" dirty="0"/>
              <a:t>Ви силу ворожу, і зброю, і підступ,</a:t>
            </a:r>
            <a:br>
              <a:rPr lang="uk-UA" sz="1600" b="1" dirty="0"/>
            </a:br>
            <a:r>
              <a:rPr lang="uk-UA" sz="1600" b="1" dirty="0"/>
              <a:t>            Відвагою перемагали,</a:t>
            </a:r>
            <a:br>
              <a:rPr lang="uk-UA" sz="1600" b="1" dirty="0"/>
            </a:br>
            <a:r>
              <a:rPr lang="uk-UA" sz="1600" b="1" dirty="0"/>
              <a:t>            Наїзників били, - народ боронили,</a:t>
            </a:r>
            <a:br>
              <a:rPr lang="uk-UA" sz="1600" b="1" dirty="0"/>
            </a:br>
            <a:r>
              <a:rPr lang="uk-UA" sz="1600" b="1" dirty="0"/>
              <a:t>            Свободу для всіх здобували</a:t>
            </a:r>
            <a:r>
              <a:rPr lang="uk-UA" sz="1600" dirty="0"/>
              <a:t>.</a:t>
            </a:r>
            <a:br>
              <a:rPr lang="uk-UA" sz="1600" dirty="0"/>
            </a:br>
            <a:r>
              <a:rPr lang="uk-UA" sz="1600" dirty="0"/>
              <a:t/>
            </a:r>
            <a:br>
              <a:rPr lang="uk-UA" sz="1600" dirty="0"/>
            </a:br>
            <a:endParaRPr lang="ru-RU" sz="1600" dirty="0"/>
          </a:p>
        </p:txBody>
      </p:sp>
      <p:pic>
        <p:nvPicPr>
          <p:cNvPr id="5" name="Рисунок 4" descr="22365720_1759056177731339_2143485311873166681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643050"/>
            <a:ext cx="8001056" cy="46434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4346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uk-UA" sz="6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uk-UA" sz="6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uk-UA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uk-UA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b="1" i="1" dirty="0" smtClean="0">
                <a:solidFill>
                  <a:srgbClr val="C00000"/>
                </a:solidFill>
              </a:rPr>
              <a:t>Соловій Ігор Михайлович</a:t>
            </a:r>
            <a:r>
              <a:rPr lang="uk-UA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</a:t>
            </a:r>
            <a:r>
              <a:rPr lang="uk-UA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uk-UA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30 листопада 1986р.</a:t>
            </a:r>
            <a:br>
              <a:rPr lang="uk-UA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Тернопільська область </a:t>
            </a:r>
            <a:r>
              <a:rPr lang="uk-UA" sz="20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Монастириський</a:t>
            </a:r>
            <a:r>
              <a:rPr lang="uk-UA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район</a:t>
            </a:r>
            <a:br>
              <a:rPr lang="uk-UA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             У зоні АТО перебував з лютого 2015р.</a:t>
            </a:r>
            <a:br>
              <a:rPr lang="uk-UA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Воєнну підготовку проходив на       </a:t>
            </a:r>
            <a:br>
              <a:rPr lang="uk-UA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Рівненському полігоні. На даний час стрілок – розвідник</a:t>
            </a:r>
            <a:br>
              <a:rPr lang="uk-UA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128 Мукачівської бригади, місце дислокації якої  під </a:t>
            </a:r>
            <a:r>
              <a:rPr lang="uk-UA" sz="20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Дебальцивим</a:t>
            </a:r>
            <a:endParaRPr lang="ru-RU" sz="2000" dirty="0"/>
          </a:p>
        </p:txBody>
      </p:sp>
      <p:pic>
        <p:nvPicPr>
          <p:cNvPr id="9" name="Picture 3" descr="C:\Локальний диск D\Наталія Сергіївна\Фото Соловій Ігор\DSC01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286124"/>
            <a:ext cx="4214842" cy="316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C:\Локальний диск D\Наталія Сергіївна\Фото Соловій Ігор\DSC014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286124"/>
            <a:ext cx="4143404" cy="3107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2908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725602"/>
          </a:xfrm>
        </p:spPr>
        <p:txBody>
          <a:bodyPr>
            <a:normAutofit fontScale="90000"/>
          </a:bodyPr>
          <a:lstStyle/>
          <a:p>
            <a:r>
              <a:rPr lang="uk-UA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Цвик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Олександр  Юрійович</a:t>
            </a:r>
            <a:r>
              <a:rPr lang="uk-UA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uk-UA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12.05.1991р.</a:t>
            </a:r>
            <a:br>
              <a:rPr lang="uk-UA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1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Сєвєродонецьк</a:t>
            </a:r>
            <a:r>
              <a:rPr lang="uk-UA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, Луганська область На даний час знаходиться біля Рубіжного, </a:t>
            </a:r>
            <a:br>
              <a:rPr lang="uk-UA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</a:t>
            </a:r>
            <a:r>
              <a:rPr lang="uk-UA" sz="1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.Варварівка</a:t>
            </a:r>
            <a:r>
              <a:rPr lang="uk-UA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uk-UA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В зону АТО пішов добровольцем  26 травня 2016р</a:t>
            </a:r>
            <a:endParaRPr lang="ru-RU" sz="1800" dirty="0"/>
          </a:p>
        </p:txBody>
      </p:sp>
      <p:pic>
        <p:nvPicPr>
          <p:cNvPr id="7" name="Рисунок 6" descr="18699778_100670133862435_194283038845333976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2214554"/>
            <a:ext cx="4143405" cy="4214842"/>
          </a:xfrm>
          <a:prstGeom prst="rect">
            <a:avLst/>
          </a:prstGeom>
        </p:spPr>
      </p:pic>
      <p:pic>
        <p:nvPicPr>
          <p:cNvPr id="9" name="Picture 4" descr="C:\Локальний диск D\Наталія Сергіївна\Фото Соловій Ігор\Новая папка\nvY6oBAkw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71744"/>
            <a:ext cx="4214810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500330"/>
          </a:xfrm>
        </p:spPr>
        <p:txBody>
          <a:bodyPr>
            <a:normAutofit fontScale="90000"/>
          </a:bodyPr>
          <a:lstStyle/>
          <a:p>
            <a:r>
              <a:rPr lang="uk-UA" sz="31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Цвик</a:t>
            </a:r>
            <a:r>
              <a:rPr lang="uk-UA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Андрій Юрійович</a:t>
            </a:r>
            <a:r>
              <a:rPr lang="uk-UA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uk-UA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18.05.1991р.</a:t>
            </a:r>
            <a:br>
              <a:rPr lang="uk-UA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Луганська область ,           </a:t>
            </a:r>
            <a:br>
              <a:rPr lang="uk-UA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2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Сєвєродонецьк</a:t>
            </a:r>
            <a:r>
              <a:rPr lang="uk-UA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, </a:t>
            </a:r>
            <a:r>
              <a:rPr lang="uk-UA" sz="2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снт</a:t>
            </a:r>
            <a:r>
              <a:rPr lang="uk-UA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uk-UA" sz="2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Височанськ</a:t>
            </a:r>
            <a:r>
              <a:rPr lang="uk-UA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uk-UA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Боєць 44- бригади</a:t>
            </a:r>
            <a:br>
              <a:rPr lang="uk-UA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Пішов добровольцем  в зону АТО </a:t>
            </a:r>
            <a:br>
              <a:rPr lang="uk-UA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27 вересня 2016 р.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pic>
        <p:nvPicPr>
          <p:cNvPr id="7" name="Рисунок 6" descr="P_20170807_0701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9" y="2428868"/>
            <a:ext cx="2357453" cy="4000528"/>
          </a:xfrm>
          <a:prstGeom prst="rect">
            <a:avLst/>
          </a:prstGeom>
        </p:spPr>
      </p:pic>
      <p:pic>
        <p:nvPicPr>
          <p:cNvPr id="8" name="Рисунок 7" descr="P_20170207_120014_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2428868"/>
            <a:ext cx="2143140" cy="4000528"/>
          </a:xfrm>
          <a:prstGeom prst="rect">
            <a:avLst/>
          </a:prstGeom>
        </p:spPr>
      </p:pic>
      <p:pic>
        <p:nvPicPr>
          <p:cNvPr id="9" name="Рисунок 8" descr="201703121522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2428868"/>
            <a:ext cx="2428892" cy="40005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62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Сила нескорених</vt:lpstr>
      <vt:lpstr> Нескорені вони, бо навіть Смерть, Зустрівши їх зненацька, відступила. Хай рук не мають та... у них є крила Й відваги у серцях їхніх - ущерть.  Ми віримо, їх перемога жде,  Хоча для нас вони уже - герої,  Бо кожен з них достойно вийшов з бою,  Нема облич світліших більш ніде </vt:lpstr>
      <vt:lpstr>Ми молимось за те, щоб був мир на землі.</vt:lpstr>
      <vt:lpstr>Підтримка та щира молитва для воїнів найцінніше.</vt:lpstr>
      <vt:lpstr>Піднесенню патріотичних почуттів у наш час сприяють: - написання листів-подяк з малюнками воїнам АТО; проведення акцій, спрямованих на збирання предметів першої необхідності та теплих речей для воїнів; зустрічі з воїнами АТО.</vt:lpstr>
      <vt:lpstr>Не забудемо ніколи тих,які віддали своє життя за Україну.  Ви силу ворожу, і зброю, і підступ,             Відвагою перемагали,             Наїзників били, - народ боронили,             Свободу для всіх здобували.  </vt:lpstr>
      <vt:lpstr>  Соловій Ігор Михайлович                                                                                30 листопада 1986р. Тернопільська область Монастириський район                                                                 У зоні АТО перебував з лютого 2015р. Воєнну підготовку проходив на        Рівненському полігоні. На даний час стрілок – розвідник 128 Мукачівської бригади, місце дислокації якої  під Дебальцивим</vt:lpstr>
      <vt:lpstr>Цвик Олександр  Юрійович 12.05.1991р. Сєвєродонецьк , Луганська область На даний час знаходиться біля Рубіжного,  с .Варварівка             В зону АТО пішов добровольцем  26 травня 2016р</vt:lpstr>
      <vt:lpstr>Цвик  Андрій Юрійович 18.05.1991р. Луганська область ,            Сєвєродонецьк , снт. Височанськ  Боєць 44- бригади Пішов добровольцем  в зону АТО  27 вересня 2016 р. </vt:lpstr>
      <vt:lpstr>Я благаю, щоб ти повернувся, До родини своєї, живим! Та в бою, щоби не спотикнувся, Ангел став охоронцем твоїм</vt:lpstr>
      <vt:lpstr>СЛАВА УКРАЇНІ! ГЕРОЯМ СЛАВА!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Сила нескорених</dc:title>
  <dc:creator>мирослава</dc:creator>
  <cp:lastModifiedBy>мирослава</cp:lastModifiedBy>
  <cp:revision>13</cp:revision>
  <dcterms:created xsi:type="dcterms:W3CDTF">2017-11-20T13:54:13Z</dcterms:created>
  <dcterms:modified xsi:type="dcterms:W3CDTF">2018-02-15T17:44:59Z</dcterms:modified>
</cp:coreProperties>
</file>