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1565564"/>
            <a:ext cx="35467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Свято     вишивки</a:t>
            </a:r>
            <a:endParaRPr lang="ru-RU" sz="6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77746" y="4821381"/>
            <a:ext cx="23829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Мостова О.Ф</a:t>
            </a:r>
            <a:r>
              <a:rPr lang="uk-UA" dirty="0" smtClean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  <a:p>
            <a:r>
              <a:rPr lang="uk-UA" dirty="0" smtClean="0">
                <a:solidFill>
                  <a:schemeClr val="bg1"/>
                </a:solidFill>
                <a:latin typeface="Georgia" panose="02040502050405020303" pitchFamily="18" charset="0"/>
              </a:rPr>
              <a:t>Вчитель трудового навчання</a:t>
            </a:r>
            <a:endParaRPr lang="ru-RU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139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subTitle" idx="1"/>
          </p:nvPr>
        </p:nvSpPr>
        <p:spPr>
          <a:xfrm>
            <a:off x="1154955" y="775855"/>
            <a:ext cx="9984100" cy="551410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uk-UA" dirty="0">
                <a:solidFill>
                  <a:schemeClr val="bg1"/>
                </a:solidFill>
                <a:latin typeface="Georgia" panose="02040502050405020303" pitchFamily="18" charset="0"/>
              </a:rPr>
              <a:t>28 лютого 2017 року у нашій школі відбулося свято вишивки: “І на тім рушничкові </a:t>
            </a:r>
            <a:r>
              <a:rPr lang="uk-UA" dirty="0" err="1">
                <a:solidFill>
                  <a:schemeClr val="bg1"/>
                </a:solidFill>
                <a:latin typeface="Georgia" panose="02040502050405020303" pitchFamily="18" charset="0"/>
              </a:rPr>
              <a:t>оживе</a:t>
            </a:r>
            <a:r>
              <a:rPr lang="uk-UA" dirty="0">
                <a:solidFill>
                  <a:schemeClr val="bg1"/>
                </a:solidFill>
                <a:latin typeface="Georgia" panose="02040502050405020303" pitchFamily="18" charset="0"/>
              </a:rPr>
              <a:t> все знайоме до болю”.</a:t>
            </a:r>
            <a:r>
              <a:rPr lang="uk-UA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uk-UA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dirty="0">
                <a:solidFill>
                  <a:schemeClr val="bg1"/>
                </a:solidFill>
                <a:latin typeface="Georgia" panose="02040502050405020303" pitchFamily="18" charset="0"/>
              </a:rPr>
              <a:t>Метою заходу було ознайомлення дітей з українськими народними традиціями; розширити, поповнити знання про традицію застосування рушника; домогтися глибокого осмислення учнями значення рушника у житті рідного народу, вироблення душевної потреби берегти його як сімейний скарб, бажання вишити свій рушник.</a:t>
            </a:r>
            <a:r>
              <a:rPr lang="uk-UA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uk-UA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dirty="0">
                <a:solidFill>
                  <a:schemeClr val="bg1"/>
                </a:solidFill>
                <a:latin typeface="Georgia" panose="02040502050405020303" pitchFamily="18" charset="0"/>
              </a:rPr>
              <a:t>Підготувала свято вишивки вчитель трудового навчання і образотворчого мистецтва Мостова Оксана Федорівна разом із учнями 6, 7 класів.</a:t>
            </a:r>
            <a:r>
              <a:rPr lang="uk-UA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uk-UA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dirty="0">
                <a:solidFill>
                  <a:schemeClr val="bg1"/>
                </a:solidFill>
                <a:latin typeface="Georgia" panose="02040502050405020303" pitchFamily="18" charset="0"/>
              </a:rPr>
              <a:t>Приємно здивували дівчата 7 класу, виконавши пісні: “Рушник”, “Рідна мати моя…”, “Ми бажаєм вам добра”. Захопила усіх присутніх виставка різних вишиванок.</a:t>
            </a:r>
            <a:r>
              <a:rPr lang="uk-UA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uk-UA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dirty="0">
                <a:solidFill>
                  <a:schemeClr val="bg1"/>
                </a:solidFill>
                <a:latin typeface="Georgia" panose="02040502050405020303" pitchFamily="18" charset="0"/>
              </a:rPr>
              <a:t>Свято було пронизано українським духом, шаною до людської праці, до рідного рушника.</a:t>
            </a:r>
            <a:endParaRPr lang="ru-RU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345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ontent.e-schools.info/cache/81/35/813597decc7d0d59b60a5201cc5b91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993" y="637309"/>
            <a:ext cx="7422861" cy="561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281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ontent.e-schools.info/cache/46/8b/468bebf9685a93143c7996770c3071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692" y="914400"/>
            <a:ext cx="9185564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276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ontent.e-schools.info/cache/51/59/51595d029fae187503da9fba016112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757" y="803563"/>
            <a:ext cx="7620000" cy="525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085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ontent.e-schools.info/cache/0b/26/0b265a8c3458b659738eb329843982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82" y="900544"/>
            <a:ext cx="9687503" cy="500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16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ontent.e-schools.info/cache/24/0a/240ac62adef083222a3a4baac0a5a5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764" y="817418"/>
            <a:ext cx="6802581" cy="527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4601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Зал засідань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51</TotalTime>
  <Words>30</Words>
  <Application>Microsoft Office PowerPoint</Application>
  <PresentationFormat>Широкий екран</PresentationFormat>
  <Paragraphs>4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Georgia</vt:lpstr>
      <vt:lpstr>Wingdings 3</vt:lpstr>
      <vt:lpstr>Зал засідань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XTreme.ws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XTreme.ws</dc:creator>
  <cp:lastModifiedBy>XTreme.ws</cp:lastModifiedBy>
  <cp:revision>4</cp:revision>
  <dcterms:created xsi:type="dcterms:W3CDTF">2019-01-15T19:01:01Z</dcterms:created>
  <dcterms:modified xsi:type="dcterms:W3CDTF">2019-01-15T19:52:57Z</dcterms:modified>
</cp:coreProperties>
</file>