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2" r:id="rId3"/>
    <p:sldId id="264" r:id="rId4"/>
    <p:sldId id="267" r:id="rId5"/>
    <p:sldId id="269" r:id="rId6"/>
    <p:sldId id="266" r:id="rId7"/>
    <p:sldId id="271" r:id="rId8"/>
    <p:sldId id="268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4203A-2B69-48BF-8D94-C7228B1E7DD2}" type="datetimeFigureOut">
              <a:rPr lang="ru-RU" smtClean="0"/>
              <a:pPr/>
              <a:t>вт 03.12.19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68A18-FBEE-4C4A-86BC-5394112A4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8A18-FBEE-4C4A-86BC-5394112A45E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68A18-FBEE-4C4A-86BC-5394112A45E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B869-0732-434F-A802-AE8D9B0F5CA6}" type="datetimeFigureOut">
              <a:rPr lang="ru-RU" smtClean="0"/>
              <a:pPr/>
              <a:t>вт 03.12.19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D40-EB5A-47F9-9E9F-3F7FFD271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B869-0732-434F-A802-AE8D9B0F5CA6}" type="datetimeFigureOut">
              <a:rPr lang="ru-RU" smtClean="0"/>
              <a:pPr/>
              <a:t>вт 03.12.19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D40-EB5A-47F9-9E9F-3F7FFD271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B869-0732-434F-A802-AE8D9B0F5CA6}" type="datetimeFigureOut">
              <a:rPr lang="ru-RU" smtClean="0"/>
              <a:pPr/>
              <a:t>вт 03.12.19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D40-EB5A-47F9-9E9F-3F7FFD271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B869-0732-434F-A802-AE8D9B0F5CA6}" type="datetimeFigureOut">
              <a:rPr lang="ru-RU" smtClean="0"/>
              <a:pPr/>
              <a:t>вт 03.12.19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D40-EB5A-47F9-9E9F-3F7FFD271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B869-0732-434F-A802-AE8D9B0F5CA6}" type="datetimeFigureOut">
              <a:rPr lang="ru-RU" smtClean="0"/>
              <a:pPr/>
              <a:t>вт 03.12.19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D40-EB5A-47F9-9E9F-3F7FFD271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B869-0732-434F-A802-AE8D9B0F5CA6}" type="datetimeFigureOut">
              <a:rPr lang="ru-RU" smtClean="0"/>
              <a:pPr/>
              <a:t>вт 03.12.19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D40-EB5A-47F9-9E9F-3F7FFD271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B869-0732-434F-A802-AE8D9B0F5CA6}" type="datetimeFigureOut">
              <a:rPr lang="ru-RU" smtClean="0"/>
              <a:pPr/>
              <a:t>вт 03.12.19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D40-EB5A-47F9-9E9F-3F7FFD271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B869-0732-434F-A802-AE8D9B0F5CA6}" type="datetimeFigureOut">
              <a:rPr lang="ru-RU" smtClean="0"/>
              <a:pPr/>
              <a:t>вт 03.12.19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D40-EB5A-47F9-9E9F-3F7FFD271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B869-0732-434F-A802-AE8D9B0F5CA6}" type="datetimeFigureOut">
              <a:rPr lang="ru-RU" smtClean="0"/>
              <a:pPr/>
              <a:t>вт 03.12.19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D40-EB5A-47F9-9E9F-3F7FFD271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B869-0732-434F-A802-AE8D9B0F5CA6}" type="datetimeFigureOut">
              <a:rPr lang="ru-RU" smtClean="0"/>
              <a:pPr/>
              <a:t>вт 03.12.19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2D40-EB5A-47F9-9E9F-3F7FFD271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B869-0732-434F-A802-AE8D9B0F5CA6}" type="datetimeFigureOut">
              <a:rPr lang="ru-RU" smtClean="0"/>
              <a:pPr/>
              <a:t>вт 03.12.19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472D40-EB5A-47F9-9E9F-3F7FFD271C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BEB869-0732-434F-A802-AE8D9B0F5CA6}" type="datetimeFigureOut">
              <a:rPr lang="ru-RU" smtClean="0"/>
              <a:pPr/>
              <a:t>вт 03.12.19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472D40-EB5A-47F9-9E9F-3F7FFD271C6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1%D1%96%D1%80%D0%BA%D0%B0" TargetMode="External"/><Relationship Id="rId3" Type="http://schemas.openxmlformats.org/officeDocument/2006/relationships/hyperlink" Target="https://uk.wikipedia.org/wiki/%D0%9A%D0%BE%D1%80%D0%BE%D0%B7%D1%96%D1%8F" TargetMode="External"/><Relationship Id="rId7" Type="http://schemas.openxmlformats.org/officeDocument/2006/relationships/hyperlink" Target="https://uk.wikipedia.org/wiki/%D0%90%D0%B7%D0%BE%D1%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1%80%D0%B5%D0%BC%D0%BD%D1%96%D0%B9" TargetMode="External"/><Relationship Id="rId5" Type="http://schemas.openxmlformats.org/officeDocument/2006/relationships/hyperlink" Target="https://uk.wikipedia.org/wiki/%D0%92%D1%83%D0%B3%D0%BB%D0%B5%D1%86%D1%8C" TargetMode="External"/><Relationship Id="rId4" Type="http://schemas.openxmlformats.org/officeDocument/2006/relationships/hyperlink" Target="https://uk.wikipedia.org/wiki/%D0%A4%D0%BE%D1%81%D1%84%D0%BE%D1%80" TargetMode="Externa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8200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effectLst/>
              </a:rPr>
              <a:t>Хімічні явища у природі</a:t>
            </a:r>
            <a:br>
              <a:rPr lang="uk-UA" sz="5400" dirty="0" smtClean="0">
                <a:effectLst/>
              </a:rPr>
            </a:br>
            <a:r>
              <a:rPr lang="uk-UA" sz="5400" dirty="0" smtClean="0">
                <a:effectLst/>
              </a:rPr>
              <a:t>Іржавіння металевих виробів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643446"/>
            <a:ext cx="4857752" cy="2214554"/>
          </a:xfrm>
        </p:spPr>
        <p:txBody>
          <a:bodyPr/>
          <a:lstStyle/>
          <a:p>
            <a:r>
              <a:rPr lang="uk-UA" dirty="0" smtClean="0"/>
              <a:t>Підготував:</a:t>
            </a:r>
          </a:p>
          <a:p>
            <a:r>
              <a:rPr lang="uk-UA" dirty="0" smtClean="0"/>
              <a:t>учень 7 класу</a:t>
            </a:r>
          </a:p>
          <a:p>
            <a:r>
              <a:rPr lang="uk-UA" dirty="0" err="1" smtClean="0"/>
              <a:t>Савчин</a:t>
            </a:r>
            <a:r>
              <a:rPr lang="uk-UA" dirty="0" smtClean="0"/>
              <a:t>  Ігор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Причини іржавіння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Якщо залізо або виріб із цього металу знаходиться в контакті з водою і киснем, то воно починає іржавіти. Іржавіння, або це явище називають корозією, приводить в непридатний стан металеву конструкцію. Особливо це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проявляється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.</a:t>
            </a:r>
            <a:endParaRPr lang="uk-UA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072362" cy="11430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Паркан покривається бурими плямами, в ньому появляються великі діри </a:t>
            </a:r>
            <a:endParaRPr lang="ru-RU" sz="2400" dirty="0"/>
          </a:p>
        </p:txBody>
      </p:sp>
      <p:pic>
        <p:nvPicPr>
          <p:cNvPr id="4" name="Содержимое 3" descr="IMG_20191126_1504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8215370" cy="463710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В залізній сітці появляються отвори, іржава огорожа ломиться</a:t>
            </a:r>
            <a:endParaRPr lang="ru-RU" sz="2400" dirty="0"/>
          </a:p>
        </p:txBody>
      </p:sp>
      <p:pic>
        <p:nvPicPr>
          <p:cNvPr id="4" name="Содержимое 3" descr="IMG_20191201_142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935163"/>
            <a:ext cx="6858048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00570"/>
            <a:ext cx="8305800" cy="1724780"/>
          </a:xfrm>
        </p:spPr>
        <p:txBody>
          <a:bodyPr>
            <a:noAutofit/>
          </a:bodyPr>
          <a:lstStyle/>
          <a:p>
            <a:r>
              <a:rPr lang="uk-UA" sz="2400" dirty="0" smtClean="0"/>
              <a:t>Залізний дах вкривається коричневими плямами,починає протікати, руйнується перекриття та весь будинок. Це дуже поширена в нашому селі біда для людей. Лише на своїй вулиці я нарахував 8 таких будинків.</a:t>
            </a:r>
            <a:endParaRPr lang="uk-UA" sz="2400" dirty="0"/>
          </a:p>
        </p:txBody>
      </p:sp>
      <p:pic>
        <p:nvPicPr>
          <p:cNvPr id="3" name="Содержимое 3" descr="IMG_20191201_142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7167"/>
            <a:ext cx="7429552" cy="42862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Іржавий дах, який вже почав тріскати і протікає</a:t>
            </a:r>
            <a:endParaRPr lang="ru-RU" dirty="0"/>
          </a:p>
        </p:txBody>
      </p:sp>
      <p:pic>
        <p:nvPicPr>
          <p:cNvPr id="4" name="Содержимое 3" descr="IMG_20191201_142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7643866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Ржавіють газові труби надворі. Це може привести до витікання і вибуху газу.</a:t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1026" name="Picture 2" descr="C:\Users\Lenovo\Downloads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6143668" cy="3565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785794"/>
            <a:ext cx="3257544" cy="5072098"/>
          </a:xfrm>
        </p:spPr>
        <p:txBody>
          <a:bodyPr>
            <a:normAutofit fontScale="90000"/>
          </a:bodyPr>
          <a:lstStyle/>
          <a:p>
            <a:r>
              <a:rPr lang="uk-UA" sz="2400" dirty="0" err="1" smtClean="0"/>
              <a:t>Александрійський</a:t>
            </a:r>
            <a:r>
              <a:rPr lang="uk-UA" sz="2400" dirty="0" smtClean="0"/>
              <a:t> стовп в Делі.</a:t>
            </a:r>
            <a:r>
              <a:rPr lang="ru-RU" sz="2400" dirty="0" smtClean="0"/>
              <a:t> Колона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зведена</a:t>
            </a:r>
            <a:r>
              <a:rPr lang="ru-RU" sz="2400" dirty="0" smtClean="0"/>
              <a:t> в 9 ст. до н.е. </a:t>
            </a:r>
            <a:r>
              <a:rPr lang="ru-RU" sz="2400" dirty="0" err="1" smtClean="0"/>
              <a:t>і</a:t>
            </a:r>
            <a:r>
              <a:rPr lang="ru-RU" sz="2400" dirty="0" smtClean="0"/>
              <a:t> практично </a:t>
            </a:r>
            <a:r>
              <a:rPr lang="ru-RU" sz="2400" dirty="0" err="1" smtClean="0"/>
              <a:t>уникла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  <a:r>
              <a:rPr lang="ru-RU" sz="2400" dirty="0" err="1" smtClean="0">
                <a:solidFill>
                  <a:srgbClr val="FF0000"/>
                </a:solidFill>
                <a:hlinkClick r:id="rId3" tooltip="Корозія"/>
              </a:rPr>
              <a:t>корозії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.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висоту</a:t>
            </a:r>
            <a:r>
              <a:rPr lang="ru-RU" sz="2400" dirty="0" smtClean="0"/>
              <a:t> 7,3 м. Колона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чистого </a:t>
            </a:r>
            <a:r>
              <a:rPr lang="ru-RU" sz="2400" dirty="0" err="1" smtClean="0"/>
              <a:t>заліза</a:t>
            </a:r>
            <a:r>
              <a:rPr lang="ru-RU" sz="2400" dirty="0" smtClean="0"/>
              <a:t> (99,7 %)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незначним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вмістом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4" tooltip="Фосфор"/>
              </a:rPr>
              <a:t>фосфору</a:t>
            </a:r>
            <a:r>
              <a:rPr lang="ru-RU" sz="2400" dirty="0" smtClean="0"/>
              <a:t> (0,114%), </a:t>
            </a:r>
            <a:r>
              <a:rPr lang="ru-RU" sz="2400" dirty="0" err="1" smtClean="0">
                <a:hlinkClick r:id="rId5" tooltip="Вуглець"/>
              </a:rPr>
              <a:t>вуглецю</a:t>
            </a:r>
            <a:r>
              <a:rPr lang="ru-RU" sz="2400" dirty="0" smtClean="0"/>
              <a:t> (0,08%), </a:t>
            </a:r>
            <a:r>
              <a:rPr lang="ru-RU" sz="2400" dirty="0" err="1" smtClean="0">
                <a:hlinkClick r:id="rId6" tooltip="Кремній"/>
              </a:rPr>
              <a:t>кремнію</a:t>
            </a:r>
            <a:r>
              <a:rPr lang="ru-RU" sz="2400" dirty="0" smtClean="0"/>
              <a:t> (0,046%), </a:t>
            </a:r>
            <a:r>
              <a:rPr lang="ru-RU" sz="2400" dirty="0" smtClean="0">
                <a:hlinkClick r:id="rId7" tooltip="Азот"/>
              </a:rPr>
              <a:t>азоту</a:t>
            </a:r>
            <a:r>
              <a:rPr lang="ru-RU" sz="2400" dirty="0" smtClean="0"/>
              <a:t> (0,032%) та </a:t>
            </a:r>
            <a:r>
              <a:rPr lang="ru-RU" sz="2400" dirty="0" err="1" smtClean="0">
                <a:hlinkClick r:id="rId8" tooltip="Сірка"/>
              </a:rPr>
              <a:t>сірки</a:t>
            </a:r>
            <a:r>
              <a:rPr lang="ru-RU" sz="2400" dirty="0" smtClean="0"/>
              <a:t> (0,006%).</a:t>
            </a:r>
            <a:br>
              <a:rPr lang="ru-RU" sz="2400" dirty="0" smtClean="0"/>
            </a:br>
            <a:r>
              <a:rPr lang="ru-RU" sz="2400" dirty="0" smtClean="0"/>
              <a:t>Але загадка </a:t>
            </a:r>
            <a:r>
              <a:rPr lang="ru-RU" sz="2400" dirty="0" err="1" smtClean="0"/>
              <a:t>стійкості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корозії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сплаву до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пір</a:t>
            </a:r>
            <a:r>
              <a:rPr lang="ru-RU" sz="2400" dirty="0" smtClean="0"/>
              <a:t> не </a:t>
            </a:r>
            <a:r>
              <a:rPr lang="ru-RU" sz="2400" dirty="0" err="1" smtClean="0"/>
              <a:t>розгадана</a:t>
            </a:r>
            <a:endParaRPr lang="ru-RU" sz="2400" dirty="0"/>
          </a:p>
        </p:txBody>
      </p:sp>
      <p:pic>
        <p:nvPicPr>
          <p:cNvPr id="4" name="Picture 2" descr="C:\Users\User\Desktop\Delhi_Iron_pillar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14282" y="928670"/>
            <a:ext cx="500066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Щоб відновити огорожі та дахи людям треба затратитись(зачистити іржу, пофарбувати або навіть поставити нову огорожу, повністю перекрити хату).</a:t>
            </a:r>
          </a:p>
          <a:p>
            <a:r>
              <a:rPr lang="uk-UA" dirty="0" smtClean="0"/>
              <a:t>Отже,ця хімічна реакція у господарстві людини є великою проблемою. Вона приносить тільки біду і матеріальні затрати.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928670"/>
            <a:ext cx="3509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Висновок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190</Words>
  <Application>Microsoft Office PowerPoint</Application>
  <PresentationFormat>Экран (4:3)</PresentationFormat>
  <Paragraphs>17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Хімічні явища у природі Іржавіння металевих виробів </vt:lpstr>
      <vt:lpstr>Причини іржавіння</vt:lpstr>
      <vt:lpstr>Паркан покривається бурими плямами, в ньому появляються великі діри </vt:lpstr>
      <vt:lpstr>В залізній сітці появляються отвори, іржава огорожа ломиться</vt:lpstr>
      <vt:lpstr>Залізний дах вкривається коричневими плямами,починає протікати, руйнується перекриття та весь будинок. Це дуже поширена в нашому селі біда для людей. Лише на своїй вулиці я нарахував 8 таких будинків.</vt:lpstr>
      <vt:lpstr>Іржавий дах, який вже почав тріскати і протікає</vt:lpstr>
      <vt:lpstr>Ржавіють газові труби надворі. Це може привести до витікання і вибуху газу. </vt:lpstr>
      <vt:lpstr>Александрійський стовп в Делі. Колона була зведена в 9 ст. до н.е. і практично уникла корозії . Має висоту 7,3 м. Колона складається з чистого заліза (99,7 %) із незначним вмістом фосфору (0,114%), вуглецю (0,08%), кремнію (0,046%), азоту (0,032%) та сірки (0,006%). Але загадка стійкості до корозії цього сплаву до цих пір не розгадана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Хімічні процеси</dc:title>
  <dc:creator>User</dc:creator>
  <cp:lastModifiedBy>comptech</cp:lastModifiedBy>
  <cp:revision>17</cp:revision>
  <dcterms:created xsi:type="dcterms:W3CDTF">2019-11-10T09:56:09Z</dcterms:created>
  <dcterms:modified xsi:type="dcterms:W3CDTF">2019-12-03T10:06:16Z</dcterms:modified>
</cp:coreProperties>
</file>