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6579E-6029-4E37-8A1D-31DF6C895138}" type="datetimeFigureOut">
              <a:rPr lang="ru-RU" smtClean="0"/>
              <a:pPr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B5AB-1BCB-494B-93F3-755F95A4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458100" cy="267178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Проект </a:t>
            </a:r>
            <a:r>
              <a:rPr lang="uk-UA" dirty="0" err="1" smtClean="0"/>
              <a:t>Гориглядівської</a:t>
            </a:r>
            <a:r>
              <a:rPr lang="uk-UA" dirty="0" smtClean="0"/>
              <a:t> загальноосвітньої школи І-ІІ ст.</a:t>
            </a:r>
            <a:br>
              <a:rPr lang="uk-UA" dirty="0" smtClean="0"/>
            </a:br>
            <a:r>
              <a:rPr lang="uk-UA" dirty="0" smtClean="0"/>
              <a:t>“ ПРАПОР”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:\слайди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328614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ісячні плани\проекти\квіти матерям і прапор\2018-07-30-11-21-45-6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3500462" cy="4525963"/>
          </a:xfrm>
          <a:prstGeom prst="rect">
            <a:avLst/>
          </a:prstGeom>
          <a:noFill/>
        </p:spPr>
      </p:pic>
      <p:pic>
        <p:nvPicPr>
          <p:cNvPr id="3" name="Picture 2" descr="H:\місячні плани\проекти\квіти матерям і прапор\2018-07-30-11-21-45-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3" y="1428736"/>
            <a:ext cx="2143141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/>
              <a:t>   </a:t>
            </a:r>
          </a:p>
          <a:p>
            <a:pPr>
              <a:buNone/>
            </a:pPr>
            <a:r>
              <a:rPr lang="uk-UA" sz="4800" smtClean="0"/>
              <a:t> </a:t>
            </a:r>
            <a:r>
              <a:rPr lang="uk-UA" sz="4800" smtClean="0"/>
              <a:t> </a:t>
            </a:r>
            <a:r>
              <a:rPr lang="uk-UA" sz="4000" smtClean="0"/>
              <a:t>Нормативно-правова</a:t>
            </a:r>
            <a:endParaRPr lang="uk-UA" sz="4000" dirty="0" smtClean="0"/>
          </a:p>
          <a:p>
            <a:pPr>
              <a:buNone/>
            </a:pPr>
            <a:r>
              <a:rPr lang="uk-UA" sz="4000" dirty="0" smtClean="0"/>
              <a:t> </a:t>
            </a:r>
            <a:r>
              <a:rPr lang="uk-UA" sz="4000" dirty="0" smtClean="0"/>
              <a:t> база  виховної роботи.</a:t>
            </a:r>
            <a:endParaRPr lang="uk-UA" sz="4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 етап</a:t>
            </a:r>
            <a:br>
              <a:rPr lang="uk-UA" dirty="0" smtClean="0"/>
            </a:br>
            <a:r>
              <a:rPr lang="uk-UA" sz="3100" dirty="0" smtClean="0"/>
              <a:t>Підготовка ділянки для посадки квітів.</a:t>
            </a:r>
            <a:endParaRPr lang="ru-RU" dirty="0"/>
          </a:p>
        </p:txBody>
      </p:sp>
      <p:pic>
        <p:nvPicPr>
          <p:cNvPr id="2052" name="Picture 4" descr="H:\місячні плани\проекти\квіти матерям і прапор\DSC_14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1785926"/>
            <a:ext cx="3000395" cy="4143404"/>
          </a:xfrm>
          <a:prstGeom prst="rect">
            <a:avLst/>
          </a:prstGeom>
          <a:noFill/>
        </p:spPr>
      </p:pic>
      <p:pic>
        <p:nvPicPr>
          <p:cNvPr id="2054" name="Picture 6" descr="H:\місячні плани\проекти\квіти матерям і прапор\DSC_1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714488"/>
            <a:ext cx="464347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місячні плани\проекти\квіти матерям і прапор\DSC_14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місячні плани\проекти\квіти матерям і прапор\DSC_14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4094516" cy="4525963"/>
          </a:xfrm>
          <a:prstGeom prst="rect">
            <a:avLst/>
          </a:prstGeom>
          <a:noFill/>
        </p:spPr>
      </p:pic>
      <p:pic>
        <p:nvPicPr>
          <p:cNvPr id="4099" name="Picture 3" descr="H:\місячні плани\проекти\квіти матерям і прапор\DSC_1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464586"/>
            <a:ext cx="4429156" cy="3964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місячні плани\проекти\квіти матерям і прапор\DSC_14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:\місячні плани\проекти\квіти матерям і прапор\DSC_14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2545854" cy="4525963"/>
          </a:xfrm>
          <a:prstGeom prst="rect">
            <a:avLst/>
          </a:prstGeom>
          <a:noFill/>
        </p:spPr>
      </p:pic>
      <p:pic>
        <p:nvPicPr>
          <p:cNvPr id="6147" name="Picture 3" descr="H:\місячні плани\проекти\квіти матерям і прапор\DSC_1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357430"/>
            <a:ext cx="521497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:\місячні плани\проекти\квіти матерям і прапор\DSC_14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2928958" cy="4525963"/>
          </a:xfrm>
          <a:prstGeom prst="rect">
            <a:avLst/>
          </a:prstGeom>
          <a:noFill/>
        </p:spPr>
      </p:pic>
      <p:pic>
        <p:nvPicPr>
          <p:cNvPr id="7171" name="Picture 3" descr="H:\місячні плани\проекти\квіти матерям і прапор\DSC_1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571612"/>
            <a:ext cx="392909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:\місячні плани\проекти\квіти матерям і прапор\DSC_14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місячні плани\проекти\квіти матерям і прапор\15238816526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00174"/>
            <a:ext cx="45720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Гориглядівської загальноосвітньої школи І-ІІ ст. “ ПРАПОР”</vt:lpstr>
      <vt:lpstr>І етап Підготовка ділянки для посадки квітів.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Гориглядівської загальноосвітньої школи І-ІІ ст. “ ПРАПОР”</dc:title>
  <dc:creator>мирослава</dc:creator>
  <cp:lastModifiedBy>comptech</cp:lastModifiedBy>
  <cp:revision>9</cp:revision>
  <dcterms:created xsi:type="dcterms:W3CDTF">2018-07-30T07:34:25Z</dcterms:created>
  <dcterms:modified xsi:type="dcterms:W3CDTF">2020-02-17T08:04:09Z</dcterms:modified>
</cp:coreProperties>
</file>