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6BF6-BB76-415A-80E6-BA66D82E425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9F19-B074-403B-82F1-50331049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6BF6-BB76-415A-80E6-BA66D82E425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9F19-B074-403B-82F1-50331049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6BF6-BB76-415A-80E6-BA66D82E425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9F19-B074-403B-82F1-50331049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6BF6-BB76-415A-80E6-BA66D82E425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9F19-B074-403B-82F1-50331049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6BF6-BB76-415A-80E6-BA66D82E425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9F19-B074-403B-82F1-50331049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6BF6-BB76-415A-80E6-BA66D82E425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9F19-B074-403B-82F1-50331049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6BF6-BB76-415A-80E6-BA66D82E425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9F19-B074-403B-82F1-50331049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6BF6-BB76-415A-80E6-BA66D82E425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9F19-B074-403B-82F1-50331049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6BF6-BB76-415A-80E6-BA66D82E425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9F19-B074-403B-82F1-50331049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6BF6-BB76-415A-80E6-BA66D82E425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9F19-B074-403B-82F1-50331049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6BF6-BB76-415A-80E6-BA66D82E425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9F19-B074-403B-82F1-50331049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76BF6-BB76-415A-80E6-BA66D82E425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49F19-B074-403B-82F1-50331049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Проект “ Квіти матерям захисників </a:t>
            </a:r>
            <a:r>
              <a:rPr lang="uk-UA" dirty="0" err="1" smtClean="0"/>
              <a:t>України”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Гориглядівська</a:t>
            </a:r>
            <a:r>
              <a:rPr lang="uk-UA" dirty="0" smtClean="0"/>
              <a:t> ЗОШ </a:t>
            </a:r>
            <a:r>
              <a:rPr lang="uk-UA" smtClean="0"/>
              <a:t>І-ІІ ст.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місячні плани\проекти\квіти матерям і прапор\15238823307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26"/>
            <a:ext cx="5786478" cy="428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місячні плани\проекти\квіти матерям і прапор\15238816519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14488"/>
            <a:ext cx="4143404" cy="4740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ісячні плани\проекти\квіти матерям і прапор\2018-07-30-11-30-13-61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3643338" cy="4525963"/>
          </a:xfrm>
          <a:prstGeom prst="rect">
            <a:avLst/>
          </a:prstGeom>
          <a:noFill/>
        </p:spPr>
      </p:pic>
      <p:pic>
        <p:nvPicPr>
          <p:cNvPr id="1027" name="Picture 3" descr="H:\місячні плани\проекти\квіти матерям і прапор\2018-07-30-11-30-26-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42"/>
            <a:ext cx="3571884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місячні плани\проекти\квіти матерям і прапор\2018-07-30-11-30-54-60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H:\місячні плани\проекти\квіти матерям і прапор\2018-07-30-11-31-13-4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85728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 descr="H:\місячні плани\проекти\квіти матерям і прапор\DSC_14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pic>
        <p:nvPicPr>
          <p:cNvPr id="2051" name="Picture 3" descr="H:\місячні плани\проекти\квіти матерям і прапор\DSC_14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pic>
        <p:nvPicPr>
          <p:cNvPr id="4098" name="Picture 2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місячні плани\проекти\квіти матерям і прапор\DSC_14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3999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місячні плани\проекти\квіти матерям і прапор\DSC_14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місячні плани\проекти\квіти матерям і прапор\DSC_14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1" y="0"/>
            <a:ext cx="91498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місячні плани\проекти\квіти матерям і прапор\DSC_14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2545854" cy="4525963"/>
          </a:xfrm>
          <a:prstGeom prst="rect">
            <a:avLst/>
          </a:prstGeom>
          <a:noFill/>
        </p:spPr>
      </p:pic>
      <p:pic>
        <p:nvPicPr>
          <p:cNvPr id="6147" name="Picture 3" descr="H:\місячні плани\проекти\квіти матерям і прапор\DSC_1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85926"/>
            <a:ext cx="500066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місячні плани\проекти\квіти матерям і прапор\15266595470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3000396" cy="4525963"/>
          </a:xfrm>
          <a:prstGeom prst="rect">
            <a:avLst/>
          </a:prstGeom>
          <a:noFill/>
        </p:spPr>
      </p:pic>
      <p:pic>
        <p:nvPicPr>
          <p:cNvPr id="7171" name="Picture 3" descr="H:\місячні плани\проекти\квіти матерям і прапор\1524662554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643050"/>
            <a:ext cx="3071834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слайд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місячні плани\проекти\квіти матерям і прапор\152665954481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3500462" cy="5250117"/>
          </a:xfrm>
          <a:prstGeom prst="rect">
            <a:avLst/>
          </a:prstGeom>
          <a:noFill/>
        </p:spPr>
      </p:pic>
      <p:pic>
        <p:nvPicPr>
          <p:cNvPr id="8195" name="Picture 3" descr="H:\місячні плани\проекти\квіти матерям і прапор\15246625574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357298"/>
            <a:ext cx="3000396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“ Квіти матерям захисників України” Гориглядівська ЗОШ І-ІІ ст.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“ Квіти матерям захисників України”</dc:title>
  <dc:creator>мирослава</dc:creator>
  <cp:lastModifiedBy>мирослава</cp:lastModifiedBy>
  <cp:revision>6</cp:revision>
  <dcterms:created xsi:type="dcterms:W3CDTF">2018-07-30T07:56:29Z</dcterms:created>
  <dcterms:modified xsi:type="dcterms:W3CDTF">2018-10-08T13:31:40Z</dcterms:modified>
</cp:coreProperties>
</file>