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809" autoAdjust="0"/>
    <p:restoredTop sz="94607" autoAdjust="0"/>
  </p:normalViewPr>
  <p:slideViewPr>
    <p:cSldViewPr>
      <p:cViewPr varScale="1">
        <p:scale>
          <a:sx n="81" d="100"/>
          <a:sy n="81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0466-6101-4DEA-9C29-366E61ADD1EB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7A23-A263-44D5-85D5-E61571A26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ослава\Desktop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Проект</a:t>
            </a:r>
            <a:br>
              <a:rPr lang="uk-UA" dirty="0" smtClean="0"/>
            </a:br>
            <a:r>
              <a:rPr lang="uk-UA" dirty="0" err="1" smtClean="0"/>
              <a:t>“Будемо</a:t>
            </a:r>
            <a:r>
              <a:rPr lang="uk-UA" dirty="0" smtClean="0"/>
              <a:t> жити за Українською Хартією вільної </a:t>
            </a:r>
            <a:r>
              <a:rPr lang="uk-UA" dirty="0" err="1" smtClean="0"/>
              <a:t>людини”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                                                Підготували: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                   члени учнівського самоврядування </a:t>
            </a:r>
          </a:p>
          <a:p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uk-UA" dirty="0" err="1" smtClean="0">
                <a:solidFill>
                  <a:schemeClr val="tx1"/>
                </a:solidFill>
              </a:rPr>
              <a:t>Гориглядівської</a:t>
            </a:r>
            <a:r>
              <a:rPr lang="uk-UA" dirty="0" smtClean="0">
                <a:solidFill>
                  <a:schemeClr val="tx1"/>
                </a:solidFill>
              </a:rPr>
              <a:t> ЗОШ</a:t>
            </a:r>
            <a:r>
              <a:rPr lang="en-US" dirty="0" smtClean="0">
                <a:solidFill>
                  <a:schemeClr val="tx1"/>
                </a:solidFill>
              </a:rPr>
              <a:t> I-II</a:t>
            </a:r>
            <a:r>
              <a:rPr lang="uk-UA" dirty="0" smtClean="0">
                <a:solidFill>
                  <a:schemeClr val="tx1"/>
                </a:solidFill>
              </a:rPr>
              <a:t> ст.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                          Керівник:педагог-організатор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uk-UA" dirty="0" err="1" smtClean="0">
                <a:solidFill>
                  <a:schemeClr val="tx1"/>
                </a:solidFill>
              </a:rPr>
              <a:t>Равлюк</a:t>
            </a:r>
            <a:r>
              <a:rPr lang="uk-UA" dirty="0" smtClean="0">
                <a:solidFill>
                  <a:schemeClr val="tx1"/>
                </a:solidFill>
              </a:rPr>
              <a:t> М.М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8" name="AutoShape 4" descr="Картинки по запросу Гориглядівська школ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Гориглядівська школ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мирослава\Desktop\вик-36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28614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Бути успішною державою.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2" name="Picture 4" descr="D:\педагог організатор\фото школа\тижд.незал\DSC_11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4357718" cy="3714776"/>
          </a:xfrm>
          <a:prstGeom prst="rect">
            <a:avLst/>
          </a:prstGeom>
          <a:noFill/>
        </p:spPr>
      </p:pic>
      <p:pic>
        <p:nvPicPr>
          <p:cNvPr id="2053" name="Picture 5" descr="D:\педагог організатор\фото школа\тижд.незал\DSC_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714620"/>
            <a:ext cx="3571900" cy="3357586"/>
          </a:xfrm>
          <a:prstGeom prst="rect">
            <a:avLst/>
          </a:prstGeom>
          <a:noFill/>
        </p:spPr>
      </p:pic>
      <p:pic>
        <p:nvPicPr>
          <p:cNvPr id="2055" name="Picture 7" descr="C:\Users\мирослава\Desktop\слайди\15217288453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0"/>
            <a:ext cx="2214578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3100" dirty="0" smtClean="0"/>
              <a:t>Бути учасником демократичної спільноти народів.</a:t>
            </a:r>
            <a:br>
              <a:rPr lang="uk-UA" sz="31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200" dirty="0" smtClean="0"/>
              <a:t>Наш шлях у майбутнє – це шлях яким іде Об</a:t>
            </a:r>
            <a:r>
              <a:rPr lang="en-US" sz="2200" dirty="0" smtClean="0"/>
              <a:t>’</a:t>
            </a:r>
            <a:r>
              <a:rPr lang="uk-UA" sz="2200" dirty="0" err="1" smtClean="0"/>
              <a:t>єднана</a:t>
            </a:r>
            <a:r>
              <a:rPr lang="uk-UA" sz="2200" dirty="0" smtClean="0"/>
              <a:t> Європа. Ми з її народами належимо до однієї цивілізації. Поділяємо одні цінності. Історія,економічні перспективи. Інтереси людей дають чітку відповідь на запитання – де нам шукати свою долю. Наше місце – в Європейському союзі. Наша мета – Україна в Об</a:t>
            </a:r>
            <a:r>
              <a:rPr lang="en-US" sz="2200" dirty="0" smtClean="0"/>
              <a:t>’</a:t>
            </a:r>
            <a:r>
              <a:rPr lang="uk-UA" sz="2200" dirty="0" err="1" smtClean="0"/>
              <a:t>єднаній</a:t>
            </a:r>
            <a:r>
              <a:rPr lang="uk-UA" sz="2200" dirty="0" smtClean="0"/>
              <a:t> Європі.</a:t>
            </a:r>
            <a:endParaRPr lang="ru-RU" sz="2400" dirty="0"/>
          </a:p>
        </p:txBody>
      </p:sp>
      <p:pic>
        <p:nvPicPr>
          <p:cNvPr id="3074" name="Picture 2" descr="D:\педагог організатор\фото школа\тижд.незал\DSC_1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4143436" cy="3268667"/>
          </a:xfrm>
          <a:prstGeom prst="rect">
            <a:avLst/>
          </a:prstGeom>
          <a:noFill/>
        </p:spPr>
      </p:pic>
      <p:pic>
        <p:nvPicPr>
          <p:cNvPr id="3075" name="Picture 3" descr="D:\педагог організатор\фото школа\тижд.незал\P101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14620"/>
            <a:ext cx="4000528" cy="3857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4488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Бути господарем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 descr="C:\Users\мирослава\Desktop\слайди\1849f4478f0bd8282e07d541a69e85f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4500594" cy="3114684"/>
          </a:xfrm>
          <a:prstGeom prst="rect">
            <a:avLst/>
          </a:prstGeom>
          <a:noFill/>
        </p:spPr>
      </p:pic>
      <p:pic>
        <p:nvPicPr>
          <p:cNvPr id="4099" name="Picture 3" descr="C:\Users\мирослава\Desktop\слайди\50789983831f5599219638174f51ff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143380"/>
            <a:ext cx="4524380" cy="2428884"/>
          </a:xfrm>
          <a:prstGeom prst="rect">
            <a:avLst/>
          </a:prstGeom>
          <a:noFill/>
        </p:spPr>
      </p:pic>
      <p:pic>
        <p:nvPicPr>
          <p:cNvPr id="4100" name="Picture 4" descr="C:\Users\мирослава\Desktop\слайди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66" y="857232"/>
            <a:ext cx="3071834" cy="2911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Мислити</a:t>
            </a:r>
            <a:br>
              <a:rPr lang="uk-UA" dirty="0" smtClean="0"/>
            </a:br>
            <a:r>
              <a:rPr lang="uk-UA" sz="2000" dirty="0" smtClean="0"/>
              <a:t>Нашу рідну землю,що здобула нарешті свою незалежність і будує державу,</a:t>
            </a:r>
            <a:br>
              <a:rPr lang="uk-UA" sz="2000" dirty="0" smtClean="0"/>
            </a:br>
            <a:r>
              <a:rPr lang="uk-UA" sz="2000" dirty="0" err="1" smtClean="0"/>
              <a:t>ми-</a:t>
            </a:r>
            <a:r>
              <a:rPr lang="uk-UA" sz="2000" dirty="0" smtClean="0"/>
              <a:t> молоде </a:t>
            </a:r>
            <a:r>
              <a:rPr lang="uk-UA" sz="2000" dirty="0" err="1" smtClean="0"/>
              <a:t>покоління-</a:t>
            </a:r>
            <a:r>
              <a:rPr lang="uk-UA" sz="2000" dirty="0" smtClean="0"/>
              <a:t> маємо берегти і любити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122" name="Picture 2" descr="D:\педагог організатор\фото школа\тижд.незал\DSC_1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4143404" cy="3000396"/>
          </a:xfrm>
          <a:prstGeom prst="rect">
            <a:avLst/>
          </a:prstGeom>
          <a:noFill/>
        </p:spPr>
      </p:pic>
      <p:pic>
        <p:nvPicPr>
          <p:cNvPr id="5123" name="Picture 3" descr="D:\педагог організатор\фото школа\тижд.незал\DSC_1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14554"/>
            <a:ext cx="400052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Бути відкритим суспільством.</a:t>
            </a:r>
            <a:br>
              <a:rPr lang="uk-UA" dirty="0" smtClean="0"/>
            </a:br>
            <a:r>
              <a:rPr lang="uk-UA" sz="2000" dirty="0" smtClean="0"/>
              <a:t>Ми всі малі пагінчики твої</a:t>
            </a:r>
            <a:br>
              <a:rPr lang="uk-UA" sz="2000" dirty="0" smtClean="0"/>
            </a:br>
            <a:r>
              <a:rPr lang="uk-UA" sz="2000" dirty="0" smtClean="0"/>
              <a:t>Прийшли у світ, щоб в нім добро творити</a:t>
            </a:r>
            <a:br>
              <a:rPr lang="uk-UA" sz="2000" dirty="0" smtClean="0"/>
            </a:br>
            <a:r>
              <a:rPr lang="uk-UA" sz="2000" dirty="0" smtClean="0"/>
              <a:t>Хоч, може ,й кращі є на цій землі краї..</a:t>
            </a:r>
            <a:br>
              <a:rPr lang="uk-UA" sz="2000" dirty="0" smtClean="0"/>
            </a:br>
            <a:r>
              <a:rPr lang="uk-UA" sz="2000" dirty="0" smtClean="0"/>
              <a:t>Та нам судилось в Україні жити.</a:t>
            </a:r>
            <a:endParaRPr lang="ru-RU" sz="2000" dirty="0"/>
          </a:p>
        </p:txBody>
      </p:sp>
      <p:pic>
        <p:nvPicPr>
          <p:cNvPr id="6146" name="Picture 2" descr="C:\Users\мирослава\Desktop\0b265a8c3458b659738eb329843982a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4381504" cy="3619500"/>
          </a:xfrm>
          <a:prstGeom prst="rect">
            <a:avLst/>
          </a:prstGeom>
          <a:noFill/>
        </p:spPr>
      </p:pic>
      <p:pic>
        <p:nvPicPr>
          <p:cNvPr id="6147" name="Picture 3" descr="C:\Users\мирослава\Desktop\a791d525c3985c7edce9e6bf276ddef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14554"/>
            <a:ext cx="3571900" cy="4286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Конкурс </a:t>
            </a:r>
            <a:r>
              <a:rPr lang="uk-UA" dirty="0" smtClean="0"/>
              <a:t>малюнків « Україна – це Європа 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мирослава\Desktop\P10101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3"/>
            <a:ext cx="3643338" cy="2643206"/>
          </a:xfrm>
          <a:prstGeom prst="rect">
            <a:avLst/>
          </a:prstGeom>
          <a:noFill/>
        </p:spPr>
      </p:pic>
      <p:pic>
        <p:nvPicPr>
          <p:cNvPr id="1028" name="Picture 4" descr="C:\Users\мирослава\Desktop\P101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5"/>
            <a:ext cx="3286148" cy="2643206"/>
          </a:xfrm>
          <a:prstGeom prst="rect">
            <a:avLst/>
          </a:prstGeom>
          <a:noFill/>
        </p:spPr>
      </p:pic>
      <p:pic>
        <p:nvPicPr>
          <p:cNvPr id="1029" name="Picture 5" descr="C:\Users\мирослава\Desktop\P1010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286232"/>
            <a:ext cx="6215106" cy="2357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G: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Відкритий виховний захід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 </a:t>
            </a:r>
            <a:r>
              <a:rPr lang="uk-UA" dirty="0" smtClean="0"/>
              <a:t>Ми маємо право ..»</a:t>
            </a:r>
            <a:endParaRPr lang="ru-RU" dirty="0"/>
          </a:p>
        </p:txBody>
      </p:sp>
      <p:pic>
        <p:nvPicPr>
          <p:cNvPr id="2051" name="Picture 3" descr="C:\Users\мирослава\Desktop\f5266ae56c592b4eadd1357a8fe11c9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357586" cy="3143272"/>
          </a:xfrm>
          <a:prstGeom prst="rect">
            <a:avLst/>
          </a:prstGeom>
          <a:noFill/>
        </p:spPr>
      </p:pic>
      <p:pic>
        <p:nvPicPr>
          <p:cNvPr id="2053" name="Picture 5" descr="C:\Users\мирослава\Desktop\f96909a7a425158c5c836da068d524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71613"/>
            <a:ext cx="4024314" cy="3143272"/>
          </a:xfrm>
          <a:prstGeom prst="rect">
            <a:avLst/>
          </a:prstGeom>
          <a:noFill/>
        </p:spPr>
      </p:pic>
      <p:pic>
        <p:nvPicPr>
          <p:cNvPr id="2054" name="Picture 6" descr="C:\Users\мирослава\Desktop\d8569f5a1820e3fb73b31e3b90cc71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85762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4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Ми – українці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200" dirty="0" err="1" smtClean="0"/>
              <a:t>Ми-</a:t>
            </a:r>
            <a:r>
              <a:rPr lang="uk-UA" sz="2200" dirty="0" smtClean="0"/>
              <a:t> патріоти </a:t>
            </a:r>
            <a:r>
              <a:rPr lang="uk-UA" sz="2200" dirty="0" err="1" smtClean="0"/>
              <a:t>-дочки</a:t>
            </a:r>
            <a:r>
              <a:rPr lang="uk-UA" sz="2200" dirty="0" smtClean="0"/>
              <a:t> і сини</a:t>
            </a:r>
            <a:br>
              <a:rPr lang="uk-UA" sz="2200" dirty="0" smtClean="0"/>
            </a:br>
            <a:r>
              <a:rPr lang="uk-UA" sz="2200" dirty="0" smtClean="0"/>
              <a:t>Для твого блага-все в житті </a:t>
            </a:r>
            <a:r>
              <a:rPr lang="uk-UA" sz="2200" dirty="0" err="1" smtClean="0"/>
              <a:t>здолаєм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Бо ти найкращий, краю мій  ясний!</a:t>
            </a:r>
            <a:br>
              <a:rPr lang="uk-UA" sz="2200" dirty="0" smtClean="0"/>
            </a:br>
            <a:r>
              <a:rPr lang="uk-UA" sz="2200" dirty="0" smtClean="0"/>
              <a:t>Вітчизну й матір ми не </a:t>
            </a:r>
            <a:r>
              <a:rPr lang="uk-UA" sz="2200" dirty="0" err="1" smtClean="0"/>
              <a:t>вибираєм</a:t>
            </a:r>
            <a:r>
              <a:rPr lang="uk-UA" sz="2200" dirty="0" smtClean="0"/>
              <a:t>!.</a:t>
            </a:r>
            <a:endParaRPr lang="ru-RU" sz="2200" dirty="0"/>
          </a:p>
        </p:txBody>
      </p:sp>
      <p:pic>
        <p:nvPicPr>
          <p:cNvPr id="8194" name="Picture 2" descr="C:\Users\мирослава\Desktop\8fea5b0de0b716dd1e1f6df5ac2092dc_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мирослава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ирослава\Desktop\msmpti_34491196_orig_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440378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/>
              <a:t>Мета проекту:популяризація та застосування української Хартії вільної людини для формування  українця-громадянина і побудови успішної громади села.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Завдання:</a:t>
            </a:r>
            <a:br>
              <a:rPr lang="uk-UA" sz="2800" dirty="0" smtClean="0"/>
            </a:br>
            <a:r>
              <a:rPr lang="uk-UA" sz="2800" dirty="0" err="1" smtClean="0"/>
              <a:t>.забезпечення</a:t>
            </a:r>
            <a:r>
              <a:rPr lang="uk-UA" sz="2800" dirty="0" smtClean="0"/>
              <a:t> сприяння усвідомлення для учня;</a:t>
            </a:r>
            <a:br>
              <a:rPr lang="uk-UA" sz="2800" dirty="0" smtClean="0"/>
            </a:br>
            <a:r>
              <a:rPr lang="uk-UA" sz="2800" dirty="0" err="1" smtClean="0"/>
              <a:t>.поняття</a:t>
            </a:r>
            <a:r>
              <a:rPr lang="uk-UA" sz="2800" dirty="0" smtClean="0"/>
              <a:t> свобода та її важливість у житті людини;</a:t>
            </a:r>
            <a:br>
              <a:rPr lang="uk-UA" sz="2800" dirty="0" smtClean="0"/>
            </a:br>
            <a:r>
              <a:rPr lang="uk-UA" sz="2800" dirty="0" err="1" smtClean="0"/>
              <a:t>.поняття</a:t>
            </a:r>
            <a:r>
              <a:rPr lang="uk-UA" sz="2800" dirty="0" smtClean="0"/>
              <a:t> особистість та її самореалізація в сучасному світі;</a:t>
            </a:r>
            <a:br>
              <a:rPr lang="uk-UA" sz="2800" dirty="0" smtClean="0"/>
            </a:br>
            <a:r>
              <a:rPr lang="uk-UA" sz="2800" dirty="0" err="1" smtClean="0"/>
              <a:t>.формування</a:t>
            </a:r>
            <a:r>
              <a:rPr lang="uk-UA" sz="2800" dirty="0" smtClean="0"/>
              <a:t> поваги до своєї гідності, </a:t>
            </a:r>
            <a:r>
              <a:rPr lang="uk-UA" sz="2800" dirty="0" err="1" smtClean="0"/>
              <a:t>гідності</a:t>
            </a:r>
            <a:r>
              <a:rPr lang="uk-UA" sz="2800" dirty="0" smtClean="0"/>
              <a:t> інших,нашого краю та України;</a:t>
            </a:r>
            <a:br>
              <a:rPr lang="uk-UA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мирослава\Desktop\eaa49dbafd8c82221a77e7fd106d8f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мирослава\Desktop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FF0000"/>
                </a:solidFill>
              </a:rPr>
              <a:t>1.Бути вільною людиною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sz="3100" dirty="0" smtClean="0"/>
              <a:t>Все можна відняти у людини,за винятком одного:останньої частинки людської свободи,вибирати свій погляд у будь яких даних умовах,вибирати свій власний шлях.</a:t>
            </a:r>
            <a:endParaRPr lang="ru-RU" dirty="0"/>
          </a:p>
        </p:txBody>
      </p:sp>
      <p:pic>
        <p:nvPicPr>
          <p:cNvPr id="16387" name="Picture 3" descr="C:\Users\мирослава\Deskto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242696" cy="2428892"/>
          </a:xfrm>
          <a:prstGeom prst="rect">
            <a:avLst/>
          </a:prstGeom>
          <a:noFill/>
        </p:spPr>
      </p:pic>
      <p:pic>
        <p:nvPicPr>
          <p:cNvPr id="16389" name="Picture 5" descr="D:\педагог організатор\фото школа\тижд.незал\DSC_13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357562"/>
            <a:ext cx="3786214" cy="3143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мирослава\Desktop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2.Бути Українцем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z="2200" dirty="0" err="1" smtClean="0"/>
              <a:t>Україна-наша</a:t>
            </a:r>
            <a:r>
              <a:rPr lang="uk-UA" sz="2200" dirty="0" smtClean="0"/>
              <a:t> рідна країна. Це та земля, де ми народились і живемо, де живуть наші батьки,де жили наші предки.</a:t>
            </a:r>
            <a:br>
              <a:rPr lang="uk-UA" sz="2200" dirty="0" smtClean="0"/>
            </a:br>
            <a:r>
              <a:rPr lang="uk-UA" sz="2200" dirty="0" smtClean="0"/>
              <a:t>Древня легенда розповідає,що на світанку нашої Землі Бог оглядав творіння рук своїх, і </a:t>
            </a:r>
            <a:r>
              <a:rPr lang="uk-UA" sz="2200" dirty="0" err="1" smtClean="0"/>
              <a:t>натомившись</a:t>
            </a:r>
            <a:r>
              <a:rPr lang="uk-UA" sz="2200" dirty="0" smtClean="0"/>
              <a:t> вирішив </a:t>
            </a:r>
            <a:r>
              <a:rPr lang="uk-UA" sz="2200" dirty="0" err="1" smtClean="0"/>
              <a:t>перепочити.Земля</a:t>
            </a:r>
            <a:r>
              <a:rPr lang="uk-UA" sz="2200" dirty="0" smtClean="0"/>
              <a:t> де опустились Бог з ангелами була вельми багатою на сонце,звірів та пташок. А найбільше сподобалося Богові люди того </a:t>
            </a:r>
            <a:r>
              <a:rPr lang="uk-UA" sz="2200" dirty="0" err="1" smtClean="0"/>
              <a:t>краю.До</a:t>
            </a:r>
            <a:r>
              <a:rPr lang="uk-UA" sz="2200" dirty="0" smtClean="0"/>
              <a:t> якої хати не заходив Він зі своїми </a:t>
            </a:r>
            <a:r>
              <a:rPr lang="uk-UA" sz="2200" dirty="0" err="1" smtClean="0"/>
              <a:t>спутниками</a:t>
            </a:r>
            <a:r>
              <a:rPr lang="uk-UA" sz="2200" dirty="0" smtClean="0"/>
              <a:t>,- всюди їх зустрічали хлібом та сіллю. Так сподобалася Богові та місцина, що Він став часто сюди навідуватися зі словами:” Рушаймо у </a:t>
            </a:r>
            <a:r>
              <a:rPr lang="uk-UA" sz="2200" dirty="0" err="1" smtClean="0"/>
              <a:t>край”</a:t>
            </a:r>
            <a:r>
              <a:rPr lang="uk-UA" sz="2200" dirty="0" smtClean="0"/>
              <a:t>.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1" name="Picture 3" descr="D:\педагог організатор\фото школа\тижд.незал\P101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3000396" cy="3143272"/>
          </a:xfrm>
          <a:prstGeom prst="rect">
            <a:avLst/>
          </a:prstGeom>
          <a:noFill/>
        </p:spPr>
      </p:pic>
      <p:pic>
        <p:nvPicPr>
          <p:cNvPr id="17413" name="Picture 5" descr="C:\Users\мирослава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786190"/>
            <a:ext cx="425144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3.Бути активним громадянином.</a:t>
            </a:r>
            <a:br>
              <a:rPr lang="uk-UA" dirty="0" smtClean="0"/>
            </a:br>
            <a:r>
              <a:rPr lang="uk-UA" sz="2700" dirty="0" smtClean="0"/>
              <a:t>Завдання людини полягає у тому,щоб бути якомога кориснішою для свого оточення.</a:t>
            </a:r>
            <a:br>
              <a:rPr lang="uk-UA" sz="2700" dirty="0" smtClean="0"/>
            </a:br>
            <a:r>
              <a:rPr lang="uk-UA" sz="2700" dirty="0" smtClean="0"/>
              <a:t>Волонтерська допомога воїнам АТО.</a:t>
            </a:r>
            <a:br>
              <a:rPr lang="uk-UA" sz="2700" dirty="0" smtClean="0"/>
            </a:br>
            <a:endParaRPr lang="ru-RU" sz="2700" dirty="0"/>
          </a:p>
        </p:txBody>
      </p:sp>
      <p:pic>
        <p:nvPicPr>
          <p:cNvPr id="3" name="Picture 2" descr="G:\PC1120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3857652" cy="2500330"/>
          </a:xfrm>
          <a:prstGeom prst="rect">
            <a:avLst/>
          </a:prstGeom>
          <a:noFill/>
        </p:spPr>
      </p:pic>
      <p:pic>
        <p:nvPicPr>
          <p:cNvPr id="1027" name="Picture 3" descr="C:\Users\мирослава\Desktop\слайди\89834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57364"/>
            <a:ext cx="2857520" cy="1928826"/>
          </a:xfrm>
          <a:prstGeom prst="rect">
            <a:avLst/>
          </a:prstGeom>
          <a:noFill/>
        </p:spPr>
      </p:pic>
      <p:pic>
        <p:nvPicPr>
          <p:cNvPr id="1026" name="Picture 2" descr="C:\Users\мирослава\Desktop\слайди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857364"/>
            <a:ext cx="2857520" cy="2000264"/>
          </a:xfrm>
          <a:prstGeom prst="rect">
            <a:avLst/>
          </a:prstGeom>
          <a:noFill/>
        </p:spPr>
      </p:pic>
      <p:pic>
        <p:nvPicPr>
          <p:cNvPr id="4" name="Picture 2" descr="C:\Users\мирослава\Desktop\22555091_1762377664065857_2052622083280109180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929042"/>
            <a:ext cx="457203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Любити.</a:t>
            </a:r>
            <a:br>
              <a:rPr lang="uk-UA" dirty="0" smtClean="0"/>
            </a:br>
            <a:r>
              <a:rPr lang="uk-UA" dirty="0" smtClean="0"/>
              <a:t>Всім серцем любіть Україну свою,</a:t>
            </a:r>
            <a:br>
              <a:rPr lang="uk-UA" dirty="0" smtClean="0"/>
            </a:br>
            <a:r>
              <a:rPr lang="uk-UA" dirty="0" smtClean="0"/>
              <a:t>І вічні ми будемо з нею.</a:t>
            </a:r>
            <a:endParaRPr lang="ru-RU" dirty="0"/>
          </a:p>
        </p:txBody>
      </p:sp>
      <p:pic>
        <p:nvPicPr>
          <p:cNvPr id="2050" name="Picture 2" descr="D:\педагог організатор\фото школа\день миру\P1010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572032" cy="3054353"/>
          </a:xfrm>
          <a:prstGeom prst="rect">
            <a:avLst/>
          </a:prstGeom>
          <a:noFill/>
        </p:spPr>
      </p:pic>
      <p:pic>
        <p:nvPicPr>
          <p:cNvPr id="2051" name="Picture 3" descr="D:\педагог організатор\фото школа\тижд.незал\DSC_1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14554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Бути лідером.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3100" dirty="0" smtClean="0"/>
              <a:t>Хто такий лідер?</a:t>
            </a:r>
            <a:br>
              <a:rPr lang="uk-UA" sz="3100" dirty="0" smtClean="0"/>
            </a:br>
            <a:r>
              <a:rPr lang="uk-UA" sz="3100" dirty="0" smtClean="0"/>
              <a:t>(Той, хто попереду,хто веде за собою</a:t>
            </a:r>
            <a:r>
              <a:rPr lang="uk-UA" sz="1800" dirty="0" smtClean="0"/>
              <a:t>).</a:t>
            </a:r>
            <a:endParaRPr lang="ru-RU" dirty="0"/>
          </a:p>
        </p:txBody>
      </p:sp>
      <p:pic>
        <p:nvPicPr>
          <p:cNvPr id="3074" name="Picture 2" descr="D:\педагог організатор\фото школа\DSC_1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3"/>
            <a:ext cx="2545854" cy="3571899"/>
          </a:xfrm>
          <a:prstGeom prst="rect">
            <a:avLst/>
          </a:prstGeom>
          <a:noFill/>
        </p:spPr>
      </p:pic>
      <p:pic>
        <p:nvPicPr>
          <p:cNvPr id="3075" name="Picture 3" descr="D:\педагог організатор\фото школа\тижд.незал\DSC_1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143116"/>
            <a:ext cx="585794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мирослава\Desktop\слайди\msmpti_34491196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Бути відкритим суспільством.</a:t>
            </a:r>
            <a:br>
              <a:rPr lang="uk-UA" dirty="0" smtClean="0"/>
            </a:br>
            <a:r>
              <a:rPr lang="uk-UA" sz="2700" dirty="0" smtClean="0"/>
              <a:t>Бути відкритим суспільством означає бути спільнотою </a:t>
            </a:r>
            <a:r>
              <a:rPr lang="uk-UA" sz="2200" dirty="0" smtClean="0"/>
              <a:t>переконаною у великій цінності людського життя і демократичного устрою. Тобто у відкритому суспільстві людське життя є найвищою цінністю. Жоден вчинок, жодна дія не може бути направлена на шкоду  людини її життю</a:t>
            </a:r>
            <a:r>
              <a:rPr lang="uk-UA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Users\мирослава\Desktop\41b2c0f4c3de2be502a75317c86a89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4157432" cy="2643206"/>
          </a:xfrm>
          <a:prstGeom prst="rect">
            <a:avLst/>
          </a:prstGeom>
          <a:noFill/>
        </p:spPr>
      </p:pic>
      <p:pic>
        <p:nvPicPr>
          <p:cNvPr id="4101" name="Picture 5" descr="C:\Users\мирослава\Desktop\3d7a46845317a0afe30a953686e879c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786058"/>
            <a:ext cx="3881438" cy="335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55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“Будемо жити за Українською Хартією вільної людини” </vt:lpstr>
      <vt:lpstr>Мета проекту:популяризація та застосування української Хартії вільної людини для формування  українця-громадянина і побудови успішної громади села.  Завдання: .забезпечення сприяння усвідомлення для учня; .поняття свобода та її важливість у житті людини; .поняття особистість та її самореалізація в сучасному світі; .формування поваги до своєї гідності, гідності інших,нашого краю та України; </vt:lpstr>
      <vt:lpstr>Слайд 3</vt:lpstr>
      <vt:lpstr>.   1.Бути вільною людиною  Все можна відняти у людини,за винятком одного:останньої частинки людської свободи,вибирати свій погляд у будь яких даних умовах,вибирати свій власний шлях.</vt:lpstr>
      <vt:lpstr>   2.Бути Українцем Україна-наша рідна країна. Це та земля, де ми народились і живемо, де живуть наші батьки,де жили наші предки. Древня легенда розповідає,що на світанку нашої Землі Бог оглядав творіння рук своїх, і натомившись вирішив перепочити.Земля де опустились Бог з ангелами була вельми багатою на сонце,звірів та пташок. А найбільше сподобалося Богові люди того краю.До якої хати не заходив Він зі своїми спутниками,- всюди їх зустрічали хлібом та сіллю. Так сподобалася Богові та місцина, що Він став часто сюди навідуватися зі словами:” Рушаймо у край”. </vt:lpstr>
      <vt:lpstr> 3.Бути активним громадянином. Завдання людини полягає у тому,щоб бути якомога кориснішою для свого оточення. Волонтерська допомога воїнам АТО. </vt:lpstr>
      <vt:lpstr>Любити. Всім серцем любіть Україну свою, І вічні ми будемо з нею.</vt:lpstr>
      <vt:lpstr>Бути лідером. Хто такий лідер? (Той, хто попереду,хто веде за собою).</vt:lpstr>
      <vt:lpstr> Бути відкритим суспільством. Бути відкритим суспільством означає бути спільнотою переконаною у великій цінності людського життя і демократичного устрою. Тобто у відкритому суспільстві людське життя є найвищою цінністю. Жоден вчинок, жодна дія не може бути направлена на шкоду  людини її життю. </vt:lpstr>
      <vt:lpstr>                   Бути успішною державою.  </vt:lpstr>
      <vt:lpstr>  Бути учасником демократичної спільноти народів.  Наш шлях у майбутнє – це шлях яким іде Об’єднана Європа. Ми з її народами належимо до однієї цивілізації. Поділяємо одні цінності. Історія,економічні перспективи. Інтереси людей дають чітку відповідь на запитання – де нам шукати свою долю. Наше місце – в Європейському союзі. Наша мета – Україна в Об’єднаній Європі.</vt:lpstr>
      <vt:lpstr>Бути господарем </vt:lpstr>
      <vt:lpstr>Мислити Нашу рідну землю,що здобула нарешті свою незалежність і будує державу, ми- молоде покоління- маємо берегти і любити.</vt:lpstr>
      <vt:lpstr>Бути відкритим суспільством. Ми всі малі пагінчики твої Прийшли у світ, щоб в нім добро творити Хоч, може ,й кращі є на цій землі краї.. Та нам судилось в Україні жити.</vt:lpstr>
      <vt:lpstr> Конкурс малюнків « Україна – це Європа ». </vt:lpstr>
      <vt:lpstr>Відкритий виховний захід  « Ми маємо право ..»</vt:lpstr>
      <vt:lpstr>Ми – українці Ми- патріоти -дочки і сини Для твого блага-все в житті здолаєм Бо ти найкращий, краю мій  ясний! Вітчизну й матір ми не вибираєм!.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мирослава</dc:creator>
  <cp:lastModifiedBy>мирослава</cp:lastModifiedBy>
  <cp:revision>32</cp:revision>
  <dcterms:created xsi:type="dcterms:W3CDTF">2018-03-21T17:09:26Z</dcterms:created>
  <dcterms:modified xsi:type="dcterms:W3CDTF">2018-04-01T13:40:21Z</dcterms:modified>
</cp:coreProperties>
</file>