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6EBA-99BF-410D-9976-6B5432B5DD8A}" type="datetimeFigureOut">
              <a:rPr lang="uk-UA" smtClean="0"/>
              <a:t>22.01.2019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C8AE-129D-43DB-9EED-1CFD5CD60824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27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6EBA-99BF-410D-9976-6B5432B5DD8A}" type="datetimeFigureOut">
              <a:rPr lang="uk-UA" smtClean="0"/>
              <a:t>22.01.2019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C8AE-129D-43DB-9EED-1CFD5CD608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836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6EBA-99BF-410D-9976-6B5432B5DD8A}" type="datetimeFigureOut">
              <a:rPr lang="uk-UA" smtClean="0"/>
              <a:t>22.01.2019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C8AE-129D-43DB-9EED-1CFD5CD608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1320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6EBA-99BF-410D-9976-6B5432B5DD8A}" type="datetimeFigureOut">
              <a:rPr lang="uk-UA" smtClean="0"/>
              <a:t>22.01.2019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C8AE-129D-43DB-9EED-1CFD5CD60824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7930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6EBA-99BF-410D-9976-6B5432B5DD8A}" type="datetimeFigureOut">
              <a:rPr lang="uk-UA" smtClean="0"/>
              <a:t>22.01.2019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C8AE-129D-43DB-9EED-1CFD5CD608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4423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6EBA-99BF-410D-9976-6B5432B5DD8A}" type="datetimeFigureOut">
              <a:rPr lang="uk-UA" smtClean="0"/>
              <a:t>22.01.2019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C8AE-129D-43DB-9EED-1CFD5CD60824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732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6EBA-99BF-410D-9976-6B5432B5DD8A}" type="datetimeFigureOut">
              <a:rPr lang="uk-UA" smtClean="0"/>
              <a:t>22.01.2019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C8AE-129D-43DB-9EED-1CFD5CD608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4720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6EBA-99BF-410D-9976-6B5432B5DD8A}" type="datetimeFigureOut">
              <a:rPr lang="uk-UA" smtClean="0"/>
              <a:t>22.01.2019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C8AE-129D-43DB-9EED-1CFD5CD608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655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6EBA-99BF-410D-9976-6B5432B5DD8A}" type="datetimeFigureOut">
              <a:rPr lang="uk-UA" smtClean="0"/>
              <a:t>22.01.2019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C8AE-129D-43DB-9EED-1CFD5CD608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226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6EBA-99BF-410D-9976-6B5432B5DD8A}" type="datetimeFigureOut">
              <a:rPr lang="uk-UA" smtClean="0"/>
              <a:t>22.01.2019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C8AE-129D-43DB-9EED-1CFD5CD608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558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6EBA-99BF-410D-9976-6B5432B5DD8A}" type="datetimeFigureOut">
              <a:rPr lang="uk-UA" smtClean="0"/>
              <a:t>22.01.2019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C8AE-129D-43DB-9EED-1CFD5CD608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10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6EBA-99BF-410D-9976-6B5432B5DD8A}" type="datetimeFigureOut">
              <a:rPr lang="uk-UA" smtClean="0"/>
              <a:t>22.01.2019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C8AE-129D-43DB-9EED-1CFD5CD608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944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6EBA-99BF-410D-9976-6B5432B5DD8A}" type="datetimeFigureOut">
              <a:rPr lang="uk-UA" smtClean="0"/>
              <a:t>22.01.2019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C8AE-129D-43DB-9EED-1CFD5CD608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592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6EBA-99BF-410D-9976-6B5432B5DD8A}" type="datetimeFigureOut">
              <a:rPr lang="uk-UA" smtClean="0"/>
              <a:t>22.01.2019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C8AE-129D-43DB-9EED-1CFD5CD608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169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6EBA-99BF-410D-9976-6B5432B5DD8A}" type="datetimeFigureOut">
              <a:rPr lang="uk-UA" smtClean="0"/>
              <a:t>22.01.2019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C8AE-129D-43DB-9EED-1CFD5CD608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549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6EBA-99BF-410D-9976-6B5432B5DD8A}" type="datetimeFigureOut">
              <a:rPr lang="uk-UA" smtClean="0"/>
              <a:t>22.01.2019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C8AE-129D-43DB-9EED-1CFD5CD608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3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6EBA-99BF-410D-9976-6B5432B5DD8A}" type="datetimeFigureOut">
              <a:rPr lang="uk-UA" smtClean="0"/>
              <a:t>22.01.2019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C8AE-129D-43DB-9EED-1CFD5CD608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732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DCA6EBA-99BF-410D-9976-6B5432B5DD8A}" type="datetimeFigureOut">
              <a:rPr lang="uk-UA" smtClean="0"/>
              <a:t>22.01.2019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E24C8AE-129D-43DB-9EED-1CFD5CD608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0630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  <p:sldLayoutId id="2147484290" r:id="rId13"/>
    <p:sldLayoutId id="2147484291" r:id="rId14"/>
    <p:sldLayoutId id="2147484292" r:id="rId15"/>
    <p:sldLayoutId id="2147484293" r:id="rId16"/>
    <p:sldLayoutId id="21474842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2548" y="1288867"/>
            <a:ext cx="9683932" cy="215101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Презентація на тему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”</a:t>
            </a:r>
            <a:r>
              <a:rPr lang="uk-UA" dirty="0" smtClean="0"/>
              <a:t>30-річчя </a:t>
            </a:r>
            <a:r>
              <a:rPr lang="uk-UA" dirty="0"/>
              <a:t>створення </a:t>
            </a:r>
            <a:r>
              <a:rPr lang="uk-UA" dirty="0" smtClean="0"/>
              <a:t>Української гельсінської спілки</a:t>
            </a:r>
            <a:r>
              <a:rPr lang="en-US" dirty="0" smtClean="0"/>
              <a:t>”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81554" y="4836644"/>
            <a:ext cx="4180114" cy="1947333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Підготувала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Вчитель історії</a:t>
            </a:r>
          </a:p>
          <a:p>
            <a:r>
              <a:rPr lang="uk-UA" dirty="0" err="1" smtClean="0">
                <a:solidFill>
                  <a:schemeClr val="tx1"/>
                </a:solidFill>
              </a:rPr>
              <a:t>Гориглядівської</a:t>
            </a:r>
            <a:r>
              <a:rPr lang="uk-UA" dirty="0" smtClean="0">
                <a:solidFill>
                  <a:schemeClr val="tx1"/>
                </a:solidFill>
              </a:rPr>
              <a:t> ЗОШ І-ІІ ст.</a:t>
            </a:r>
          </a:p>
          <a:p>
            <a:r>
              <a:rPr lang="uk-UA" dirty="0" err="1" smtClean="0">
                <a:solidFill>
                  <a:schemeClr val="tx1"/>
                </a:solidFill>
              </a:rPr>
              <a:t>Михайлюк</a:t>
            </a:r>
            <a:r>
              <a:rPr lang="uk-UA" dirty="0" smtClean="0">
                <a:solidFill>
                  <a:schemeClr val="tx1"/>
                </a:solidFill>
              </a:rPr>
              <a:t> Марія Анатоліївна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4088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4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11" y="116447"/>
            <a:ext cx="8829117" cy="661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913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3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74" y="-1"/>
            <a:ext cx="913445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7" y="9525"/>
            <a:ext cx="9115425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0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3" y="0"/>
            <a:ext cx="10234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7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6" y="449179"/>
            <a:ext cx="11550316" cy="575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2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6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</TotalTime>
  <Words>15</Words>
  <Application>Microsoft Office PowerPoint</Application>
  <PresentationFormat>Широкоэкранный</PresentationFormat>
  <Paragraphs>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Century Gothic</vt:lpstr>
      <vt:lpstr>Wingdings 3</vt:lpstr>
      <vt:lpstr>Сектор</vt:lpstr>
      <vt:lpstr>Презентація на тему: ”30-річчя створення Української гельсінської спілки”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 Українська гельсінська спілка </dc:title>
  <dc:creator>Anonim_147</dc:creator>
  <cp:lastModifiedBy>Anonim_147</cp:lastModifiedBy>
  <cp:revision>3</cp:revision>
  <dcterms:created xsi:type="dcterms:W3CDTF">2019-01-22T15:14:53Z</dcterms:created>
  <dcterms:modified xsi:type="dcterms:W3CDTF">2019-01-22T15:31:34Z</dcterms:modified>
</cp:coreProperties>
</file>