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7694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1790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0096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7439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0896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8759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7616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7971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4850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9029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807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53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8511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7303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314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342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3946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30FF25-329A-4CC9-B120-C75B06698731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7D48-9182-4180-8A6B-604752DA016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4876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464" y="493486"/>
            <a:ext cx="7524206" cy="4810034"/>
          </a:xfrm>
        </p:spPr>
        <p:txBody>
          <a:bodyPr/>
          <a:lstStyle/>
          <a:p>
            <a:r>
              <a:rPr lang="uk-UA" b="1" dirty="0" smtClean="0"/>
              <a:t>Правила</a:t>
            </a:r>
            <a:r>
              <a:rPr lang="uk-UA" dirty="0" smtClean="0"/>
              <a:t> </a:t>
            </a:r>
            <a:r>
              <a:rPr lang="uk-UA" b="1" dirty="0" smtClean="0"/>
              <a:t>поведінки</a:t>
            </a:r>
            <a:r>
              <a:rPr lang="uk-UA" dirty="0" smtClean="0"/>
              <a:t> </a:t>
            </a:r>
            <a:r>
              <a:rPr lang="uk-UA" b="1" dirty="0" smtClean="0"/>
              <a:t>учнів</a:t>
            </a:r>
            <a:r>
              <a:rPr lang="uk-UA" dirty="0" smtClean="0"/>
              <a:t> </a:t>
            </a:r>
            <a:r>
              <a:rPr lang="uk-UA" b="1" dirty="0" smtClean="0"/>
              <a:t>у</a:t>
            </a:r>
            <a:r>
              <a:rPr lang="uk-UA" dirty="0" smtClean="0"/>
              <a:t> </a:t>
            </a:r>
            <a:r>
              <a:rPr lang="uk-UA" b="1" dirty="0" smtClean="0"/>
              <a:t>роздягальні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273142" y="4689204"/>
            <a:ext cx="3817257" cy="189919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Купити Вішак для одягу ХАТОР-М КАКТУС (Україна), низькі ціни - Інтернет  магазин CEN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4766" y="323668"/>
            <a:ext cx="3817257" cy="618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35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4" y="452717"/>
            <a:ext cx="9622972" cy="2798484"/>
          </a:xfrm>
        </p:spPr>
        <p:txBody>
          <a:bodyPr/>
          <a:lstStyle/>
          <a:p>
            <a:pPr algn="just"/>
            <a:r>
              <a:rPr lang="uk-UA" b="1" dirty="0" smtClean="0">
                <a:solidFill>
                  <a:schemeClr val="bg1"/>
                </a:solidFill>
              </a:rPr>
              <a:t>3. У роздягальні не можна бігати, штовхатися, стрибати, пустувати, тому що це місце є зоною </a:t>
            </a:r>
            <a:r>
              <a:rPr lang="uk-UA" b="1" dirty="0" smtClean="0">
                <a:solidFill>
                  <a:schemeClr val="bg1"/>
                </a:solidFill>
              </a:rPr>
              <a:t>підвищеної </a:t>
            </a:r>
            <a:r>
              <a:rPr lang="uk-UA" b="1" dirty="0" smtClean="0">
                <a:solidFill>
                  <a:schemeClr val="bg1"/>
                </a:solidFill>
              </a:rPr>
              <a:t>небезпеки.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appy children running in the field Clipart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344" y="3161211"/>
            <a:ext cx="8810170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36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462" y="452717"/>
            <a:ext cx="9058367" cy="5608449"/>
          </a:xfrm>
        </p:spPr>
        <p:txBody>
          <a:bodyPr/>
          <a:lstStyle/>
          <a:p>
            <a:r>
              <a:rPr lang="uk-UA" sz="6600" b="1" dirty="0" smtClean="0">
                <a:solidFill>
                  <a:schemeClr val="bg2">
                    <a:lumMod val="50000"/>
                  </a:schemeClr>
                </a:solidFill>
              </a:rPr>
              <a:t>1.Учні знімають верхній одяг в роздягальні, у місці, призначеному для учнів цього класу.</a:t>
            </a:r>
            <a:endParaRPr lang="uk-UA" sz="6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 descr="&lt;strong&gt;Check&lt;/strong&gt; &lt;strong&gt;Mark&lt;/strong&gt; &lt;strong&gt;Tick&lt;/strong&gt; · Free vector graphic on Pixaba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7739" y="2978332"/>
            <a:ext cx="3484261" cy="3422468"/>
          </a:xfrm>
        </p:spPr>
      </p:pic>
    </p:spTree>
    <p:extLst>
      <p:ext uri="{BB962C8B-B14F-4D97-AF65-F5344CB8AC3E}">
        <p14:creationId xmlns:p14="http://schemas.microsoft.com/office/powerpoint/2010/main" xmlns="" val="39154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repaid &lt;strong&gt;Phones&lt;/strong&gt; on Sale This Week Aug 10 - Aug 16 | Prepai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7232" y="0"/>
            <a:ext cx="3708014" cy="366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3" y="574766"/>
            <a:ext cx="8003176" cy="5408023"/>
          </a:xfrm>
        </p:spPr>
        <p:txBody>
          <a:bodyPr/>
          <a:lstStyle/>
          <a:p>
            <a:r>
              <a:rPr lang="uk-UA" sz="5400" b="1" dirty="0" smtClean="0"/>
              <a:t>2. У кишенях верхнього одягу не можна залишати гроші, ключі, мобільні телефони й інші коштовні предмети.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775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52718"/>
            <a:ext cx="8001726" cy="5569260"/>
          </a:xfrm>
        </p:spPr>
        <p:txBody>
          <a:bodyPr/>
          <a:lstStyle/>
          <a:p>
            <a:r>
              <a:rPr lang="uk-UA" sz="6000" b="1" dirty="0" smtClean="0">
                <a:solidFill>
                  <a:schemeClr val="accent3">
                    <a:lumMod val="50000"/>
                  </a:schemeClr>
                </a:solidFill>
              </a:rPr>
              <a:t>4. Після закінчення уроків всі класи організовано заходять в роздягальню, де одягаються.</a:t>
            </a:r>
            <a:endParaRPr lang="uk-UA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 descr="Friends Clip Art - ClipArt Bes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6854" y="1196295"/>
            <a:ext cx="4613896" cy="4195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45611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79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Ион</vt:lpstr>
      <vt:lpstr>Правила поведінки учнів у роздягальні</vt:lpstr>
      <vt:lpstr>3. У роздягальні не можна бігати, штовхатися, стрибати, пустувати, тому що це місце є зоною підвищеної небезпеки.</vt:lpstr>
      <vt:lpstr>1.Учні знімають верхній одяг в роздягальні, у місці, призначеному для учнів цього класу.</vt:lpstr>
      <vt:lpstr>2. У кишенях верхнього одягу не можна залишати гроші, ключі, мобільні телефони й інші коштовні предмети.</vt:lpstr>
      <vt:lpstr>4. Після закінчення уроків всі класи організовано заходять в роздягальню, де одягаються.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поведінки учнів у роздягальні</dc:title>
  <dc:creator>Самба</dc:creator>
  <cp:lastModifiedBy>comptech</cp:lastModifiedBy>
  <cp:revision>8</cp:revision>
  <dcterms:created xsi:type="dcterms:W3CDTF">2020-12-04T08:29:32Z</dcterms:created>
  <dcterms:modified xsi:type="dcterms:W3CDTF">2020-12-04T10:30:09Z</dcterms:modified>
</cp:coreProperties>
</file>