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8" r:id="rId6"/>
    <p:sldId id="261" r:id="rId7"/>
    <p:sldId id="263" r:id="rId8"/>
    <p:sldId id="264" r:id="rId9"/>
    <p:sldId id="257" r:id="rId10"/>
    <p:sldId id="267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CD5B-1B02-43A9-9CB2-0047C6B7EC92}" type="datetimeFigureOut">
              <a:rPr lang="uk-UA" smtClean="0"/>
              <a:pPr/>
              <a:t>25.09.2017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8C60-D284-4483-9AA1-1B3819957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CD5B-1B02-43A9-9CB2-0047C6B7EC92}" type="datetimeFigureOut">
              <a:rPr lang="uk-UA" smtClean="0"/>
              <a:pPr/>
              <a:t>25.09.2017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8C60-D284-4483-9AA1-1B3819957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CD5B-1B02-43A9-9CB2-0047C6B7EC92}" type="datetimeFigureOut">
              <a:rPr lang="uk-UA" smtClean="0"/>
              <a:pPr/>
              <a:t>25.09.2017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8C60-D284-4483-9AA1-1B3819957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CD5B-1B02-43A9-9CB2-0047C6B7EC92}" type="datetimeFigureOut">
              <a:rPr lang="uk-UA" smtClean="0"/>
              <a:pPr/>
              <a:t>25.09.2017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8C60-D284-4483-9AA1-1B3819957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CD5B-1B02-43A9-9CB2-0047C6B7EC92}" type="datetimeFigureOut">
              <a:rPr lang="uk-UA" smtClean="0"/>
              <a:pPr/>
              <a:t>25.09.2017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8C60-D284-4483-9AA1-1B3819957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CD5B-1B02-43A9-9CB2-0047C6B7EC92}" type="datetimeFigureOut">
              <a:rPr lang="uk-UA" smtClean="0"/>
              <a:pPr/>
              <a:t>25.09.2017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8C60-D284-4483-9AA1-1B3819957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CD5B-1B02-43A9-9CB2-0047C6B7EC92}" type="datetimeFigureOut">
              <a:rPr lang="uk-UA" smtClean="0"/>
              <a:pPr/>
              <a:t>25.09.2017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8C60-D284-4483-9AA1-1B3819957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CD5B-1B02-43A9-9CB2-0047C6B7EC92}" type="datetimeFigureOut">
              <a:rPr lang="uk-UA" smtClean="0"/>
              <a:pPr/>
              <a:t>25.09.2017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8C60-D284-4483-9AA1-1B3819957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CD5B-1B02-43A9-9CB2-0047C6B7EC92}" type="datetimeFigureOut">
              <a:rPr lang="uk-UA" smtClean="0"/>
              <a:pPr/>
              <a:t>25.09.2017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8C60-D284-4483-9AA1-1B3819957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CD5B-1B02-43A9-9CB2-0047C6B7EC92}" type="datetimeFigureOut">
              <a:rPr lang="uk-UA" smtClean="0"/>
              <a:pPr/>
              <a:t>25.09.2017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8C60-D284-4483-9AA1-1B3819957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CD5B-1B02-43A9-9CB2-0047C6B7EC92}" type="datetimeFigureOut">
              <a:rPr lang="uk-UA" smtClean="0"/>
              <a:pPr/>
              <a:t>25.09.2017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8C60-D284-4483-9AA1-1B3819957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3CD5B-1B02-43A9-9CB2-0047C6B7EC92}" type="datetimeFigureOut">
              <a:rPr lang="uk-UA" smtClean="0"/>
              <a:pPr/>
              <a:t>25.09.2017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8C60-D284-4483-9AA1-1B3819957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и до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1643073"/>
          </a:xfrm>
        </p:spPr>
        <p:txBody>
          <a:bodyPr/>
          <a:lstStyle/>
          <a:p>
            <a:r>
              <a:rPr lang="uk-UA" i="1" dirty="0" smtClean="0"/>
              <a:t>Непоборні</a:t>
            </a:r>
            <a:endParaRPr lang="uk-UA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143248"/>
            <a:ext cx="5143536" cy="3000396"/>
          </a:xfrm>
        </p:spPr>
        <p:txBody>
          <a:bodyPr>
            <a:normAutofit fontScale="32500" lnSpcReduction="20000"/>
          </a:bodyPr>
          <a:lstStyle/>
          <a:p>
            <a:r>
              <a:rPr lang="ru-RU" sz="3500" dirty="0" smtClean="0"/>
              <a:t> </a:t>
            </a:r>
            <a:r>
              <a:rPr lang="ru-RU" sz="8000" b="1" i="1" dirty="0" smtClean="0">
                <a:solidFill>
                  <a:srgbClr val="00B050"/>
                </a:solidFill>
              </a:rPr>
              <a:t>Як один Бог на </a:t>
            </a:r>
            <a:r>
              <a:rPr lang="ru-RU" sz="8000" b="1" i="1" dirty="0" err="1" smtClean="0">
                <a:solidFill>
                  <a:srgbClr val="00B050"/>
                </a:solidFill>
              </a:rPr>
              <a:t>небі</a:t>
            </a:r>
            <a:r>
              <a:rPr lang="ru-RU" sz="8000" b="1" i="1" dirty="0" smtClean="0">
                <a:solidFill>
                  <a:srgbClr val="00B050"/>
                </a:solidFill>
              </a:rPr>
              <a:t>, так одна </a:t>
            </a:r>
            <a:r>
              <a:rPr lang="ru-RU" sz="8000" b="1" i="1" dirty="0" err="1" smtClean="0">
                <a:solidFill>
                  <a:srgbClr val="00B050"/>
                </a:solidFill>
              </a:rPr>
              <a:t>Україна</a:t>
            </a:r>
            <a:r>
              <a:rPr lang="ru-RU" sz="8000" b="1" i="1" dirty="0" smtClean="0">
                <a:solidFill>
                  <a:srgbClr val="00B050"/>
                </a:solidFill>
              </a:rPr>
              <a:t> на </a:t>
            </a:r>
            <a:r>
              <a:rPr lang="ru-RU" sz="8000" b="1" i="1" dirty="0" err="1" smtClean="0">
                <a:solidFill>
                  <a:srgbClr val="00B050"/>
                </a:solidFill>
              </a:rPr>
              <a:t>землі</a:t>
            </a:r>
            <a:r>
              <a:rPr lang="ru-RU" sz="8000" b="1" i="1" dirty="0" smtClean="0">
                <a:solidFill>
                  <a:srgbClr val="00B050"/>
                </a:solidFill>
              </a:rPr>
              <a:t>!</a:t>
            </a:r>
          </a:p>
          <a:p>
            <a:endParaRPr lang="ru-RU" sz="3500" i="1" dirty="0" smtClean="0">
              <a:solidFill>
                <a:srgbClr val="00B050"/>
              </a:solidFill>
            </a:endParaRPr>
          </a:p>
          <a:p>
            <a:endParaRPr lang="ru-RU" sz="3500" i="1" dirty="0" smtClean="0">
              <a:solidFill>
                <a:srgbClr val="00B050"/>
              </a:solidFill>
            </a:endParaRPr>
          </a:p>
          <a:p>
            <a:endParaRPr lang="ru-RU" sz="3500" i="1" dirty="0" smtClean="0">
              <a:solidFill>
                <a:srgbClr val="00B050"/>
              </a:solidFill>
            </a:endParaRPr>
          </a:p>
          <a:p>
            <a:endParaRPr lang="ru-RU" i="1" dirty="0" smtClean="0">
              <a:solidFill>
                <a:srgbClr val="00B050"/>
              </a:solidFill>
            </a:endParaRPr>
          </a:p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sz="3400" b="1" i="1" dirty="0" err="1" smtClean="0">
                <a:solidFill>
                  <a:srgbClr val="C00000"/>
                </a:solidFill>
              </a:rPr>
              <a:t>Гориглядівська</a:t>
            </a:r>
            <a:r>
              <a:rPr lang="ru-RU" sz="3400" b="1" i="1" dirty="0" smtClean="0">
                <a:solidFill>
                  <a:srgbClr val="C00000"/>
                </a:solidFill>
              </a:rPr>
              <a:t> </a:t>
            </a:r>
            <a:r>
              <a:rPr lang="ru-RU" sz="3400" b="1" i="1" dirty="0" err="1" smtClean="0">
                <a:solidFill>
                  <a:srgbClr val="C00000"/>
                </a:solidFill>
              </a:rPr>
              <a:t>загальноосвітня</a:t>
            </a:r>
            <a:r>
              <a:rPr lang="ru-RU" sz="3400" b="1" i="1" dirty="0" smtClean="0">
                <a:solidFill>
                  <a:srgbClr val="C00000"/>
                </a:solidFill>
              </a:rPr>
              <a:t> школа І-ІІ </a:t>
            </a:r>
            <a:r>
              <a:rPr lang="ru-RU" sz="3400" b="1" i="1" dirty="0" err="1" smtClean="0">
                <a:solidFill>
                  <a:srgbClr val="C00000"/>
                </a:solidFill>
              </a:rPr>
              <a:t>ступенів</a:t>
            </a:r>
            <a:endParaRPr lang="ru-RU" sz="3400" b="1" i="1" dirty="0" smtClean="0">
              <a:solidFill>
                <a:srgbClr val="C00000"/>
              </a:solidFill>
            </a:endParaRPr>
          </a:p>
          <a:p>
            <a:pPr algn="r"/>
            <a:r>
              <a:rPr lang="ru-RU" sz="3400" b="1" i="1" dirty="0" err="1" smtClean="0">
                <a:solidFill>
                  <a:srgbClr val="C00000"/>
                </a:solidFill>
              </a:rPr>
              <a:t>Монастириський</a:t>
            </a:r>
            <a:r>
              <a:rPr lang="ru-RU" sz="3400" b="1" i="1" dirty="0" smtClean="0">
                <a:solidFill>
                  <a:srgbClr val="C00000"/>
                </a:solidFill>
              </a:rPr>
              <a:t> район,    </a:t>
            </a:r>
            <a:r>
              <a:rPr lang="ru-RU" sz="3400" b="1" i="1" dirty="0" err="1" smtClean="0">
                <a:solidFill>
                  <a:srgbClr val="C00000"/>
                </a:solidFill>
              </a:rPr>
              <a:t>Тернопільська</a:t>
            </a:r>
            <a:r>
              <a:rPr lang="ru-RU" sz="3400" b="1" i="1" dirty="0" smtClean="0">
                <a:solidFill>
                  <a:srgbClr val="C00000"/>
                </a:solidFill>
              </a:rPr>
              <a:t> область.</a:t>
            </a:r>
          </a:p>
          <a:p>
            <a:pPr algn="r"/>
            <a:endParaRPr lang="ru-RU" sz="3400" b="1" i="1" dirty="0" smtClean="0">
              <a:solidFill>
                <a:srgbClr val="C00000"/>
              </a:solidFill>
            </a:endParaRPr>
          </a:p>
          <a:p>
            <a:pPr algn="r"/>
            <a:endParaRPr lang="ru-RU" sz="3400" b="1" i="1" dirty="0" smtClean="0">
              <a:solidFill>
                <a:srgbClr val="C00000"/>
              </a:solidFill>
            </a:endParaRPr>
          </a:p>
          <a:p>
            <a:pPr algn="r"/>
            <a:r>
              <a:rPr lang="ru-RU" sz="3400" b="1" i="1" dirty="0" smtClean="0">
                <a:solidFill>
                  <a:srgbClr val="C00000"/>
                </a:solidFill>
              </a:rPr>
              <a:t>    </a:t>
            </a:r>
            <a:r>
              <a:rPr lang="ru-RU" sz="3400" b="1" i="1" dirty="0" err="1" smtClean="0">
                <a:solidFill>
                  <a:srgbClr val="C00000"/>
                </a:solidFill>
              </a:rPr>
              <a:t>Презентацію</a:t>
            </a:r>
            <a:r>
              <a:rPr lang="ru-RU" sz="3400" b="1" i="1" dirty="0" smtClean="0">
                <a:solidFill>
                  <a:srgbClr val="C00000"/>
                </a:solidFill>
              </a:rPr>
              <a:t> </a:t>
            </a:r>
            <a:r>
              <a:rPr lang="ru-RU" sz="3400" b="1" i="1" dirty="0" err="1" smtClean="0">
                <a:solidFill>
                  <a:srgbClr val="C00000"/>
                </a:solidFill>
              </a:rPr>
              <a:t>піготували</a:t>
            </a:r>
            <a:r>
              <a:rPr lang="ru-RU" sz="3400" b="1" i="1" dirty="0" smtClean="0">
                <a:solidFill>
                  <a:srgbClr val="C00000"/>
                </a:solidFill>
              </a:rPr>
              <a:t> члени </a:t>
            </a:r>
            <a:r>
              <a:rPr lang="ru-RU" sz="3400" b="1" i="1" dirty="0" err="1" smtClean="0">
                <a:solidFill>
                  <a:srgbClr val="C00000"/>
                </a:solidFill>
              </a:rPr>
              <a:t>учнівського</a:t>
            </a:r>
            <a:r>
              <a:rPr lang="ru-RU" sz="3400" b="1" i="1" dirty="0" smtClean="0">
                <a:solidFill>
                  <a:srgbClr val="C00000"/>
                </a:solidFill>
              </a:rPr>
              <a:t> </a:t>
            </a:r>
            <a:r>
              <a:rPr lang="ru-RU" sz="3400" b="1" i="1" dirty="0" err="1" smtClean="0">
                <a:solidFill>
                  <a:srgbClr val="C00000"/>
                </a:solidFill>
              </a:rPr>
              <a:t>самоврядування</a:t>
            </a:r>
            <a:endParaRPr lang="ru-RU" sz="3400" b="1" i="1" dirty="0" smtClean="0">
              <a:solidFill>
                <a:srgbClr val="C00000"/>
              </a:solidFill>
            </a:endParaRPr>
          </a:p>
          <a:p>
            <a:pPr algn="r"/>
            <a:r>
              <a:rPr lang="ru-RU" sz="3400" b="1" i="1" dirty="0" smtClean="0">
                <a:solidFill>
                  <a:srgbClr val="C00000"/>
                </a:solidFill>
              </a:rPr>
              <a:t>  </a:t>
            </a:r>
            <a:r>
              <a:rPr lang="ru-RU" sz="3400" b="1" i="1" dirty="0" err="1" smtClean="0">
                <a:solidFill>
                  <a:srgbClr val="C00000"/>
                </a:solidFill>
              </a:rPr>
              <a:t>під</a:t>
            </a:r>
            <a:r>
              <a:rPr lang="ru-RU" sz="3400" b="1" i="1" dirty="0" smtClean="0">
                <a:solidFill>
                  <a:srgbClr val="C00000"/>
                </a:solidFill>
              </a:rPr>
              <a:t> </a:t>
            </a:r>
            <a:r>
              <a:rPr lang="ru-RU" sz="3400" b="1" i="1" dirty="0" err="1" smtClean="0">
                <a:solidFill>
                  <a:srgbClr val="C00000"/>
                </a:solidFill>
              </a:rPr>
              <a:t>керівництвом</a:t>
            </a:r>
            <a:r>
              <a:rPr lang="ru-RU" sz="3400" b="1" i="1" dirty="0" smtClean="0">
                <a:solidFill>
                  <a:srgbClr val="C00000"/>
                </a:solidFill>
              </a:rPr>
              <a:t>  педагога </a:t>
            </a:r>
            <a:r>
              <a:rPr lang="ru-RU" sz="3400" b="1" i="1" dirty="0" err="1" smtClean="0">
                <a:solidFill>
                  <a:srgbClr val="C00000"/>
                </a:solidFill>
              </a:rPr>
              <a:t>організатора</a:t>
            </a:r>
            <a:endParaRPr lang="ru-RU" sz="3400" b="1" i="1" dirty="0" smtClean="0">
              <a:solidFill>
                <a:srgbClr val="C00000"/>
              </a:solidFill>
            </a:endParaRPr>
          </a:p>
          <a:p>
            <a:pPr algn="r"/>
            <a:r>
              <a:rPr lang="ru-RU" sz="3400" b="1" i="1" dirty="0" smtClean="0">
                <a:solidFill>
                  <a:srgbClr val="C00000"/>
                </a:solidFill>
              </a:rPr>
              <a:t>    </a:t>
            </a:r>
            <a:r>
              <a:rPr lang="ru-RU" sz="3400" b="1" i="1" dirty="0" err="1" smtClean="0">
                <a:solidFill>
                  <a:srgbClr val="C00000"/>
                </a:solidFill>
              </a:rPr>
              <a:t>Равлюк</a:t>
            </a:r>
            <a:r>
              <a:rPr lang="ru-RU" sz="3400" b="1" i="1" dirty="0" smtClean="0">
                <a:solidFill>
                  <a:srgbClr val="C00000"/>
                </a:solidFill>
              </a:rPr>
              <a:t> </a:t>
            </a:r>
            <a:r>
              <a:rPr lang="ru-RU" sz="3400" b="1" i="1" dirty="0" err="1" smtClean="0">
                <a:solidFill>
                  <a:srgbClr val="C00000"/>
                </a:solidFill>
              </a:rPr>
              <a:t>Мирослави</a:t>
            </a:r>
            <a:r>
              <a:rPr lang="ru-RU" sz="3400" b="1" i="1" dirty="0" smtClean="0">
                <a:solidFill>
                  <a:srgbClr val="C00000"/>
                </a:solidFill>
              </a:rPr>
              <a:t> </a:t>
            </a:r>
            <a:r>
              <a:rPr lang="ru-RU" sz="3400" b="1" i="1" dirty="0" err="1" smtClean="0">
                <a:solidFill>
                  <a:srgbClr val="C00000"/>
                </a:solidFill>
              </a:rPr>
              <a:t>Мирославівни</a:t>
            </a:r>
            <a:endParaRPr lang="uk-UA" sz="34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и до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785926"/>
            <a:ext cx="5572164" cy="478634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/>
              <a:t>                                                                     </a:t>
            </a:r>
            <a:r>
              <a:rPr lang="uk-UA" dirty="0" smtClean="0"/>
              <a:t> Школа гордиться, що в </a:t>
            </a:r>
          </a:p>
          <a:p>
            <a:pPr>
              <a:buNone/>
            </a:pPr>
            <a:r>
              <a:rPr lang="uk-UA" dirty="0" smtClean="0"/>
              <a:t>  с. </a:t>
            </a:r>
            <a:r>
              <a:rPr lang="uk-UA" dirty="0" err="1" smtClean="0"/>
              <a:t>Горигляди</a:t>
            </a:r>
            <a:r>
              <a:rPr lang="uk-UA" dirty="0" smtClean="0"/>
              <a:t> виріс такий патріот,який віддав своє життя за волю і незалежність України.</a:t>
            </a:r>
          </a:p>
          <a:p>
            <a:r>
              <a:rPr lang="uk-UA" dirty="0" err="1" smtClean="0"/>
              <a:t>Ім</a:t>
            </a:r>
            <a:r>
              <a:rPr lang="en-US" dirty="0" smtClean="0"/>
              <a:t>’</a:t>
            </a:r>
            <a:r>
              <a:rPr lang="uk-UA" dirty="0" smtClean="0"/>
              <a:t>я Сем</a:t>
            </a:r>
            <a:r>
              <a:rPr lang="en-US" dirty="0" smtClean="0"/>
              <a:t>’</a:t>
            </a:r>
            <a:r>
              <a:rPr lang="uk-UA" dirty="0" err="1" smtClean="0"/>
              <a:t>янів</a:t>
            </a:r>
            <a:r>
              <a:rPr lang="uk-UA" dirty="0" smtClean="0"/>
              <a:t> Федора Васильовича буде </a:t>
            </a:r>
            <a:r>
              <a:rPr lang="uk-UA" dirty="0" err="1" smtClean="0"/>
              <a:t>викарбувано</a:t>
            </a:r>
            <a:r>
              <a:rPr lang="uk-UA" dirty="0" smtClean="0"/>
              <a:t> на меморіальній дошці </a:t>
            </a:r>
            <a:r>
              <a:rPr lang="uk-UA" dirty="0" err="1" smtClean="0"/>
              <a:t>Гориглядівської</a:t>
            </a:r>
            <a:r>
              <a:rPr lang="uk-UA" dirty="0" smtClean="0"/>
              <a:t> ЗОШ </a:t>
            </a:r>
            <a:r>
              <a:rPr lang="en-US" dirty="0" smtClean="0"/>
              <a:t>I-II</a:t>
            </a:r>
            <a:r>
              <a:rPr lang="uk-UA" dirty="0" smtClean="0"/>
              <a:t> ступенів.</a:t>
            </a:r>
            <a:r>
              <a:rPr lang="en-US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и до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143116"/>
            <a:ext cx="6429420" cy="4543443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Мета проекту:</a:t>
            </a:r>
            <a:r>
              <a:rPr lang="uk-UA" dirty="0" smtClean="0"/>
              <a:t> залучити широкий загал школярів до вивчення історії боротьби УПА, формувати в учнівської молоді єдину національну пам’ять та ідентичність, набувати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 громадянина і патріота долучаючись до суспільно корисних справ, виховувати ініціативних, мислячих і свідомих громадян сучасної України шляхом реалізації спільних з місцевою громадою волонтерських проектів щодо наведення обліку пам’ятників, меморіалів, захоронень та належного догляду за ними.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фони до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571612"/>
            <a:ext cx="6000792" cy="4572032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uk-UA" b="1" dirty="0" smtClean="0"/>
              <a:t>Завдання проекту:</a:t>
            </a:r>
            <a:endParaRPr lang="uk-UA" dirty="0" smtClean="0"/>
          </a:p>
          <a:p>
            <a:pPr fontAlgn="base"/>
            <a:r>
              <a:rPr lang="uk-UA" dirty="0" smtClean="0"/>
              <a:t>провести пошукову роботу з дослідження сторінок історії національно-визвольної боротьби УПА у період 1942-1950-х років;</a:t>
            </a:r>
          </a:p>
          <a:p>
            <a:pPr fontAlgn="base"/>
            <a:r>
              <a:rPr lang="uk-UA" dirty="0" smtClean="0"/>
              <a:t>здійснити облік пам’ятників та захоронень вояків УПА, які знаходяться на території місцевих громад, зафіксувати їх у вигляді світлин і описати відповідно до вимог анкети яка додається;</a:t>
            </a:r>
          </a:p>
          <a:p>
            <a:pPr fontAlgn="base"/>
            <a:r>
              <a:rPr lang="uk-UA" dirty="0" smtClean="0"/>
              <a:t>доглядати за похованнями, військовими меморіалами, могилами новітніх героїв, що загинули за волю і незалежність України;</a:t>
            </a:r>
          </a:p>
          <a:p>
            <a:pPr fontAlgn="base"/>
            <a:r>
              <a:rPr lang="uk-UA" dirty="0" smtClean="0"/>
              <a:t>інформувати та залучати до пошукової роботи учнівську молодь та громадськість;</a:t>
            </a:r>
          </a:p>
          <a:p>
            <a:pPr fontAlgn="base"/>
            <a:r>
              <a:rPr lang="uk-UA" dirty="0" smtClean="0"/>
              <a:t>підтримати ініціативи та заходи місцевих громад присвячені відзначенню 75-ї річниці створення УПА.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фони до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329642" cy="10715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Дослідницька робота</a:t>
            </a:r>
            <a:br>
              <a:rPr lang="uk-UA" dirty="0" smtClean="0"/>
            </a:br>
            <a:r>
              <a:rPr lang="uk-UA" sz="1800" dirty="0" smtClean="0"/>
              <a:t>учні школи   досліджують   написи на </a:t>
            </a:r>
            <a:br>
              <a:rPr lang="uk-UA" sz="1800" dirty="0" smtClean="0"/>
            </a:br>
            <a:r>
              <a:rPr lang="uk-UA" sz="1800" dirty="0" smtClean="0"/>
              <a:t>символічній  могилі </a:t>
            </a:r>
            <a:r>
              <a:rPr lang="uk-UA" sz="1800" dirty="0" err="1" smtClean="0"/>
              <a:t>“Борцям</a:t>
            </a:r>
            <a:r>
              <a:rPr lang="uk-UA" sz="1800" dirty="0" smtClean="0"/>
              <a:t> за волю  </a:t>
            </a:r>
            <a:r>
              <a:rPr lang="uk-UA" sz="1800" dirty="0" err="1" smtClean="0"/>
              <a:t>України”</a:t>
            </a:r>
            <a:r>
              <a:rPr lang="uk-UA" sz="1800" dirty="0" smtClean="0"/>
              <a:t> в  с. </a:t>
            </a:r>
            <a:r>
              <a:rPr lang="uk-UA" sz="1800" dirty="0" err="1" smtClean="0"/>
              <a:t>Горигляди</a:t>
            </a:r>
            <a:r>
              <a:rPr lang="uk-UA" sz="1800" dirty="0" smtClean="0"/>
              <a:t>.</a:t>
            </a:r>
            <a:r>
              <a:rPr lang="uk-UA" sz="1400" dirty="0" smtClean="0"/>
              <a:t/>
            </a:r>
            <a:br>
              <a:rPr lang="uk-UA" sz="1400" dirty="0" smtClean="0"/>
            </a:br>
            <a:endParaRPr lang="uk-UA" dirty="0"/>
          </a:p>
        </p:txBody>
      </p:sp>
      <p:pic>
        <p:nvPicPr>
          <p:cNvPr id="7" name="Picture 3" descr="D:\DSC_10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57496"/>
            <a:ext cx="2671517" cy="3071834"/>
          </a:xfrm>
          <a:prstGeom prst="rect">
            <a:avLst/>
          </a:prstGeom>
          <a:noFill/>
        </p:spPr>
      </p:pic>
      <p:pic>
        <p:nvPicPr>
          <p:cNvPr id="18436" name="Picture 4" descr="D:\DSC_1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071810"/>
            <a:ext cx="307183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и до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130425"/>
            <a:ext cx="5572164" cy="369881"/>
          </a:xfrm>
        </p:spPr>
        <p:txBody>
          <a:bodyPr>
            <a:noAutofit/>
          </a:bodyPr>
          <a:lstStyle/>
          <a:p>
            <a:r>
              <a:rPr lang="uk-UA" sz="1600" i="1" dirty="0" smtClean="0"/>
              <a:t>Згадки про діяльність  УПА та її вояків досліджена у книзі </a:t>
            </a:r>
            <a:br>
              <a:rPr lang="uk-UA" sz="1600" i="1" dirty="0" smtClean="0"/>
            </a:br>
            <a:r>
              <a:rPr lang="uk-UA" sz="1600" i="1" dirty="0" smtClean="0"/>
              <a:t>“ </a:t>
            </a:r>
            <a:r>
              <a:rPr lang="uk-UA" sz="1600" i="1" dirty="0" err="1" smtClean="0"/>
              <a:t>Горигляди.Історія</a:t>
            </a:r>
            <a:r>
              <a:rPr lang="uk-UA" sz="1600" i="1" dirty="0" smtClean="0"/>
              <a:t> села та його </a:t>
            </a:r>
            <a:r>
              <a:rPr lang="uk-UA" sz="1600" i="1" dirty="0" err="1" smtClean="0"/>
              <a:t>мешканців”</a:t>
            </a:r>
            <a:r>
              <a:rPr lang="uk-UA" sz="1600" i="1" dirty="0" smtClean="0"/>
              <a:t>.</a:t>
            </a:r>
            <a:endParaRPr lang="uk-UA" sz="1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071810"/>
            <a:ext cx="5286412" cy="3214710"/>
          </a:xfrm>
        </p:spPr>
        <p:txBody>
          <a:bodyPr/>
          <a:lstStyle/>
          <a:p>
            <a:r>
              <a:rPr lang="ru-RU" dirty="0" smtClean="0"/>
              <a:t> </a:t>
            </a:r>
            <a:endParaRPr lang="uk-UA" i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DSC_1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643182"/>
            <a:ext cx="3429024" cy="4139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фони до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357298"/>
            <a:ext cx="5072098" cy="857256"/>
          </a:xfrm>
        </p:spPr>
        <p:txBody>
          <a:bodyPr>
            <a:normAutofit fontScale="90000"/>
          </a:bodyPr>
          <a:lstStyle/>
          <a:p>
            <a:r>
              <a:rPr lang="uk-UA" sz="1800" dirty="0" smtClean="0">
                <a:solidFill>
                  <a:srgbClr val="002060"/>
                </a:solidFill>
              </a:rPr>
              <a:t>У лавах УПА </a:t>
            </a:r>
            <a:r>
              <a:rPr lang="uk-UA" sz="1800" dirty="0" err="1" smtClean="0">
                <a:solidFill>
                  <a:srgbClr val="002060"/>
                </a:solidFill>
              </a:rPr>
              <a:t>Коропецького</a:t>
            </a:r>
            <a:r>
              <a:rPr lang="uk-UA" sz="1800" dirty="0" smtClean="0">
                <a:solidFill>
                  <a:srgbClr val="002060"/>
                </a:solidFill>
              </a:rPr>
              <a:t> куща воював житель </a:t>
            </a:r>
            <a:br>
              <a:rPr lang="uk-UA" sz="1800" dirty="0" smtClean="0">
                <a:solidFill>
                  <a:srgbClr val="002060"/>
                </a:solidFill>
              </a:rPr>
            </a:br>
            <a:r>
              <a:rPr lang="uk-UA" sz="1800" dirty="0" smtClean="0">
                <a:solidFill>
                  <a:srgbClr val="002060"/>
                </a:solidFill>
              </a:rPr>
              <a:t>с. </a:t>
            </a:r>
            <a:r>
              <a:rPr lang="uk-UA" sz="1800" dirty="0" err="1" smtClean="0">
                <a:solidFill>
                  <a:srgbClr val="002060"/>
                </a:solidFill>
              </a:rPr>
              <a:t>Горигляди</a:t>
            </a:r>
            <a:r>
              <a:rPr lang="uk-UA" sz="1800" dirty="0" smtClean="0">
                <a:solidFill>
                  <a:srgbClr val="002060"/>
                </a:solidFill>
              </a:rPr>
              <a:t/>
            </a:r>
            <a:br>
              <a:rPr lang="uk-UA" sz="1800" dirty="0" smtClean="0">
                <a:solidFill>
                  <a:srgbClr val="002060"/>
                </a:solidFill>
              </a:rPr>
            </a:br>
            <a:r>
              <a:rPr lang="uk-UA" sz="1800" dirty="0" smtClean="0">
                <a:solidFill>
                  <a:srgbClr val="002060"/>
                </a:solidFill>
              </a:rPr>
              <a:t> Сем</a:t>
            </a:r>
            <a:r>
              <a:rPr lang="en-US" sz="1800" dirty="0" smtClean="0">
                <a:solidFill>
                  <a:srgbClr val="002060"/>
                </a:solidFill>
              </a:rPr>
              <a:t>’</a:t>
            </a:r>
            <a:r>
              <a:rPr lang="uk-UA" sz="1800" dirty="0" err="1" smtClean="0">
                <a:solidFill>
                  <a:srgbClr val="002060"/>
                </a:solidFill>
              </a:rPr>
              <a:t>янів</a:t>
            </a:r>
            <a:r>
              <a:rPr lang="uk-UA" sz="1800" dirty="0" smtClean="0">
                <a:solidFill>
                  <a:srgbClr val="002060"/>
                </a:solidFill>
              </a:rPr>
              <a:t> Федір Васильович</a:t>
            </a:r>
            <a:endParaRPr lang="uk-UA" sz="1800" dirty="0">
              <a:solidFill>
                <a:srgbClr val="002060"/>
              </a:solidFill>
            </a:endParaRPr>
          </a:p>
        </p:txBody>
      </p:sp>
      <p:pic>
        <p:nvPicPr>
          <p:cNvPr id="19459" name="Picture 3" descr="D:\DSC_10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357430"/>
            <a:ext cx="3786214" cy="4269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фони до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500042"/>
            <a:ext cx="4929222" cy="857256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14480" y="1928802"/>
            <a:ext cx="5786478" cy="4214842"/>
          </a:xfrm>
        </p:spPr>
        <p:txBody>
          <a:bodyPr/>
          <a:lstStyle/>
          <a:p>
            <a:r>
              <a:rPr lang="uk-UA" sz="1600" dirty="0" smtClean="0"/>
              <a:t>Сем</a:t>
            </a:r>
            <a:r>
              <a:rPr lang="en-US" sz="1600" dirty="0" smtClean="0"/>
              <a:t>’</a:t>
            </a:r>
            <a:r>
              <a:rPr lang="uk-UA" sz="1600" dirty="0" err="1" smtClean="0"/>
              <a:t>янів</a:t>
            </a:r>
            <a:r>
              <a:rPr lang="uk-UA" sz="1600" dirty="0" smtClean="0"/>
              <a:t>  Федір Васильович ( кличка “ </a:t>
            </a:r>
            <a:r>
              <a:rPr lang="uk-UA" sz="1600" dirty="0" err="1" smtClean="0"/>
              <a:t>Комар”</a:t>
            </a:r>
            <a:r>
              <a:rPr lang="uk-UA" sz="1600" dirty="0" smtClean="0"/>
              <a:t>)  1920 </a:t>
            </a:r>
            <a:r>
              <a:rPr lang="uk-UA" sz="1600" dirty="0" err="1" smtClean="0"/>
              <a:t>р.н</a:t>
            </a:r>
            <a:r>
              <a:rPr lang="uk-UA" sz="1600" dirty="0" smtClean="0"/>
              <a:t>, у дитячому віці залишився сиротою</a:t>
            </a:r>
            <a:r>
              <a:rPr lang="uk-UA" dirty="0" smtClean="0"/>
              <a:t>. </a:t>
            </a:r>
            <a:r>
              <a:rPr lang="uk-UA" sz="1800" dirty="0" smtClean="0"/>
              <a:t>Коли його  призвали в ряди Радянської армії , він на воєнкомат не з</a:t>
            </a:r>
            <a:r>
              <a:rPr lang="en-US" sz="1800" dirty="0" smtClean="0"/>
              <a:t>’</a:t>
            </a:r>
            <a:r>
              <a:rPr lang="uk-UA" sz="1800" dirty="0" smtClean="0"/>
              <a:t>явився, а пішов добровольцем в УПА. Збирали добровольців на вишкіл у </a:t>
            </a:r>
            <a:r>
              <a:rPr lang="uk-UA" sz="1800" dirty="0" err="1" smtClean="0"/>
              <a:t>Долинській</a:t>
            </a:r>
            <a:r>
              <a:rPr lang="uk-UA" sz="1800" dirty="0" smtClean="0"/>
              <a:t> ліс. Там вони мали пройти військову підготовку, навички праці у підпіллі, методи політичної агітації населення і боротьби з загарбниками.  Місце перебування табору знав лише станичний.  Жителі  </a:t>
            </a:r>
            <a:r>
              <a:rPr lang="uk-UA" sz="1800" dirty="0" err="1" smtClean="0"/>
              <a:t>с.Горигляди</a:t>
            </a:r>
            <a:r>
              <a:rPr lang="uk-UA" sz="1800" dirty="0" smtClean="0"/>
              <a:t> неодноразово допомагали Федору переховуватись під час облав. </a:t>
            </a:r>
          </a:p>
          <a:p>
            <a:r>
              <a:rPr lang="uk-UA" sz="1800" dirty="0" smtClean="0"/>
              <a:t>Був підступно убитий у 1947 році односельчанином Підгірним Михайлом ( кличка “ </a:t>
            </a:r>
            <a:r>
              <a:rPr lang="uk-UA" sz="1800" dirty="0" err="1" smtClean="0"/>
              <a:t>Верховинець”</a:t>
            </a:r>
            <a:r>
              <a:rPr lang="uk-UA" sz="1800" dirty="0" smtClean="0"/>
              <a:t> ) у лісі під Тлумачем. Місце поховання його невідоме.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фони до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57356" y="1600200"/>
            <a:ext cx="5500726" cy="454344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Жителі </a:t>
            </a:r>
            <a:r>
              <a:rPr lang="uk-UA" dirty="0" err="1" smtClean="0"/>
              <a:t>с.Горигляди</a:t>
            </a:r>
            <a:r>
              <a:rPr lang="uk-UA" dirty="0" smtClean="0"/>
              <a:t> з повагою ставилися до Федора Васильовича. </a:t>
            </a:r>
          </a:p>
          <a:p>
            <a:pPr>
              <a:buNone/>
            </a:pPr>
            <a:r>
              <a:rPr lang="uk-UA" dirty="0" smtClean="0"/>
              <a:t>Про останні години  </a:t>
            </a:r>
            <a:r>
              <a:rPr lang="uk-UA" dirty="0" smtClean="0"/>
              <a:t>життя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“ </a:t>
            </a:r>
            <a:r>
              <a:rPr lang="uk-UA" dirty="0" err="1" smtClean="0"/>
              <a:t>Комара”</a:t>
            </a:r>
            <a:r>
              <a:rPr lang="uk-UA" dirty="0" smtClean="0"/>
              <a:t> та його побратимів “ </a:t>
            </a:r>
            <a:r>
              <a:rPr lang="uk-UA" dirty="0" err="1" smtClean="0"/>
              <a:t>Катамая”</a:t>
            </a:r>
            <a:r>
              <a:rPr lang="uk-UA" dirty="0" smtClean="0"/>
              <a:t>, “ </a:t>
            </a:r>
            <a:r>
              <a:rPr lang="uk-UA" dirty="0" err="1" smtClean="0"/>
              <a:t>Лиса”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( жителів </a:t>
            </a:r>
            <a:r>
              <a:rPr lang="uk-UA" dirty="0" err="1" smtClean="0"/>
              <a:t>с.Олеша</a:t>
            </a:r>
            <a:r>
              <a:rPr lang="uk-UA" dirty="0" smtClean="0"/>
              <a:t>)склали пісню.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и до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428736"/>
            <a:ext cx="6858048" cy="5143536"/>
          </a:xfrm>
        </p:spPr>
        <p:txBody>
          <a:bodyPr>
            <a:normAutofit fontScale="25000" lnSpcReduction="20000"/>
          </a:bodyPr>
          <a:lstStyle/>
          <a:p>
            <a:r>
              <a:rPr lang="uk-UA" b="1" dirty="0" smtClean="0"/>
              <a:t>                         В </a:t>
            </a:r>
            <a:r>
              <a:rPr lang="uk-UA" b="1" dirty="0"/>
              <a:t>літню нічку перед  Петром</a:t>
            </a:r>
          </a:p>
          <a:p>
            <a:r>
              <a:rPr lang="uk-UA" b="1" dirty="0" smtClean="0"/>
              <a:t>                         Сумно </a:t>
            </a:r>
            <a:r>
              <a:rPr lang="uk-UA" b="1" dirty="0"/>
              <a:t>місяць заходив</a:t>
            </a:r>
          </a:p>
          <a:p>
            <a:r>
              <a:rPr lang="uk-UA" b="1" dirty="0" smtClean="0"/>
              <a:t>                         Бо </a:t>
            </a:r>
            <a:r>
              <a:rPr lang="uk-UA" b="1" dirty="0"/>
              <a:t>він віщував смерть трьом друзям</a:t>
            </a:r>
          </a:p>
          <a:p>
            <a:r>
              <a:rPr lang="uk-UA" b="1" dirty="0" smtClean="0"/>
              <a:t>                         Що </a:t>
            </a:r>
            <a:r>
              <a:rPr lang="uk-UA" b="1" dirty="0"/>
              <a:t>«верховинець » їх </a:t>
            </a:r>
            <a:r>
              <a:rPr lang="uk-UA" b="1" dirty="0" smtClean="0"/>
              <a:t>зрадив</a:t>
            </a:r>
            <a:endParaRPr lang="uk-UA" b="1" dirty="0"/>
          </a:p>
          <a:p>
            <a:r>
              <a:rPr lang="uk-UA" b="1" dirty="0"/>
              <a:t> </a:t>
            </a:r>
            <a:r>
              <a:rPr lang="uk-UA" b="1" dirty="0" smtClean="0"/>
              <a:t>                                                                       </a:t>
            </a:r>
            <a:r>
              <a:rPr lang="uk-UA" b="1" dirty="0"/>
              <a:t>Як ішли вони до лісу</a:t>
            </a:r>
          </a:p>
          <a:p>
            <a:r>
              <a:rPr lang="uk-UA" b="1" dirty="0" smtClean="0"/>
              <a:t>                                                                       «</a:t>
            </a:r>
            <a:r>
              <a:rPr lang="uk-UA" b="1" dirty="0" err="1"/>
              <a:t>Катамай</a:t>
            </a:r>
            <a:r>
              <a:rPr lang="uk-UA" b="1" dirty="0"/>
              <a:t> » що говорив</a:t>
            </a:r>
          </a:p>
          <a:p>
            <a:r>
              <a:rPr lang="uk-UA" b="1" dirty="0" smtClean="0"/>
              <a:t>                                                                         Скоро </a:t>
            </a:r>
            <a:r>
              <a:rPr lang="uk-UA" b="1" dirty="0"/>
              <a:t>хлопці  поспішаймо</a:t>
            </a:r>
          </a:p>
          <a:p>
            <a:r>
              <a:rPr lang="uk-UA" b="1" dirty="0" smtClean="0"/>
              <a:t>                                                                         Щоби </a:t>
            </a:r>
            <a:r>
              <a:rPr lang="uk-UA" b="1" dirty="0"/>
              <a:t>нас хто не </a:t>
            </a:r>
            <a:r>
              <a:rPr lang="uk-UA" b="1" dirty="0" smtClean="0"/>
              <a:t>замітив</a:t>
            </a:r>
            <a:endParaRPr lang="uk-UA" b="1" dirty="0"/>
          </a:p>
          <a:p>
            <a:r>
              <a:rPr lang="uk-UA" b="1" dirty="0" smtClean="0"/>
              <a:t>                     Як </a:t>
            </a:r>
            <a:r>
              <a:rPr lang="uk-UA" b="1" dirty="0"/>
              <a:t>прийшли вони до лісу</a:t>
            </a:r>
          </a:p>
          <a:p>
            <a:r>
              <a:rPr lang="uk-UA" b="1" dirty="0" smtClean="0"/>
              <a:t>                      Посідали </a:t>
            </a:r>
            <a:r>
              <a:rPr lang="uk-UA" b="1" dirty="0"/>
              <a:t>всі рядком</a:t>
            </a:r>
          </a:p>
          <a:p>
            <a:pPr>
              <a:buNone/>
            </a:pPr>
            <a:r>
              <a:rPr lang="uk-UA" b="1" dirty="0" smtClean="0"/>
              <a:t>                                     І </a:t>
            </a:r>
            <a:r>
              <a:rPr lang="uk-UA" b="1" dirty="0"/>
              <a:t>тихенько прошептали</a:t>
            </a:r>
          </a:p>
          <a:p>
            <a:r>
              <a:rPr lang="uk-UA" b="1" dirty="0" smtClean="0"/>
              <a:t>                      Чогось </a:t>
            </a:r>
            <a:r>
              <a:rPr lang="uk-UA" b="1" dirty="0" err="1"/>
              <a:t>злама</a:t>
            </a:r>
            <a:r>
              <a:rPr lang="uk-UA" b="1" dirty="0"/>
              <a:t> їх дуже </a:t>
            </a:r>
            <a:r>
              <a:rPr lang="uk-UA" b="1" dirty="0" smtClean="0"/>
              <a:t>сон</a:t>
            </a:r>
            <a:endParaRPr lang="uk-UA" b="1" dirty="0"/>
          </a:p>
          <a:p>
            <a:r>
              <a:rPr lang="uk-UA" b="1" dirty="0" smtClean="0"/>
              <a:t>                                                                         Як </a:t>
            </a:r>
            <a:r>
              <a:rPr lang="uk-UA" b="1" dirty="0"/>
              <a:t>шепнули так здрімнули</a:t>
            </a:r>
          </a:p>
          <a:p>
            <a:r>
              <a:rPr lang="uk-UA" b="1" dirty="0" smtClean="0"/>
              <a:t>                                                                         Тільки </a:t>
            </a:r>
            <a:r>
              <a:rPr lang="uk-UA" b="1" dirty="0"/>
              <a:t>зрадник не дрімав</a:t>
            </a:r>
          </a:p>
          <a:p>
            <a:r>
              <a:rPr lang="uk-UA" b="1" dirty="0" smtClean="0"/>
              <a:t>                                                                          Бо </a:t>
            </a:r>
            <a:r>
              <a:rPr lang="uk-UA" b="1" dirty="0"/>
              <a:t>він уважно цілу нічку</a:t>
            </a:r>
          </a:p>
          <a:p>
            <a:r>
              <a:rPr lang="uk-UA" b="1" dirty="0" smtClean="0"/>
              <a:t>                                                                         На </a:t>
            </a:r>
            <a:r>
              <a:rPr lang="uk-UA" b="1" dirty="0"/>
              <a:t>провідника </a:t>
            </a:r>
            <a:r>
              <a:rPr lang="uk-UA" b="1" dirty="0" smtClean="0"/>
              <a:t>дожидав</a:t>
            </a:r>
            <a:endParaRPr lang="uk-UA" b="1" dirty="0"/>
          </a:p>
          <a:p>
            <a:r>
              <a:rPr lang="uk-UA" b="1" dirty="0" smtClean="0"/>
              <a:t>                     Їх </a:t>
            </a:r>
            <a:r>
              <a:rPr lang="uk-UA" b="1" dirty="0"/>
              <a:t>провідник то був « Волос»</a:t>
            </a:r>
          </a:p>
          <a:p>
            <a:r>
              <a:rPr lang="uk-UA" b="1" dirty="0" smtClean="0"/>
              <a:t>                    Тої </a:t>
            </a:r>
            <a:r>
              <a:rPr lang="uk-UA" b="1" dirty="0"/>
              <a:t>нічки мав прийти</a:t>
            </a:r>
          </a:p>
          <a:p>
            <a:r>
              <a:rPr lang="uk-UA" b="1" dirty="0" smtClean="0"/>
              <a:t>                     І </a:t>
            </a:r>
            <a:r>
              <a:rPr lang="uk-UA" b="1" dirty="0"/>
              <a:t>у зраді з москалями</a:t>
            </a:r>
          </a:p>
          <a:p>
            <a:r>
              <a:rPr lang="uk-UA" b="1" dirty="0" smtClean="0"/>
              <a:t>                    Тоді </a:t>
            </a:r>
            <a:r>
              <a:rPr lang="uk-UA" b="1" dirty="0"/>
              <a:t>« Вій» його мав </a:t>
            </a:r>
            <a:r>
              <a:rPr lang="uk-UA" b="1" dirty="0" smtClean="0"/>
              <a:t>убити</a:t>
            </a:r>
            <a:r>
              <a:rPr lang="uk-UA" b="1" dirty="0"/>
              <a:t> </a:t>
            </a:r>
          </a:p>
          <a:p>
            <a:r>
              <a:rPr lang="uk-UA" b="1" dirty="0" smtClean="0"/>
              <a:t>                                                                         Чекав </a:t>
            </a:r>
            <a:r>
              <a:rPr lang="uk-UA" b="1" dirty="0"/>
              <a:t>зрадник цілу нічку</a:t>
            </a:r>
          </a:p>
          <a:p>
            <a:r>
              <a:rPr lang="uk-UA" b="1" dirty="0" smtClean="0"/>
              <a:t>                                                                          Провідник </a:t>
            </a:r>
            <a:r>
              <a:rPr lang="uk-UA" b="1" dirty="0"/>
              <a:t>не приходив</a:t>
            </a:r>
          </a:p>
          <a:p>
            <a:r>
              <a:rPr lang="uk-UA" b="1" dirty="0" smtClean="0"/>
              <a:t>                                                                        « </a:t>
            </a:r>
            <a:r>
              <a:rPr lang="uk-UA" b="1" dirty="0"/>
              <a:t>Вій» узяв зброю в руки</a:t>
            </a:r>
          </a:p>
          <a:p>
            <a:r>
              <a:rPr lang="uk-UA" b="1" dirty="0" smtClean="0"/>
              <a:t>                                                                           І </a:t>
            </a:r>
            <a:r>
              <a:rPr lang="uk-UA" b="1" dirty="0" err="1"/>
              <a:t>тьох</a:t>
            </a:r>
            <a:r>
              <a:rPr lang="uk-UA" b="1" dirty="0"/>
              <a:t> друзів сплячих вбив</a:t>
            </a:r>
          </a:p>
          <a:p>
            <a:r>
              <a:rPr lang="uk-UA" b="1" dirty="0" smtClean="0"/>
              <a:t>                 « </a:t>
            </a:r>
            <a:r>
              <a:rPr lang="uk-UA" b="1" dirty="0" err="1"/>
              <a:t>Комареві</a:t>
            </a:r>
            <a:r>
              <a:rPr lang="uk-UA" b="1" dirty="0"/>
              <a:t>» прямо в око</a:t>
            </a:r>
          </a:p>
          <a:p>
            <a:r>
              <a:rPr lang="uk-UA" b="1" dirty="0" smtClean="0"/>
              <a:t>                  « </a:t>
            </a:r>
            <a:r>
              <a:rPr lang="uk-UA" b="1" dirty="0" err="1"/>
              <a:t>Катамаєві</a:t>
            </a:r>
            <a:r>
              <a:rPr lang="uk-UA" b="1" dirty="0"/>
              <a:t>» в чоло</a:t>
            </a:r>
          </a:p>
          <a:p>
            <a:r>
              <a:rPr lang="uk-UA" b="1" dirty="0" smtClean="0"/>
              <a:t>                 « </a:t>
            </a:r>
            <a:r>
              <a:rPr lang="uk-UA" b="1" dirty="0"/>
              <a:t>Лисові» прямо в груди</a:t>
            </a:r>
          </a:p>
          <a:p>
            <a:r>
              <a:rPr lang="uk-UA" b="1" dirty="0" smtClean="0"/>
              <a:t>                   Кров </a:t>
            </a:r>
            <a:r>
              <a:rPr lang="uk-UA" b="1" dirty="0"/>
              <a:t>червона </a:t>
            </a:r>
            <a:r>
              <a:rPr lang="uk-UA" b="1" dirty="0" smtClean="0"/>
              <a:t>потекла</a:t>
            </a:r>
            <a:r>
              <a:rPr lang="uk-UA" b="1" dirty="0"/>
              <a:t> </a:t>
            </a:r>
          </a:p>
          <a:p>
            <a:r>
              <a:rPr lang="uk-UA" b="1" dirty="0" smtClean="0"/>
              <a:t>                                                                          Позліталися червоні</a:t>
            </a:r>
          </a:p>
          <a:p>
            <a:r>
              <a:rPr lang="uk-UA" b="1" dirty="0" smtClean="0"/>
              <a:t>                                                                          Стали </a:t>
            </a:r>
            <a:r>
              <a:rPr lang="uk-UA" b="1" dirty="0"/>
              <a:t>трупи </a:t>
            </a:r>
            <a:r>
              <a:rPr lang="uk-UA" b="1" dirty="0" err="1"/>
              <a:t>оглядать</a:t>
            </a:r>
            <a:endParaRPr lang="uk-UA" b="1" dirty="0"/>
          </a:p>
          <a:p>
            <a:r>
              <a:rPr lang="uk-UA" b="1" dirty="0" smtClean="0"/>
              <a:t>                                                                          Це </a:t>
            </a:r>
            <a:r>
              <a:rPr lang="uk-UA" b="1" dirty="0"/>
              <a:t>напевне командири</a:t>
            </a:r>
          </a:p>
          <a:p>
            <a:r>
              <a:rPr lang="uk-UA" b="1" dirty="0" smtClean="0"/>
              <a:t>                                                                           Треба </a:t>
            </a:r>
            <a:r>
              <a:rPr lang="uk-UA" b="1" dirty="0"/>
              <a:t>їх в район </a:t>
            </a:r>
            <a:r>
              <a:rPr lang="uk-UA" b="1" dirty="0" err="1" smtClean="0"/>
              <a:t>забрать</a:t>
            </a:r>
            <a:r>
              <a:rPr lang="uk-UA" b="1" dirty="0"/>
              <a:t> </a:t>
            </a:r>
          </a:p>
          <a:p>
            <a:r>
              <a:rPr lang="uk-UA" b="1" dirty="0" smtClean="0"/>
              <a:t>                Це </a:t>
            </a:r>
            <a:r>
              <a:rPr lang="uk-UA" b="1" dirty="0"/>
              <a:t>напевне командири</a:t>
            </a:r>
          </a:p>
          <a:p>
            <a:r>
              <a:rPr lang="uk-UA" b="1" dirty="0" smtClean="0"/>
              <a:t>                 Це </a:t>
            </a:r>
            <a:r>
              <a:rPr lang="uk-UA" b="1" dirty="0"/>
              <a:t>прокляті </a:t>
            </a:r>
            <a:r>
              <a:rPr lang="uk-UA" b="1" dirty="0" err="1"/>
              <a:t>бандери</a:t>
            </a:r>
            <a:endParaRPr lang="uk-UA" b="1" dirty="0"/>
          </a:p>
          <a:p>
            <a:r>
              <a:rPr lang="uk-UA" b="1" dirty="0" smtClean="0"/>
              <a:t>                 В </a:t>
            </a:r>
            <a:r>
              <a:rPr lang="uk-UA" b="1" dirty="0"/>
              <a:t>них сорочки вишивані</a:t>
            </a:r>
          </a:p>
          <a:p>
            <a:r>
              <a:rPr lang="uk-UA" b="1" dirty="0" smtClean="0"/>
              <a:t>                І </a:t>
            </a:r>
            <a:r>
              <a:rPr lang="uk-UA" b="1" dirty="0"/>
              <a:t>жовто-сині </a:t>
            </a:r>
            <a:r>
              <a:rPr lang="uk-UA" b="1" dirty="0" err="1" smtClean="0"/>
              <a:t>ковтаси</a:t>
            </a:r>
            <a:r>
              <a:rPr lang="uk-UA" b="1" dirty="0"/>
              <a:t> </a:t>
            </a:r>
          </a:p>
          <a:p>
            <a:r>
              <a:rPr lang="uk-UA" b="1" dirty="0" smtClean="0"/>
              <a:t>                                                                            Під Тлумачем в </a:t>
            </a:r>
            <a:r>
              <a:rPr lang="uk-UA" b="1" dirty="0" err="1" smtClean="0"/>
              <a:t>чагорах</a:t>
            </a:r>
            <a:r>
              <a:rPr lang="uk-UA" b="1" dirty="0" smtClean="0"/>
              <a:t>  лісі</a:t>
            </a:r>
          </a:p>
          <a:p>
            <a:r>
              <a:rPr lang="uk-UA" b="1" dirty="0" smtClean="0"/>
              <a:t>                                                                            Три герої полягли</a:t>
            </a:r>
          </a:p>
          <a:p>
            <a:r>
              <a:rPr lang="uk-UA" b="1" dirty="0" smtClean="0"/>
              <a:t>                                                                            І за волю України</a:t>
            </a:r>
          </a:p>
          <a:p>
            <a:r>
              <a:rPr lang="uk-UA" b="1" dirty="0" smtClean="0"/>
              <a:t>                                                                            Віддали своє життя</a:t>
            </a:r>
          </a:p>
          <a:p>
            <a:r>
              <a:rPr lang="uk-UA" dirty="0" smtClean="0"/>
              <a:t> </a:t>
            </a:r>
          </a:p>
          <a:p>
            <a:r>
              <a:rPr lang="uk-UA" dirty="0" smtClean="0"/>
              <a:t> </a:t>
            </a:r>
          </a:p>
          <a:p>
            <a:r>
              <a:rPr lang="uk-UA" dirty="0" smtClean="0"/>
              <a:t> 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407</Words>
  <Application>Microsoft Office PowerPoint</Application>
  <PresentationFormat>Экран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Непоборні</vt:lpstr>
      <vt:lpstr>Слайд 2</vt:lpstr>
      <vt:lpstr>Слайд 3</vt:lpstr>
      <vt:lpstr> Дослідницька робота учні школи   досліджують   написи на  символічній  могилі “Борцям за волю  України” в  с. Горигляди. </vt:lpstr>
      <vt:lpstr>Згадки про діяльність  УПА та її вояків досліджена у книзі  “ Горигляди.Історія села та його мешканців”.</vt:lpstr>
      <vt:lpstr>У лавах УПА Коропецького куща воював житель  с. Горигляди  Сем’янів Федір Васильович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</dc:title>
  <dc:creator>oleg</dc:creator>
  <cp:lastModifiedBy>мирослава</cp:lastModifiedBy>
  <cp:revision>20</cp:revision>
  <dcterms:created xsi:type="dcterms:W3CDTF">2017-09-25T07:45:58Z</dcterms:created>
  <dcterms:modified xsi:type="dcterms:W3CDTF">2017-09-25T13:57:17Z</dcterms:modified>
</cp:coreProperties>
</file>