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bioweb.uwlax.edu/bio203/s2008/boland_kirs/photosynthesis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72b15c1688da.png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Картинка 54 из 2432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7861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14744" y="4071942"/>
            <a:ext cx="4343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6000" b="1" kern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785794"/>
            <a:ext cx="68580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природі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A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Lenovo\Downloads\слайд лис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90800" y="2514600"/>
            <a:ext cx="4175125" cy="1524000"/>
            <a:chOff x="1565" y="1525"/>
            <a:chExt cx="2630" cy="960"/>
          </a:xfrm>
        </p:grpSpPr>
        <p:pic>
          <p:nvPicPr>
            <p:cNvPr id="16402" name="Picture 5" descr="лист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525"/>
              <a:ext cx="263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Text Box 6"/>
            <p:cNvSpPr txBox="1">
              <a:spLocks noChangeArrowheads="1"/>
            </p:cNvSpPr>
            <p:nvPr/>
          </p:nvSpPr>
          <p:spPr bwMode="auto">
            <a:xfrm>
              <a:off x="2063" y="1797"/>
              <a:ext cx="18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32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81200" y="0"/>
            <a:ext cx="5184775" cy="1828800"/>
            <a:chOff x="1202" y="706"/>
            <a:chExt cx="3266" cy="666"/>
          </a:xfrm>
        </p:grpSpPr>
        <p:pic>
          <p:nvPicPr>
            <p:cNvPr id="16400" name="Picture 8" descr="солнце2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754"/>
              <a:ext cx="326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 Box 9"/>
            <p:cNvSpPr txBox="1">
              <a:spLocks noChangeArrowheads="1"/>
            </p:cNvSpPr>
            <p:nvPr/>
          </p:nvSpPr>
          <p:spPr bwMode="auto">
            <a:xfrm>
              <a:off x="2200" y="706"/>
              <a:ext cx="122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3200" b="1" dirty="0" err="1" smtClean="0">
                  <a:solidFill>
                    <a:srgbClr val="FC2E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світло</a:t>
              </a:r>
              <a:endParaRPr lang="ru-RU" altLang="ru-RU" sz="3200" b="1" dirty="0">
                <a:solidFill>
                  <a:srgbClr val="FC2E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612" name="Picture 28" descr="Картинка 135 из 243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143116"/>
            <a:ext cx="25146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3" name="Picture 29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143116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4" name="Picture 2" descr="C:\Users\Саня\Desktop\800px-Überseemuseum_Bremen_2009_238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64" y="2143116"/>
            <a:ext cx="3352800" cy="22336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286116" y="2786058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хлорофіл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618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9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0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91080"/>
            <a:ext cx="2181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1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105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0" y="1371600"/>
            <a:ext cx="289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838200" y="42672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5810250" y="4248150"/>
            <a:ext cx="3352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6724967" y="1349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2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5" grpId="0"/>
      <p:bldP spid="67622" grpId="0"/>
      <p:bldP spid="67623" grpId="0"/>
      <p:bldP spid="67624" grpId="0"/>
      <p:bldP spid="676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2" descr="C:\Users\Саня\Desktop\po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90"/>
            <a:ext cx="23177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9" descr="Картинка 9 из 15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642918"/>
            <a:ext cx="30480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10" descr="Картинка 1 из 95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643446"/>
            <a:ext cx="25622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3" name="Picture 3" descr="C:\Users\Саня\Desktop\show_thumbinai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429132"/>
            <a:ext cx="21907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4" name="Picture 12" descr="Картинка 34 из 96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500306"/>
            <a:ext cx="3048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200024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7071" y="39469"/>
            <a:ext cx="4839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фотосинтезу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5535952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кінец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</cp:revision>
  <dcterms:created xsi:type="dcterms:W3CDTF">2019-12-02T08:23:58Z</dcterms:created>
  <dcterms:modified xsi:type="dcterms:W3CDTF">2019-12-02T08:31:53Z</dcterms:modified>
</cp:coreProperties>
</file>