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C3F0-B518-4C74-BF1A-EDAF37D9B354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744AE-ACD7-42F1-AFA6-AA7DA5B314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preso.tv/news/2018/05/28/na_khersonschyni_palaye_100_ga_lisu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</a:t>
            </a:r>
            <a:r>
              <a:rPr lang="uk-UA" baseline="0" dirty="0" smtClean="0"/>
              <a:t> екрану телевізора часто чую інформацію про пожежі. Мене  зацікавило це явище і я вирішила дослідити його. З</a:t>
            </a:r>
            <a:r>
              <a:rPr lang="en-US" baseline="0" dirty="0" smtClean="0"/>
              <a:t>’</a:t>
            </a:r>
            <a:r>
              <a:rPr lang="uk-UA" baseline="0" dirty="0" smtClean="0"/>
              <a:t>ясувалося що за останні декілька років в Україні і світі було багато </a:t>
            </a:r>
            <a:r>
              <a:rPr lang="uk-UA" baseline="0" dirty="0" err="1" smtClean="0"/>
              <a:t>маштабних</a:t>
            </a:r>
            <a:r>
              <a:rPr lang="uk-UA" baseline="0" dirty="0" smtClean="0"/>
              <a:t> пожеж.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44AE-ACD7-42F1-AFA6-AA7DA5B314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лешківські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степи одне із 7 чудес України.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28травня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2018р.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13:30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Раденськ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Олешківського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району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Херсонської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пам'ятка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Олешківські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піски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охоплена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олум'ям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згоріло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100 га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лісу</a:t>
            </a: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44AE-ACD7-42F1-AFA6-AA7DA5B314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2014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горіли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торфяні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осередки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Чернігівщині.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займання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склала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47 га.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Пожежники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боролися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вогнем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виникали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висохлі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канави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звідки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брали воду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гасіння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навколишні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населені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задихалися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44AE-ACD7-42F1-AFA6-AA7DA5B314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Зелені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легені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вогні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Густий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сто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яв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над великими просторами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басейну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Амазонки. 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видно, як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вогонь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просувався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вперед,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знищуючи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тропічні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ліси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Стіна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вогню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пожирала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величезні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лісів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Хмари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природню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катастрофу, яка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лютували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зелені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легені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охоплені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вогнем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44AE-ACD7-42F1-AFA6-AA7DA5B314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44AE-ACD7-42F1-AFA6-AA7DA5B314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Я зробили висновок що пожежі завдають великих збитків знищують природні </a:t>
            </a:r>
            <a:r>
              <a:rPr lang="uk-UA" dirty="0" err="1" smtClean="0"/>
              <a:t>багатситва</a:t>
            </a:r>
            <a:r>
              <a:rPr lang="uk-UA" baseline="0" dirty="0" smtClean="0"/>
              <a:t> зокрема ліси забирають людське життя Але найстрашніше те що  виникають вони з вини людини.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44AE-ACD7-42F1-AFA6-AA7DA5B314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857387"/>
          </a:xfrm>
        </p:spPr>
        <p:txBody>
          <a:bodyPr/>
          <a:lstStyle/>
          <a:p>
            <a:pPr algn="ctr"/>
            <a:r>
              <a:rPr lang="uk-UA" dirty="0" smtClean="0"/>
              <a:t>Хімічне явище Горіння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2643182"/>
            <a:ext cx="4672018" cy="235745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Підготувала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учениця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Бубенчик</a:t>
            </a:r>
            <a:r>
              <a:rPr lang="uk-UA" dirty="0" smtClean="0">
                <a:solidFill>
                  <a:schemeClr val="tx1"/>
                </a:solidFill>
              </a:rPr>
              <a:t> Ангеліна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428604"/>
            <a:ext cx="8429684" cy="6000792"/>
          </a:xfrm>
          <a:prstGeom prst="rect">
            <a:avLst/>
          </a:prstGeom>
          <a:noFill/>
          <a:ln w="25400">
            <a:solidFill>
              <a:srgbClr val="2378E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химическая пробир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19431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1928802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 smtClean="0">
                <a:solidFill>
                  <a:schemeClr val="accent2">
                    <a:lumMod val="75000"/>
                  </a:schemeClr>
                </a:solidFill>
              </a:rPr>
              <a:t>Наймасштабніші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>пожежі світу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1" y="714356"/>
            <a:ext cx="74295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Горіння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газоподібне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вступає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киснем,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виділенням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тепла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00372"/>
            <a:ext cx="3428748" cy="3623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User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071810"/>
            <a:ext cx="2643174" cy="1774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ва.jpg"/>
          <p:cNvPicPr>
            <a:picLocks noChangeAspect="1" noChangeArrowheads="1"/>
          </p:cNvPicPr>
          <p:nvPr/>
        </p:nvPicPr>
        <p:blipFill>
          <a:blip r:embed="rId3">
            <a:lum bright="-20000"/>
          </a:blip>
          <a:srcRect/>
          <a:stretch>
            <a:fillRect/>
          </a:stretch>
        </p:blipFill>
        <p:spPr bwMode="auto">
          <a:xfrm>
            <a:off x="0" y="1571612"/>
            <a:ext cx="410103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er\Desktop\аф.jpg"/>
          <p:cNvPicPr>
            <a:picLocks noChangeAspect="1" noChangeArrowheads="1"/>
          </p:cNvPicPr>
          <p:nvPr/>
        </p:nvPicPr>
        <p:blipFill>
          <a:blip r:embed="rId4">
            <a:lum bright="-30000"/>
          </a:blip>
          <a:srcRect/>
          <a:stretch>
            <a:fillRect/>
          </a:stretch>
        </p:blipFill>
        <p:spPr bwMode="auto">
          <a:xfrm>
            <a:off x="5072066" y="1571611"/>
            <a:ext cx="3444194" cy="4833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85786" y="35716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лешківські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степи одне із 7 чудес України.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Торф’яні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пожежі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2014 року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Чернігівщині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0f9a88c3120bfc93d69d07ecab2c6e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5700503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4" name="AutoShape 2" descr="Результат пошуку зображень за запитом &quot;Торф’яні пожежі 2014 року на Чернігівщині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5" name="Picture 3" descr="C:\Users\User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500306"/>
            <a:ext cx="3660772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пожежі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2018 року  стали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наймасштабнішими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запроваджено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стану.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Стихія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забрала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Вогонь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околицях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столиці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Афін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дощенту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знищене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вогнем.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397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571744"/>
            <a:ext cx="5572164" cy="3713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3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аномальну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спеку 2019 року в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Австралії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спалахнула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низка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лісових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пожеж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переросли у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наймасштабнішу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пожежу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Австралії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(забрала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173 людей, названа "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чорною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суботою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").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Вогонь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охопив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450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гектарів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евакуйовано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8 тис.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Згоріло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3,5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Містечко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Мерісвілль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зруйновано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на 80%.</a:t>
            </a:r>
            <a:endParaRPr lang="ru-RU" sz="21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3976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18158"/>
            <a:ext cx="7715272" cy="4339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пожежі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Сибіру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Дальньому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Сході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спровоковані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погодними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продовжують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шокувати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спільноту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зростаючими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масштабами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2,9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 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2019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Сибіру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вогонь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знищив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00306"/>
            <a:ext cx="6582500" cy="36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428604"/>
            <a:ext cx="878684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Зелені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легені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вогні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Густий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над великими просторами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басейну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Амазонки.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видно,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вогонь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просувався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вперед,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знищуючи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вогню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пожирала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величезні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Хмари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катастрофу, яка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лютували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легені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охоплені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вогнем.</a:t>
            </a:r>
          </a:p>
          <a:p>
            <a:endParaRPr lang="ru-RU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214686"/>
            <a:ext cx="5765457" cy="3095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Результат пошуку зображень за запитом &quot;горить голлівуд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зультат пошуку зображень за запитом &quot;горить голлівуд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User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86058"/>
            <a:ext cx="6141290" cy="4071942"/>
          </a:xfrm>
          <a:prstGeom prst="rect">
            <a:avLst/>
          </a:prstGeom>
          <a:noFill/>
        </p:spPr>
      </p:pic>
      <p:pic>
        <p:nvPicPr>
          <p:cNvPr id="1030" name="Picture 6" descr="C:\Users\User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1990" y="151153"/>
            <a:ext cx="3744852" cy="2492029"/>
          </a:xfrm>
          <a:prstGeom prst="rect">
            <a:avLst/>
          </a:prstGeom>
          <a:noFill/>
        </p:spPr>
      </p:pic>
      <p:pic>
        <p:nvPicPr>
          <p:cNvPr id="1031" name="Picture 7" descr="C:\Users\User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016" y="142852"/>
            <a:ext cx="375732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431</Words>
  <PresentationFormat>Экран (4:3)</PresentationFormat>
  <Paragraphs>26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Хімічне явище Горіння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Хімічне явище Горіння</dc:title>
  <dc:creator>comptech</dc:creator>
  <cp:lastModifiedBy>Lenovo</cp:lastModifiedBy>
  <cp:revision>41</cp:revision>
  <dcterms:created xsi:type="dcterms:W3CDTF">2019-11-23T16:19:14Z</dcterms:created>
  <dcterms:modified xsi:type="dcterms:W3CDTF">2019-12-20T09:15:27Z</dcterms:modified>
</cp:coreProperties>
</file>