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2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9" d="100"/>
          <a:sy n="69" d="100"/>
        </p:scale>
        <p:origin x="-1416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69C3F0-B518-4C74-BF1A-EDAF37D9B354}" type="datetimeFigureOut">
              <a:rPr lang="ru-RU" smtClean="0"/>
              <a:pPr/>
              <a:t>20.12.2019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E744AE-ACD7-42F1-AFA6-AA7DA5B314C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spreso.tv/news/2018/05/28/na_khersonschyni_palaye_100_ga_lisu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З</a:t>
            </a:r>
            <a:r>
              <a:rPr lang="uk-UA" baseline="0" dirty="0" smtClean="0"/>
              <a:t> екрану телевізора часто чую інформацію про пожежі. Мене  зацікавило це явище і я вирішила дослідити його. З</a:t>
            </a:r>
            <a:r>
              <a:rPr lang="en-US" baseline="0" dirty="0" smtClean="0"/>
              <a:t>’</a:t>
            </a:r>
            <a:r>
              <a:rPr lang="uk-UA" baseline="0" dirty="0" smtClean="0"/>
              <a:t>ясувалося що за останні декілька років в Україні і світі було багато </a:t>
            </a:r>
            <a:r>
              <a:rPr lang="uk-UA" baseline="0" dirty="0" err="1" smtClean="0"/>
              <a:t>маштабних</a:t>
            </a:r>
            <a:r>
              <a:rPr lang="uk-UA" baseline="0" dirty="0" smtClean="0"/>
              <a:t> пожеж.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E744AE-ACD7-42F1-AFA6-AA7DA5B314CD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uk-UA" sz="1200" dirty="0" err="1" smtClean="0">
                <a:latin typeface="Times New Roman" pitchFamily="18" charset="0"/>
                <a:cs typeface="Times New Roman" pitchFamily="18" charset="0"/>
              </a:rPr>
              <a:t>лешківські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 степи одне із 7 чудес України.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  <a:hlinkClick r:id="rId3"/>
              </a:rPr>
              <a:t>28травня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2018р. 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близько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13:30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поблизу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села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Раденськ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Олешківського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району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Херсонської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області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пам'ятка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природи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Олешківські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піски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охоплена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олум'ям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20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aseline="0" dirty="0" err="1" smtClean="0">
                <a:latin typeface="Times New Roman" pitchFamily="18" charset="0"/>
                <a:cs typeface="Times New Roman" pitchFamily="18" charset="0"/>
              </a:rPr>
              <a:t>згоріло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100 га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лісу</a:t>
            </a:r>
            <a:endParaRPr lang="uk-UA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E744AE-ACD7-42F1-AFA6-AA7DA5B314CD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1200" baseline="0" dirty="0" smtClean="0">
                <a:latin typeface="Times New Roman" pitchFamily="18" charset="0"/>
                <a:cs typeface="Times New Roman" pitchFamily="18" charset="0"/>
              </a:rPr>
              <a:t> 2014 </a:t>
            </a:r>
            <a:r>
              <a:rPr lang="ru-RU" sz="1200" baseline="0" dirty="0" err="1" smtClean="0"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sz="120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aseline="0" dirty="0" err="1" smtClean="0">
                <a:latin typeface="Times New Roman" pitchFamily="18" charset="0"/>
                <a:cs typeface="Times New Roman" pitchFamily="18" charset="0"/>
              </a:rPr>
              <a:t>горіли</a:t>
            </a:r>
            <a:r>
              <a:rPr lang="ru-RU" sz="120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aseline="0" dirty="0" err="1" smtClean="0">
                <a:latin typeface="Times New Roman" pitchFamily="18" charset="0"/>
                <a:cs typeface="Times New Roman" pitchFamily="18" charset="0"/>
              </a:rPr>
              <a:t>торфяні</a:t>
            </a:r>
            <a:r>
              <a:rPr lang="ru-RU" sz="120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aseline="0" dirty="0" err="1" smtClean="0">
                <a:latin typeface="Times New Roman" pitchFamily="18" charset="0"/>
                <a:cs typeface="Times New Roman" pitchFamily="18" charset="0"/>
              </a:rPr>
              <a:t>осередки</a:t>
            </a:r>
            <a:r>
              <a:rPr lang="ru-RU" sz="1200" baseline="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200" baseline="0" dirty="0" err="1" smtClean="0">
                <a:latin typeface="Times New Roman" pitchFamily="18" charset="0"/>
                <a:cs typeface="Times New Roman" pitchFamily="18" charset="0"/>
              </a:rPr>
              <a:t>Чернігівщині.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Площа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займання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склала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близько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47 га.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Пожежники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боролися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вогнем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кілька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Труднощі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виникали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висохлі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ставки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канави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звідки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зазвичай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брали воду для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гасіння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 А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тим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часом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навколишні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населені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пункти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задихалися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диму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E744AE-ACD7-42F1-AFA6-AA7DA5B314CD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Зелені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легені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планети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вогні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Густий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дим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сто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яв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над великими просторами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басейну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річки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Амазонки. З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повітря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найкраще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видно, як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вогонь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просувався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вперед,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знищуючи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тропічні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ліси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Стіна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вогню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пожирала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величезні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площі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лісів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 Хмари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диму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вказують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природню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катастрофу, яка 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лютували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: "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зелені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легені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нашої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планети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охоплені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вогнем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E744AE-ACD7-42F1-AFA6-AA7DA5B314CD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E744AE-ACD7-42F1-AFA6-AA7DA5B314CD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Я зробили висновок що пожежі завдають великих збитків знищують природні </a:t>
            </a:r>
            <a:r>
              <a:rPr lang="uk-UA" dirty="0" err="1" smtClean="0"/>
              <a:t>багатситва</a:t>
            </a:r>
            <a:r>
              <a:rPr lang="uk-UA" baseline="0" dirty="0" smtClean="0"/>
              <a:t> зокрема ліси забирають людське життя Але найстрашніше те що  виникають вони з вини людини.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E744AE-ACD7-42F1-AFA6-AA7DA5B314CD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20.12.2019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20.12.2019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0"/>
            <a:ext cx="7772400" cy="1857387"/>
          </a:xfrm>
        </p:spPr>
        <p:txBody>
          <a:bodyPr/>
          <a:lstStyle/>
          <a:p>
            <a:pPr algn="ctr"/>
            <a:r>
              <a:rPr lang="uk-UA" dirty="0" smtClean="0"/>
              <a:t>Хімічне явище Горіння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71934" y="2643182"/>
            <a:ext cx="4672018" cy="2357454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Підготувала</a:t>
            </a:r>
          </a:p>
          <a:p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учениця</a:t>
            </a:r>
          </a:p>
          <a:p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 класу</a:t>
            </a:r>
          </a:p>
          <a:p>
            <a:r>
              <a:rPr lang="uk-UA" dirty="0" err="1" smtClean="0">
                <a:solidFill>
                  <a:schemeClr val="tx1"/>
                </a:solidFill>
              </a:rPr>
              <a:t>Бубенчик</a:t>
            </a:r>
            <a:r>
              <a:rPr lang="uk-UA" dirty="0" smtClean="0">
                <a:solidFill>
                  <a:schemeClr val="tx1"/>
                </a:solidFill>
              </a:rPr>
              <a:t> Ангеліна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57158" y="428604"/>
            <a:ext cx="8429684" cy="6000792"/>
          </a:xfrm>
          <a:prstGeom prst="rect">
            <a:avLst/>
          </a:prstGeom>
          <a:noFill/>
          <a:ln w="25400">
            <a:solidFill>
              <a:srgbClr val="2378E6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7" name="Picture 3" descr="химическая пробирк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929066"/>
            <a:ext cx="1943100" cy="269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57224" y="1928802"/>
            <a:ext cx="42862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dirty="0" err="1" smtClean="0">
                <a:solidFill>
                  <a:schemeClr val="accent2">
                    <a:lumMod val="75000"/>
                  </a:schemeClr>
                </a:solidFill>
              </a:rPr>
              <a:t>Наймасштабніші</a:t>
            </a:r>
            <a:r>
              <a:rPr lang="uk-UA" sz="4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uk-UA" sz="4000" b="1" dirty="0" smtClean="0">
                <a:solidFill>
                  <a:schemeClr val="accent2">
                    <a:lumMod val="75000"/>
                  </a:schemeClr>
                </a:solidFill>
              </a:rPr>
              <a:t>пожежі світу</a:t>
            </a:r>
            <a:endParaRPr lang="ru-RU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1" y="714356"/>
            <a:ext cx="7429551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400" b="1" dirty="0" err="1" smtClean="0">
                <a:latin typeface="Times New Roman" pitchFamily="18" charset="0"/>
                <a:cs typeface="Times New Roman" pitchFamily="18" charset="0"/>
              </a:rPr>
              <a:t>Горіння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означає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якому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газоподібне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паливо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вступає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реакцію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киснем,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супроводжується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виділенням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тепла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світла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User\Desktop\downlo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3000372"/>
            <a:ext cx="3428748" cy="362382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51" name="Picture 3" descr="C:\Users\User\Desktop\download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0100" y="3071810"/>
            <a:ext cx="2643174" cy="17749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esktop\ва.jpg"/>
          <p:cNvPicPr>
            <a:picLocks noChangeAspect="1" noChangeArrowheads="1"/>
          </p:cNvPicPr>
          <p:nvPr/>
        </p:nvPicPr>
        <p:blipFill>
          <a:blip r:embed="rId3">
            <a:lum bright="-20000"/>
          </a:blip>
          <a:srcRect/>
          <a:stretch>
            <a:fillRect/>
          </a:stretch>
        </p:blipFill>
        <p:spPr bwMode="auto">
          <a:xfrm>
            <a:off x="0" y="1571612"/>
            <a:ext cx="4101034" cy="44291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6" name="Picture 4" descr="C:\Users\User\Desktop\аф.jpg"/>
          <p:cNvPicPr>
            <a:picLocks noChangeAspect="1" noChangeArrowheads="1"/>
          </p:cNvPicPr>
          <p:nvPr/>
        </p:nvPicPr>
        <p:blipFill>
          <a:blip r:embed="rId4">
            <a:lum bright="-30000"/>
          </a:blip>
          <a:srcRect/>
          <a:stretch>
            <a:fillRect/>
          </a:stretch>
        </p:blipFill>
        <p:spPr bwMode="auto">
          <a:xfrm>
            <a:off x="5072066" y="1571611"/>
            <a:ext cx="3444194" cy="48339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785786" y="357166"/>
            <a:ext cx="78581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uk-UA" sz="3600" dirty="0" err="1" smtClean="0">
                <a:latin typeface="Times New Roman" pitchFamily="18" charset="0"/>
                <a:cs typeface="Times New Roman" pitchFamily="18" charset="0"/>
              </a:rPr>
              <a:t>лешківські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 степи одне із 7 чудес України.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500042"/>
            <a:ext cx="80724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Торф’яні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пожежі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2014 року на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Чернігівщині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User\Desktop\0f9a88c3120bfc93d69d07ecab2c6e8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928670"/>
            <a:ext cx="5700503" cy="32147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194" name="AutoShape 2" descr="Результат пошуку зображень за запитом &quot;Торф’яні пожежі 2014 року на Чернігівщині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195" name="Picture 3" descr="C:\Users\User\Desktop\download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86380" y="2500306"/>
            <a:ext cx="3660772" cy="43576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500042"/>
            <a:ext cx="85725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Лісові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пожежі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2018 року  стали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наймасштабнішими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Греції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запроваджено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режим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надзвичайного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стану.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Стихія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забрала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80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громадян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Вогонь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палав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околицях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столиці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Афін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Місто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дощенту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знищене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вогнем.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User\Desktop\3976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64" y="2571744"/>
            <a:ext cx="5572164" cy="37138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14290"/>
            <a:ext cx="8429683" cy="2408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150" dirty="0" smtClean="0">
                <a:latin typeface="Times New Roman" pitchFamily="18" charset="0"/>
                <a:cs typeface="Times New Roman" pitchFamily="18" charset="0"/>
              </a:rPr>
              <a:t>Через </a:t>
            </a:r>
            <a:r>
              <a:rPr lang="ru-RU" sz="2150" dirty="0" err="1" smtClean="0">
                <a:latin typeface="Times New Roman" pitchFamily="18" charset="0"/>
                <a:cs typeface="Times New Roman" pitchFamily="18" charset="0"/>
              </a:rPr>
              <a:t>аномальну</a:t>
            </a:r>
            <a:r>
              <a:rPr lang="ru-RU" sz="2150" dirty="0" smtClean="0">
                <a:latin typeface="Times New Roman" pitchFamily="18" charset="0"/>
                <a:cs typeface="Times New Roman" pitchFamily="18" charset="0"/>
              </a:rPr>
              <a:t> спеку 2019 року в </a:t>
            </a:r>
            <a:r>
              <a:rPr lang="ru-RU" sz="2150" dirty="0" err="1" smtClean="0">
                <a:latin typeface="Times New Roman" pitchFamily="18" charset="0"/>
                <a:cs typeface="Times New Roman" pitchFamily="18" charset="0"/>
              </a:rPr>
              <a:t>Австралії</a:t>
            </a:r>
            <a:r>
              <a:rPr lang="ru-RU" sz="21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dirty="0" err="1" smtClean="0">
                <a:latin typeface="Times New Roman" pitchFamily="18" charset="0"/>
                <a:cs typeface="Times New Roman" pitchFamily="18" charset="0"/>
              </a:rPr>
              <a:t>спалахнула</a:t>
            </a:r>
            <a:r>
              <a:rPr lang="ru-RU" sz="2150" dirty="0" smtClean="0">
                <a:latin typeface="Times New Roman" pitchFamily="18" charset="0"/>
                <a:cs typeface="Times New Roman" pitchFamily="18" charset="0"/>
              </a:rPr>
              <a:t> низка </a:t>
            </a:r>
            <a:r>
              <a:rPr lang="ru-RU" sz="2150" dirty="0" err="1" smtClean="0">
                <a:latin typeface="Times New Roman" pitchFamily="18" charset="0"/>
                <a:cs typeface="Times New Roman" pitchFamily="18" charset="0"/>
              </a:rPr>
              <a:t>лісових</a:t>
            </a:r>
            <a:r>
              <a:rPr lang="ru-RU" sz="21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dirty="0" err="1" smtClean="0">
                <a:latin typeface="Times New Roman" pitchFamily="18" charset="0"/>
                <a:cs typeface="Times New Roman" pitchFamily="18" charset="0"/>
              </a:rPr>
              <a:t>пожеж</a:t>
            </a:r>
            <a:r>
              <a:rPr lang="ru-RU" sz="215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5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150" dirty="0" smtClean="0">
                <a:latin typeface="Times New Roman" pitchFamily="18" charset="0"/>
                <a:cs typeface="Times New Roman" pitchFamily="18" charset="0"/>
              </a:rPr>
              <a:t> переросли у </a:t>
            </a:r>
            <a:r>
              <a:rPr lang="ru-RU" sz="2150" dirty="0" err="1" smtClean="0">
                <a:latin typeface="Times New Roman" pitchFamily="18" charset="0"/>
                <a:cs typeface="Times New Roman" pitchFamily="18" charset="0"/>
              </a:rPr>
              <a:t>наймасштабнішу</a:t>
            </a:r>
            <a:r>
              <a:rPr lang="ru-RU" sz="21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dirty="0" err="1" smtClean="0">
                <a:latin typeface="Times New Roman" pitchFamily="18" charset="0"/>
                <a:cs typeface="Times New Roman" pitchFamily="18" charset="0"/>
              </a:rPr>
              <a:t>пожежу</a:t>
            </a:r>
            <a:r>
              <a:rPr lang="ru-RU" sz="215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150" dirty="0" err="1" smtClean="0">
                <a:latin typeface="Times New Roman" pitchFamily="18" charset="0"/>
                <a:cs typeface="Times New Roman" pitchFamily="18" charset="0"/>
              </a:rPr>
              <a:t>Австралії</a:t>
            </a:r>
            <a:r>
              <a:rPr lang="ru-RU" sz="215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150" dirty="0" err="1" smtClean="0">
                <a:latin typeface="Times New Roman" pitchFamily="18" charset="0"/>
                <a:cs typeface="Times New Roman" pitchFamily="18" charset="0"/>
              </a:rPr>
              <a:t>останні</a:t>
            </a:r>
            <a:r>
              <a:rPr lang="ru-RU" sz="2150" dirty="0" smtClean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ru-RU" sz="2150" dirty="0" err="1" smtClean="0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2150" dirty="0" smtClean="0">
                <a:latin typeface="Times New Roman" pitchFamily="18" charset="0"/>
                <a:cs typeface="Times New Roman" pitchFamily="18" charset="0"/>
              </a:rPr>
              <a:t> (забрала </a:t>
            </a:r>
            <a:r>
              <a:rPr lang="ru-RU" sz="2150" dirty="0" err="1" smtClean="0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2150" dirty="0" smtClean="0">
                <a:latin typeface="Times New Roman" pitchFamily="18" charset="0"/>
                <a:cs typeface="Times New Roman" pitchFamily="18" charset="0"/>
              </a:rPr>
              <a:t> 173 людей, названа "</a:t>
            </a:r>
            <a:r>
              <a:rPr lang="ru-RU" sz="2150" dirty="0" err="1" smtClean="0">
                <a:latin typeface="Times New Roman" pitchFamily="18" charset="0"/>
                <a:cs typeface="Times New Roman" pitchFamily="18" charset="0"/>
              </a:rPr>
              <a:t>чорною</a:t>
            </a:r>
            <a:r>
              <a:rPr lang="ru-RU" sz="21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dirty="0" err="1" smtClean="0">
                <a:latin typeface="Times New Roman" pitchFamily="18" charset="0"/>
                <a:cs typeface="Times New Roman" pitchFamily="18" charset="0"/>
              </a:rPr>
              <a:t>суботою</a:t>
            </a:r>
            <a:r>
              <a:rPr lang="ru-RU" sz="2150" dirty="0" smtClean="0">
                <a:latin typeface="Times New Roman" pitchFamily="18" charset="0"/>
                <a:cs typeface="Times New Roman" pitchFamily="18" charset="0"/>
              </a:rPr>
              <a:t>"). </a:t>
            </a:r>
            <a:r>
              <a:rPr lang="ru-RU" sz="2150" dirty="0" err="1" smtClean="0">
                <a:latin typeface="Times New Roman" pitchFamily="18" charset="0"/>
                <a:cs typeface="Times New Roman" pitchFamily="18" charset="0"/>
              </a:rPr>
              <a:t>Вогонь</a:t>
            </a:r>
            <a:r>
              <a:rPr lang="ru-RU" sz="21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dirty="0" err="1" smtClean="0">
                <a:latin typeface="Times New Roman" pitchFamily="18" charset="0"/>
                <a:cs typeface="Times New Roman" pitchFamily="18" charset="0"/>
              </a:rPr>
              <a:t>охопив</a:t>
            </a:r>
            <a:r>
              <a:rPr lang="ru-RU" sz="21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dirty="0" err="1" smtClean="0">
                <a:latin typeface="Times New Roman" pitchFamily="18" charset="0"/>
                <a:cs typeface="Times New Roman" pitchFamily="18" charset="0"/>
              </a:rPr>
              <a:t>території</a:t>
            </a:r>
            <a:r>
              <a:rPr lang="ru-RU" sz="21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dirty="0" err="1" smtClean="0">
                <a:latin typeface="Times New Roman" pitchFamily="18" charset="0"/>
                <a:cs typeface="Times New Roman" pitchFamily="18" charset="0"/>
              </a:rPr>
              <a:t>загальною</a:t>
            </a:r>
            <a:r>
              <a:rPr lang="ru-RU" sz="21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dirty="0" err="1" smtClean="0">
                <a:latin typeface="Times New Roman" pitchFamily="18" charset="0"/>
                <a:cs typeface="Times New Roman" pitchFamily="18" charset="0"/>
              </a:rPr>
              <a:t>площею</a:t>
            </a:r>
            <a:r>
              <a:rPr lang="ru-RU" sz="21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dirty="0" err="1" smtClean="0">
                <a:latin typeface="Times New Roman" pitchFamily="18" charset="0"/>
                <a:cs typeface="Times New Roman" pitchFamily="18" charset="0"/>
              </a:rPr>
              <a:t>понад</a:t>
            </a:r>
            <a:r>
              <a:rPr lang="ru-RU" sz="2150" dirty="0" smtClean="0">
                <a:latin typeface="Times New Roman" pitchFamily="18" charset="0"/>
                <a:cs typeface="Times New Roman" pitchFamily="18" charset="0"/>
              </a:rPr>
              <a:t> 450 </a:t>
            </a:r>
            <a:r>
              <a:rPr lang="ru-RU" sz="2150" dirty="0" err="1" smtClean="0">
                <a:latin typeface="Times New Roman" pitchFamily="18" charset="0"/>
                <a:cs typeface="Times New Roman" pitchFamily="18" charset="0"/>
              </a:rPr>
              <a:t>тисяч</a:t>
            </a:r>
            <a:r>
              <a:rPr lang="ru-RU" sz="21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dirty="0" err="1" smtClean="0">
                <a:latin typeface="Times New Roman" pitchFamily="18" charset="0"/>
                <a:cs typeface="Times New Roman" pitchFamily="18" charset="0"/>
              </a:rPr>
              <a:t>гектарів</a:t>
            </a:r>
            <a:r>
              <a:rPr lang="ru-RU" sz="215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150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21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dirty="0" err="1" smtClean="0">
                <a:latin typeface="Times New Roman" pitchFamily="18" charset="0"/>
                <a:cs typeface="Times New Roman" pitchFamily="18" charset="0"/>
              </a:rPr>
              <a:t>евакуйовано</a:t>
            </a:r>
            <a:r>
              <a:rPr lang="ru-RU" sz="21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dirty="0" err="1" smtClean="0">
                <a:latin typeface="Times New Roman" pitchFamily="18" charset="0"/>
                <a:cs typeface="Times New Roman" pitchFamily="18" charset="0"/>
              </a:rPr>
              <a:t>близько</a:t>
            </a:r>
            <a:r>
              <a:rPr lang="ru-RU" sz="2150" dirty="0" smtClean="0">
                <a:latin typeface="Times New Roman" pitchFamily="18" charset="0"/>
                <a:cs typeface="Times New Roman" pitchFamily="18" charset="0"/>
              </a:rPr>
              <a:t> 8 тис. </a:t>
            </a:r>
            <a:r>
              <a:rPr lang="ru-RU" sz="2150" dirty="0" err="1" smtClean="0">
                <a:latin typeface="Times New Roman" pitchFamily="18" charset="0"/>
                <a:cs typeface="Times New Roman" pitchFamily="18" charset="0"/>
              </a:rPr>
              <a:t>громадян</a:t>
            </a:r>
            <a:r>
              <a:rPr lang="ru-RU" sz="215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150" dirty="0" err="1" smtClean="0">
                <a:latin typeface="Times New Roman" pitchFamily="18" charset="0"/>
                <a:cs typeface="Times New Roman" pitchFamily="18" charset="0"/>
              </a:rPr>
              <a:t>Згоріло</a:t>
            </a:r>
            <a:r>
              <a:rPr lang="ru-RU" sz="21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dirty="0" err="1" smtClean="0">
                <a:latin typeface="Times New Roman" pitchFamily="18" charset="0"/>
                <a:cs typeface="Times New Roman" pitchFamily="18" charset="0"/>
              </a:rPr>
              <a:t>близько</a:t>
            </a:r>
            <a:r>
              <a:rPr lang="ru-RU" sz="2150" dirty="0" smtClean="0">
                <a:latin typeface="Times New Roman" pitchFamily="18" charset="0"/>
                <a:cs typeface="Times New Roman" pitchFamily="18" charset="0"/>
              </a:rPr>
              <a:t> 3,5 </a:t>
            </a:r>
            <a:r>
              <a:rPr lang="ru-RU" sz="2150" dirty="0" err="1" smtClean="0">
                <a:latin typeface="Times New Roman" pitchFamily="18" charset="0"/>
                <a:cs typeface="Times New Roman" pitchFamily="18" charset="0"/>
              </a:rPr>
              <a:t>тисяч</a:t>
            </a:r>
            <a:r>
              <a:rPr lang="ru-RU" sz="21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dirty="0" err="1" smtClean="0">
                <a:latin typeface="Times New Roman" pitchFamily="18" charset="0"/>
                <a:cs typeface="Times New Roman" pitchFamily="18" charset="0"/>
              </a:rPr>
              <a:t>будинків</a:t>
            </a:r>
            <a:r>
              <a:rPr lang="ru-RU" sz="215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150" dirty="0" err="1" smtClean="0">
                <a:latin typeface="Times New Roman" pitchFamily="18" charset="0"/>
                <a:cs typeface="Times New Roman" pitchFamily="18" charset="0"/>
              </a:rPr>
              <a:t>Містечко</a:t>
            </a:r>
            <a:r>
              <a:rPr lang="ru-RU" sz="21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dirty="0" err="1" smtClean="0">
                <a:latin typeface="Times New Roman" pitchFamily="18" charset="0"/>
                <a:cs typeface="Times New Roman" pitchFamily="18" charset="0"/>
              </a:rPr>
              <a:t>Мерісвілль</a:t>
            </a:r>
            <a:r>
              <a:rPr lang="ru-RU" sz="21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21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dirty="0" err="1" smtClean="0">
                <a:latin typeface="Times New Roman" pitchFamily="18" charset="0"/>
                <a:cs typeface="Times New Roman" pitchFamily="18" charset="0"/>
              </a:rPr>
              <a:t>зруйновано</a:t>
            </a:r>
            <a:r>
              <a:rPr lang="ru-RU" sz="21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dirty="0" err="1" smtClean="0"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sz="21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50" dirty="0" err="1" smtClean="0"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sz="2150" dirty="0" smtClean="0">
                <a:latin typeface="Times New Roman" pitchFamily="18" charset="0"/>
                <a:cs typeface="Times New Roman" pitchFamily="18" charset="0"/>
              </a:rPr>
              <a:t> на 80%.</a:t>
            </a:r>
            <a:endParaRPr lang="ru-RU" sz="215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C:\Users\User\Desktop\39764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518158"/>
            <a:ext cx="7715272" cy="433984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357166"/>
            <a:ext cx="864399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Лісові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пожежі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Сибіру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Дальньому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Сході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спровоковані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погодними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умовами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продовжують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шокувати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світову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спільноту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зростаючими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огляду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бездіяльність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масштабами 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гор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понад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2,9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га , 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загалом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2019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Сибіру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вогонь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знищив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близько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11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лісу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C:\Users\User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2500306"/>
            <a:ext cx="6582500" cy="3686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9" y="428604"/>
            <a:ext cx="8786841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Зелені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легені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планети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вогні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Густий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сто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яв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над великими просторами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басейну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річки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Амазонки. З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повітря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найкраще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видно, як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вогонь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просувався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вперед,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знищуючи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тропічні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ліси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Стіна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вогню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пожирала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величезні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площі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лісів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Хмари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диму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вказують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природню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катастрофу, яка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лютували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"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зелені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легені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нашої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планети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охоплені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вогнем.</a:t>
            </a:r>
          </a:p>
          <a:p>
            <a:endParaRPr lang="ru-RU" dirty="0"/>
          </a:p>
        </p:txBody>
      </p:sp>
      <p:pic>
        <p:nvPicPr>
          <p:cNvPr id="1026" name="Picture 2" descr="C:\Users\User\Desktop\downlo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26" y="3214686"/>
            <a:ext cx="5765457" cy="30956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Результат пошуку зображень за запитом &quot;горить голлівуд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Результат пошуку зображень за запитом &quot;горить голлівуд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9" name="Picture 5" descr="C:\Users\User\Desktop\downlo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2786058"/>
            <a:ext cx="6141290" cy="4071942"/>
          </a:xfrm>
          <a:prstGeom prst="rect">
            <a:avLst/>
          </a:prstGeom>
          <a:noFill/>
        </p:spPr>
      </p:pic>
      <p:pic>
        <p:nvPicPr>
          <p:cNvPr id="1030" name="Picture 6" descr="C:\Users\User\Desktop\download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41990" y="151153"/>
            <a:ext cx="3744852" cy="2492029"/>
          </a:xfrm>
          <a:prstGeom prst="rect">
            <a:avLst/>
          </a:prstGeom>
          <a:noFill/>
        </p:spPr>
      </p:pic>
      <p:pic>
        <p:nvPicPr>
          <p:cNvPr id="1031" name="Picture 7" descr="C:\Users\User\Desktop\images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016" y="142852"/>
            <a:ext cx="3757326" cy="25003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349</TotalTime>
  <Words>431</Words>
  <PresentationFormat>Экран (4:3)</PresentationFormat>
  <Paragraphs>26</Paragraphs>
  <Slides>10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Открытая</vt:lpstr>
      <vt:lpstr>Хімічне явище Горіння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Хімічне явище Горіння</dc:title>
  <dc:creator>comptech</dc:creator>
  <cp:lastModifiedBy>Lenovo</cp:lastModifiedBy>
  <cp:revision>41</cp:revision>
  <dcterms:created xsi:type="dcterms:W3CDTF">2019-11-23T16:19:14Z</dcterms:created>
  <dcterms:modified xsi:type="dcterms:W3CDTF">2019-12-20T09:15:27Z</dcterms:modified>
</cp:coreProperties>
</file>