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2" r:id="rId2"/>
    <p:sldId id="273" r:id="rId3"/>
    <p:sldId id="268" r:id="rId4"/>
    <p:sldId id="257" r:id="rId5"/>
    <p:sldId id="258" r:id="rId6"/>
    <p:sldId id="259" r:id="rId7"/>
    <p:sldId id="260" r:id="rId8"/>
    <p:sldId id="269" r:id="rId9"/>
    <p:sldId id="261" r:id="rId10"/>
    <p:sldId id="263" r:id="rId11"/>
    <p:sldId id="264" r:id="rId12"/>
    <p:sldId id="266" r:id="rId13"/>
    <p:sldId id="274" r:id="rId14"/>
    <p:sldId id="267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86380" autoAdjust="0"/>
  </p:normalViewPr>
  <p:slideViewPr>
    <p:cSldViewPr>
      <p:cViewPr varScale="1">
        <p:scale>
          <a:sx n="118" d="100"/>
          <a:sy n="118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D69F-21A7-4C42-B05C-174A85B34902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1563-FE59-41BE-990F-AC9E89D33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D69F-21A7-4C42-B05C-174A85B34902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1563-FE59-41BE-990F-AC9E89D33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D69F-21A7-4C42-B05C-174A85B34902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1563-FE59-41BE-990F-AC9E89D33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D69F-21A7-4C42-B05C-174A85B34902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1563-FE59-41BE-990F-AC9E89D33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D69F-21A7-4C42-B05C-174A85B34902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1563-FE59-41BE-990F-AC9E89D33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D69F-21A7-4C42-B05C-174A85B34902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1563-FE59-41BE-990F-AC9E89D33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D69F-21A7-4C42-B05C-174A85B34902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1563-FE59-41BE-990F-AC9E89D33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D69F-21A7-4C42-B05C-174A85B34902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1563-FE59-41BE-990F-AC9E89D33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D69F-21A7-4C42-B05C-174A85B34902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1563-FE59-41BE-990F-AC9E89D33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D69F-21A7-4C42-B05C-174A85B34902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1563-FE59-41BE-990F-AC9E89D33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D69F-21A7-4C42-B05C-174A85B34902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1563-FE59-41BE-990F-AC9E89D33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D69F-21A7-4C42-B05C-174A85B34902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1563-FE59-41BE-990F-AC9E89D33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37537/v837537099/392e5/7tUaKwFMZO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0"/>
            <a:ext cx="4730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Історико-краєзнавча</a:t>
            </a:r>
            <a:r>
              <a:rPr lang="ru-RU" sz="3600" dirty="0" smtClean="0"/>
              <a:t> </a:t>
            </a:r>
            <a:r>
              <a:rPr lang="ru-RU" sz="2800" dirty="0" err="1" smtClean="0"/>
              <a:t>розвідка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928670"/>
            <a:ext cx="60552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«Край</a:t>
            </a:r>
            <a:r>
              <a:rPr lang="uk-UA" sz="4400" smtClean="0"/>
              <a:t>,</a:t>
            </a:r>
            <a:r>
              <a:rPr lang="ru-RU" sz="4400" smtClean="0"/>
              <a:t> </a:t>
            </a:r>
            <a:r>
              <a:rPr lang="ru-RU" sz="4400" dirty="0" smtClean="0"/>
              <a:t>в </a:t>
            </a:r>
            <a:r>
              <a:rPr lang="ru-RU" sz="4400" dirty="0" err="1" smtClean="0"/>
              <a:t>якому</a:t>
            </a:r>
            <a:r>
              <a:rPr lang="ru-RU" sz="4400" dirty="0" smtClean="0"/>
              <a:t> я живу... </a:t>
            </a:r>
            <a:br>
              <a:rPr lang="ru-RU" sz="4400" dirty="0" smtClean="0"/>
            </a:br>
            <a:r>
              <a:rPr lang="ru-RU" sz="4400" dirty="0" smtClean="0"/>
              <a:t>      Село </a:t>
            </a:r>
            <a:r>
              <a:rPr lang="ru-RU" sz="4400" dirty="0" err="1" smtClean="0"/>
              <a:t>Горигляди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39330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</a:t>
            </a:r>
            <a:r>
              <a:rPr lang="ru-RU" sz="2400" dirty="0" err="1" smtClean="0">
                <a:solidFill>
                  <a:schemeClr val="bg1"/>
                </a:solidFill>
              </a:rPr>
              <a:t>Керівник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 </a:t>
            </a:r>
            <a:r>
              <a:rPr lang="ru-RU" sz="2400" dirty="0" err="1" smtClean="0">
                <a:solidFill>
                  <a:schemeClr val="bg1"/>
                </a:solidFill>
              </a:rPr>
              <a:t>Вчитель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історії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err="1" smtClean="0">
                <a:solidFill>
                  <a:schemeClr val="bg1"/>
                </a:solidFill>
              </a:rPr>
              <a:t>Михайлюк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</a:rPr>
              <a:t>Марія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Анатоліївна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507108"/>
            <a:ext cx="4285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         </a:t>
            </a:r>
            <a:r>
              <a:rPr lang="ru-RU" sz="2000" dirty="0" err="1" smtClean="0">
                <a:solidFill>
                  <a:schemeClr val="bg1"/>
                </a:solidFill>
              </a:rPr>
              <a:t>Підготував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    </a:t>
            </a:r>
            <a:r>
              <a:rPr lang="ru-RU" sz="2000" dirty="0" err="1" smtClean="0">
                <a:solidFill>
                  <a:schemeClr val="bg1"/>
                </a:solidFill>
              </a:rPr>
              <a:t>учень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7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класу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err="1" smtClean="0">
                <a:solidFill>
                  <a:schemeClr val="bg1"/>
                </a:solidFill>
              </a:rPr>
              <a:t>Михайлюк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Володимир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Олександрович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63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userapi.com/c604729/v604729888/36a1b/GqgjLYvgB-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928670"/>
            <a:ext cx="1571636" cy="1893106"/>
          </a:xfrm>
          <a:prstGeom prst="rect">
            <a:avLst/>
          </a:prstGeom>
        </p:spPr>
      </p:pic>
      <p:pic>
        <p:nvPicPr>
          <p:cNvPr id="23556" name="Picture 4" descr="Horiglad city f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071546"/>
            <a:ext cx="1676405" cy="15716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285860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0"/>
            <a:ext cx="2610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Символи</a:t>
            </a:r>
            <a:r>
              <a:rPr lang="ru-RU" sz="3200" dirty="0" smtClean="0"/>
              <a:t> села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28604"/>
            <a:ext cx="1214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Герб села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428604"/>
            <a:ext cx="1549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Прапор села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57148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основу герба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dirty="0" err="1" smtClean="0"/>
              <a:t>шляхетський</a:t>
            </a:r>
            <a:r>
              <a:rPr lang="ru-RU" dirty="0" smtClean="0"/>
              <a:t> герб "</a:t>
            </a:r>
            <a:r>
              <a:rPr lang="ru-RU" dirty="0" err="1" smtClean="0"/>
              <a:t>Любава</a:t>
            </a:r>
            <a:r>
              <a:rPr lang="ru-RU" dirty="0" smtClean="0"/>
              <a:t>",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зустрічається</a:t>
            </a:r>
            <a:r>
              <a:rPr lang="ru-RU" dirty="0" smtClean="0"/>
              <a:t> на </a:t>
            </a:r>
            <a:r>
              <a:rPr lang="ru-RU" dirty="0" err="1" smtClean="0"/>
              <a:t>печатці</a:t>
            </a:r>
            <a:r>
              <a:rPr lang="ru-RU" dirty="0" smtClean="0"/>
              <a:t> </a:t>
            </a:r>
            <a:r>
              <a:rPr lang="ru-RU" dirty="0" err="1" smtClean="0"/>
              <a:t>власника</a:t>
            </a:r>
            <a:r>
              <a:rPr lang="ru-RU" dirty="0" smtClean="0"/>
              <a:t> с. </a:t>
            </a:r>
            <a:r>
              <a:rPr lang="ru-RU" dirty="0" err="1" smtClean="0"/>
              <a:t>Горигляди</a:t>
            </a:r>
            <a:r>
              <a:rPr lang="ru-RU" dirty="0" smtClean="0"/>
              <a:t>, у </a:t>
            </a:r>
            <a:r>
              <a:rPr lang="ru-RU" dirty="0" err="1" smtClean="0"/>
              <a:t>документі</a:t>
            </a:r>
            <a:r>
              <a:rPr lang="ru-RU" dirty="0" smtClean="0"/>
              <a:t> </a:t>
            </a:r>
            <a:r>
              <a:rPr lang="ru-RU" dirty="0" err="1" smtClean="0"/>
              <a:t>датованому</a:t>
            </a:r>
            <a:r>
              <a:rPr lang="ru-RU" dirty="0" smtClean="0"/>
              <a:t> 1787 року.</a:t>
            </a:r>
            <a:br>
              <a:rPr lang="ru-RU" dirty="0" smtClean="0"/>
            </a:br>
            <a:r>
              <a:rPr lang="ru-RU" dirty="0" smtClean="0"/>
              <a:t>Герб "Любава" </a:t>
            </a:r>
            <a:r>
              <a:rPr lang="ru-RU" dirty="0" err="1" smtClean="0"/>
              <a:t>відомий</a:t>
            </a:r>
            <a:r>
              <a:rPr lang="ru-RU" dirty="0" smtClean="0"/>
              <a:t> з печатки 1348 </a:t>
            </a:r>
            <a:r>
              <a:rPr lang="ru-RU" dirty="0" smtClean="0"/>
              <a:t>року </a:t>
            </a:r>
            <a:r>
              <a:rPr lang="ru-RU" dirty="0" smtClean="0"/>
              <a:t>і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золотих</a:t>
            </a:r>
            <a:r>
              <a:rPr lang="ru-RU" dirty="0" smtClean="0"/>
              <a:t> (</a:t>
            </a:r>
            <a:r>
              <a:rPr lang="ru-RU" dirty="0" err="1" smtClean="0"/>
              <a:t>жовтих</a:t>
            </a:r>
            <a:r>
              <a:rPr lang="ru-RU" dirty="0" smtClean="0"/>
              <a:t>) і </a:t>
            </a:r>
            <a:r>
              <a:rPr lang="ru-RU" dirty="0" err="1" smtClean="0"/>
              <a:t>кавалерських</a:t>
            </a:r>
            <a:r>
              <a:rPr lang="ru-RU" dirty="0" smtClean="0"/>
              <a:t> (</a:t>
            </a:r>
            <a:r>
              <a:rPr lang="ru-RU" dirty="0" err="1" smtClean="0"/>
              <a:t>лицарських</a:t>
            </a:r>
            <a:r>
              <a:rPr lang="ru-RU" dirty="0" smtClean="0"/>
              <a:t>) </a:t>
            </a:r>
            <a:r>
              <a:rPr lang="ru-RU" dirty="0" err="1" smtClean="0"/>
              <a:t>хрестів</a:t>
            </a:r>
            <a:r>
              <a:rPr lang="ru-RU" dirty="0" smtClean="0"/>
              <a:t> на </a:t>
            </a:r>
            <a:r>
              <a:rPr lang="ru-RU" dirty="0" err="1" smtClean="0"/>
              <a:t>блакитному</a:t>
            </a:r>
            <a:r>
              <a:rPr lang="ru-RU" dirty="0" smtClean="0"/>
              <a:t> </a:t>
            </a:r>
            <a:r>
              <a:rPr lang="ru-RU" dirty="0" err="1" smtClean="0"/>
              <a:t>фоні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роз</a:t>
            </a:r>
            <a:r>
              <a:rPr lang="uk-UA" dirty="0" smtClean="0"/>
              <a:t>т</a:t>
            </a:r>
            <a:r>
              <a:rPr lang="ru-RU" dirty="0" err="1" smtClean="0"/>
              <a:t>ашовані</a:t>
            </a:r>
            <a:r>
              <a:rPr lang="ru-RU" dirty="0" smtClean="0"/>
              <a:t> один на </a:t>
            </a:r>
            <a:r>
              <a:rPr lang="ru-RU" dirty="0" smtClean="0">
                <a:solidFill>
                  <a:schemeClr val="bg1"/>
                </a:solidFill>
              </a:rPr>
              <a:t>одному. </a:t>
            </a:r>
            <a:r>
              <a:rPr lang="ru-RU" dirty="0" err="1" smtClean="0">
                <a:solidFill>
                  <a:schemeClr val="bg1"/>
                </a:solidFill>
              </a:rPr>
              <a:t>Нижній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хрест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розміщений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середині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срібної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підкови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Нижній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хрест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символізує</a:t>
            </a:r>
            <a:r>
              <a:rPr lang="ru-RU" dirty="0" smtClean="0">
                <a:solidFill>
                  <a:schemeClr val="bg1"/>
                </a:solidFill>
              </a:rPr>
              <a:t> село </a:t>
            </a:r>
            <a:r>
              <a:rPr lang="ru-RU" dirty="0" err="1" smtClean="0">
                <a:solidFill>
                  <a:schemeClr val="bg1"/>
                </a:solidFill>
              </a:rPr>
              <a:t>Горигляди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/>
              <a:t>материнською</a:t>
            </a:r>
            <a:r>
              <a:rPr lang="ru-RU" dirty="0" smtClean="0"/>
              <a:t> </a:t>
            </a:r>
            <a:r>
              <a:rPr lang="ru-RU" dirty="0" err="1" smtClean="0"/>
              <a:t>церквою</a:t>
            </a:r>
            <a:r>
              <a:rPr lang="ru-RU" dirty="0" smtClean="0"/>
              <a:t>, а </a:t>
            </a:r>
            <a:r>
              <a:rPr lang="ru-RU" dirty="0" err="1" smtClean="0"/>
              <a:t>верхній</a:t>
            </a:r>
            <a:r>
              <a:rPr lang="ru-RU" dirty="0" smtClean="0"/>
              <a:t> - </a:t>
            </a:r>
            <a:r>
              <a:rPr lang="ru-RU" dirty="0" err="1" smtClean="0"/>
              <a:t>каплицю</a:t>
            </a:r>
            <a:r>
              <a:rPr lang="ru-RU" dirty="0" smtClean="0"/>
              <a:t> в </a:t>
            </a:r>
            <a:r>
              <a:rPr lang="ru-RU" dirty="0" err="1" smtClean="0"/>
              <a:t>Одаях</a:t>
            </a:r>
            <a:r>
              <a:rPr lang="ru-RU" dirty="0" smtClean="0"/>
              <a:t> на </a:t>
            </a:r>
            <a:r>
              <a:rPr lang="ru-RU" dirty="0" err="1" smtClean="0"/>
              <a:t>протилежному</a:t>
            </a:r>
            <a:r>
              <a:rPr lang="ru-RU" dirty="0" smtClean="0"/>
              <a:t>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Дністра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Срібна</a:t>
            </a:r>
            <a:r>
              <a:rPr lang="ru-RU" dirty="0" smtClean="0"/>
              <a:t> </a:t>
            </a:r>
            <a:r>
              <a:rPr lang="ru-RU" dirty="0" err="1" smtClean="0"/>
              <a:t>підкова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err="1" smtClean="0"/>
              <a:t>Дністер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омиває</a:t>
            </a:r>
            <a:r>
              <a:rPr lang="ru-RU" dirty="0" smtClean="0"/>
              <a:t> село.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chemeClr val="bg1"/>
                </a:solidFill>
              </a:rPr>
              <a:t>П'ять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вертикальних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смуг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символізують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ниви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належать жителям </a:t>
            </a:r>
            <a:r>
              <a:rPr lang="ru-RU" dirty="0" smtClean="0">
                <a:solidFill>
                  <a:schemeClr val="bg1"/>
                </a:solidFill>
              </a:rPr>
              <a:t>села.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5500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71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571744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uk-UA" sz="2800" b="1" i="1" dirty="0" smtClean="0">
                <a:solidFill>
                  <a:schemeClr val="bg1"/>
                </a:solidFill>
              </a:rPr>
              <a:t>Онуфрія.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0166" y="4000504"/>
            <a:ext cx="6500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Її будівництво розпочалося в 1819 році. Будували її майстри з Гуцульщини із товстих дубових колод. Крита була церква </a:t>
            </a:r>
            <a:r>
              <a:rPr lang="uk-UA" sz="2800" dirty="0" err="1" smtClean="0">
                <a:solidFill>
                  <a:schemeClr val="bg1"/>
                </a:solidFill>
              </a:rPr>
              <a:t>гонтом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</a:p>
          <a:p>
            <a:pPr marL="82296" indent="0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Освячена нова церква була у </a:t>
            </a:r>
            <a:r>
              <a:rPr lang="uk-UA" sz="2800" b="1" dirty="0" smtClean="0">
                <a:solidFill>
                  <a:schemeClr val="bg1"/>
                </a:solidFill>
              </a:rPr>
              <a:t>1820</a:t>
            </a:r>
            <a:r>
              <a:rPr lang="uk-UA" sz="2800" dirty="0" smtClean="0">
                <a:solidFill>
                  <a:schemeClr val="bg1"/>
                </a:solidFill>
              </a:rPr>
              <a:t> році, як </a:t>
            </a:r>
            <a:r>
              <a:rPr lang="uk-UA" sz="2800" b="1" i="1" dirty="0" smtClean="0">
                <a:solidFill>
                  <a:schemeClr val="bg1"/>
                </a:solidFill>
              </a:rPr>
              <a:t>церква Святого Онуфрія</a:t>
            </a:r>
            <a:r>
              <a:rPr lang="uk-UA" sz="2800" b="1" i="1" dirty="0" smtClean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1429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центрі</a:t>
            </a:r>
            <a:r>
              <a:rPr lang="ru-RU" sz="2800" dirty="0" smtClean="0"/>
              <a:t> села </a:t>
            </a:r>
            <a:r>
              <a:rPr lang="ru-RU" sz="2800" dirty="0" err="1" smtClean="0"/>
              <a:t>розташована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греко-католицька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церква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дерев'яної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архітектури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advTm="2745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1991 року </a:t>
            </a:r>
            <a:r>
              <a:rPr lang="ru-RU" sz="3200" dirty="0" err="1" smtClean="0"/>
              <a:t>насипано</a:t>
            </a:r>
            <a:r>
              <a:rPr lang="ru-RU" sz="3200" dirty="0" smtClean="0"/>
              <a:t> </a:t>
            </a:r>
            <a:r>
              <a:rPr lang="ru-RU" sz="3200" dirty="0" err="1"/>
              <a:t>символічну</a:t>
            </a:r>
            <a:r>
              <a:rPr lang="ru-RU" sz="3200" dirty="0"/>
              <a:t> могилу </a:t>
            </a:r>
            <a:r>
              <a:rPr lang="ru-RU" sz="3200" dirty="0" err="1"/>
              <a:t>Борцям</a:t>
            </a:r>
            <a:r>
              <a:rPr lang="ru-RU" sz="3200" dirty="0"/>
              <a:t> за волю </a:t>
            </a:r>
            <a:r>
              <a:rPr lang="ru-RU" sz="3200" dirty="0" err="1"/>
              <a:t>України</a:t>
            </a:r>
            <a:r>
              <a:rPr lang="ru-RU" sz="3200" dirty="0"/>
              <a:t> </a:t>
            </a:r>
            <a:r>
              <a:rPr lang="ru-RU" sz="3200" dirty="0" smtClean="0"/>
              <a:t>. І </a:t>
            </a:r>
            <a:r>
              <a:rPr lang="ru-RU" sz="3200" dirty="0"/>
              <a:t>по </a:t>
            </a:r>
            <a:r>
              <a:rPr lang="ru-RU" sz="3200" dirty="0" err="1"/>
              <a:t>традиції</a:t>
            </a:r>
            <a:r>
              <a:rPr lang="ru-RU" sz="3200" dirty="0"/>
              <a:t>, в </a:t>
            </a:r>
            <a:r>
              <a:rPr lang="ru-RU" sz="3200" dirty="0" err="1"/>
              <a:t>будь-яке</a:t>
            </a:r>
            <a:r>
              <a:rPr lang="ru-RU" sz="3200" dirty="0"/>
              <a:t> свято, люди </a:t>
            </a:r>
            <a:r>
              <a:rPr lang="ru-RU" sz="3200" dirty="0" err="1"/>
              <a:t>відвідують</a:t>
            </a:r>
            <a:r>
              <a:rPr lang="ru-RU" sz="3200" dirty="0"/>
              <a:t>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місце</a:t>
            </a:r>
            <a:r>
              <a:rPr lang="ru-RU" sz="3200" dirty="0"/>
              <a:t>. Весною та </a:t>
            </a:r>
            <a:r>
              <a:rPr lang="ru-RU" sz="3200" dirty="0" err="1"/>
              <a:t>осінню</a:t>
            </a:r>
            <a:r>
              <a:rPr lang="ru-RU" sz="3200" dirty="0"/>
              <a:t> </a:t>
            </a:r>
            <a:r>
              <a:rPr lang="ru-RU" sz="3200" dirty="0" err="1"/>
              <a:t>найкращі</a:t>
            </a:r>
            <a:r>
              <a:rPr lang="ru-RU" sz="3200" dirty="0"/>
              <a:t> </a:t>
            </a:r>
            <a:r>
              <a:rPr lang="ru-RU" sz="3200" dirty="0" err="1"/>
              <a:t>учні</a:t>
            </a:r>
            <a:r>
              <a:rPr lang="ru-RU" sz="3200" dirty="0"/>
              <a:t> </a:t>
            </a:r>
            <a:r>
              <a:rPr lang="ru-RU" sz="3200" dirty="0" err="1"/>
              <a:t>школи</a:t>
            </a:r>
            <a:r>
              <a:rPr lang="ru-RU" sz="3200" dirty="0"/>
              <a:t> </a:t>
            </a:r>
            <a:r>
              <a:rPr lang="ru-RU" sz="3200" dirty="0" err="1"/>
              <a:t>вшановують</a:t>
            </a:r>
            <a:r>
              <a:rPr lang="ru-RU" sz="3200" dirty="0"/>
              <a:t> </a:t>
            </a:r>
            <a:r>
              <a:rPr lang="ru-RU" sz="3200" dirty="0" err="1"/>
              <a:t>пам'ять</a:t>
            </a:r>
            <a:r>
              <a:rPr lang="ru-RU" sz="3200" dirty="0"/>
              <a:t> </a:t>
            </a:r>
            <a:r>
              <a:rPr lang="ru-RU" sz="3200" dirty="0" smtClean="0"/>
              <a:t>героям.</a:t>
            </a:r>
            <a:endParaRPr lang="ru-RU" sz="3200" dirty="0"/>
          </a:p>
        </p:txBody>
      </p:sp>
      <p:pic>
        <p:nvPicPr>
          <p:cNvPr id="5" name="Picture 2" descr="https://pp.userapi.com/c639430/v639430177/1683a/vLi6Bqwlw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3571876"/>
            <a:ext cx="70009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 1991 </a:t>
            </a:r>
            <a:r>
              <a:rPr lang="ru-RU" sz="2800" dirty="0" err="1" smtClean="0">
                <a:solidFill>
                  <a:schemeClr val="bg1"/>
                </a:solidFill>
              </a:rPr>
              <a:t>році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насипано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символічну</a:t>
            </a:r>
            <a:r>
              <a:rPr lang="ru-RU" sz="2800" dirty="0" smtClean="0">
                <a:solidFill>
                  <a:schemeClr val="bg1"/>
                </a:solidFill>
              </a:rPr>
              <a:t> могилу </a:t>
            </a:r>
            <a:r>
              <a:rPr lang="ru-RU" sz="2800" dirty="0" err="1" smtClean="0">
                <a:solidFill>
                  <a:schemeClr val="bg1"/>
                </a:solidFill>
              </a:rPr>
              <a:t>Борцям</a:t>
            </a:r>
            <a:r>
              <a:rPr lang="ru-RU" sz="2800" dirty="0" smtClean="0">
                <a:solidFill>
                  <a:schemeClr val="bg1"/>
                </a:solidFill>
              </a:rPr>
              <a:t> за волю </a:t>
            </a:r>
            <a:r>
              <a:rPr lang="ru-RU" sz="2800" dirty="0" err="1" smtClean="0">
                <a:solidFill>
                  <a:schemeClr val="bg1"/>
                </a:solidFill>
              </a:rPr>
              <a:t>України</a:t>
            </a:r>
            <a:r>
              <a:rPr lang="ru-RU" sz="2800" dirty="0" smtClean="0">
                <a:solidFill>
                  <a:schemeClr val="bg1"/>
                </a:solidFill>
              </a:rPr>
              <a:t> . І по </a:t>
            </a:r>
            <a:r>
              <a:rPr lang="ru-RU" sz="2800" dirty="0" err="1" smtClean="0">
                <a:solidFill>
                  <a:schemeClr val="bg1"/>
                </a:solidFill>
              </a:rPr>
              <a:t>традиції</a:t>
            </a:r>
            <a:r>
              <a:rPr lang="ru-RU" sz="2800" dirty="0" smtClean="0">
                <a:solidFill>
                  <a:schemeClr val="bg1"/>
                </a:solidFill>
              </a:rPr>
              <a:t>, в </a:t>
            </a:r>
            <a:r>
              <a:rPr lang="ru-RU" sz="2800" dirty="0" err="1" smtClean="0">
                <a:solidFill>
                  <a:schemeClr val="bg1"/>
                </a:solidFill>
              </a:rPr>
              <a:t>будь-яке</a:t>
            </a:r>
            <a:r>
              <a:rPr lang="ru-RU" sz="2800" dirty="0" smtClean="0">
                <a:solidFill>
                  <a:schemeClr val="bg1"/>
                </a:solidFill>
              </a:rPr>
              <a:t> свято, люди </a:t>
            </a:r>
            <a:r>
              <a:rPr lang="ru-RU" sz="2800" dirty="0" err="1" smtClean="0">
                <a:solidFill>
                  <a:schemeClr val="bg1"/>
                </a:solidFill>
              </a:rPr>
              <a:t>відвідують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місце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Навесні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восени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учні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школи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здійснюють</a:t>
            </a:r>
            <a:r>
              <a:rPr lang="ru-RU" sz="2800" dirty="0" smtClean="0">
                <a:solidFill>
                  <a:schemeClr val="bg1"/>
                </a:solidFill>
              </a:rPr>
              <a:t> догляд за </a:t>
            </a:r>
            <a:r>
              <a:rPr lang="ru-RU" sz="2800" dirty="0" err="1" smtClean="0">
                <a:solidFill>
                  <a:schemeClr val="bg1"/>
                </a:solidFill>
              </a:rPr>
              <a:t>територією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err="1" smtClean="0">
                <a:solidFill>
                  <a:schemeClr val="bg1"/>
                </a:solidFill>
              </a:rPr>
              <a:t>Після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школи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випускники</a:t>
            </a:r>
            <a:r>
              <a:rPr lang="ru-RU" sz="2800" dirty="0" smtClean="0">
                <a:solidFill>
                  <a:schemeClr val="bg1"/>
                </a:solidFill>
              </a:rPr>
              <a:t> по </a:t>
            </a:r>
            <a:r>
              <a:rPr lang="ru-RU" sz="2800" dirty="0" err="1" smtClean="0">
                <a:solidFill>
                  <a:schemeClr val="bg1"/>
                </a:solidFill>
              </a:rPr>
              <a:t>традиції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вшановують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пам’ять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героїв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389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p.userapi.com/c636817/v636817635/532c0/7tSlc_DsjT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7693"/>
            <a:ext cx="42148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У </a:t>
            </a:r>
            <a:r>
              <a:rPr lang="ru-RU" sz="1600" dirty="0" err="1" smtClean="0"/>
              <a:t>центрі</a:t>
            </a:r>
            <a:r>
              <a:rPr lang="ru-RU" sz="1600" dirty="0" smtClean="0"/>
              <a:t> села </a:t>
            </a:r>
            <a:r>
              <a:rPr lang="ru-RU" sz="1600" dirty="0" err="1" smtClean="0"/>
              <a:t>красується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пам’ятник</a:t>
            </a:r>
            <a:r>
              <a:rPr lang="ru-RU" sz="1600" dirty="0" smtClean="0"/>
              <a:t> героя </a:t>
            </a:r>
            <a:r>
              <a:rPr lang="ru-RU" sz="1600" dirty="0" err="1" smtClean="0"/>
              <a:t>Радянського</a:t>
            </a:r>
            <a:r>
              <a:rPr lang="ru-RU" sz="1600" dirty="0" smtClean="0"/>
              <a:t> Союзу – </a:t>
            </a:r>
            <a:r>
              <a:rPr lang="ru-RU" sz="1600" dirty="0" err="1" smtClean="0"/>
              <a:t>Дворського</a:t>
            </a:r>
            <a:r>
              <a:rPr lang="ru-RU" sz="1600" dirty="0" smtClean="0"/>
              <a:t> І.І.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Народився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Дворський</a:t>
            </a:r>
            <a:r>
              <a:rPr lang="ru-RU" sz="1400" dirty="0" smtClean="0"/>
              <a:t> І.І. 6 </a:t>
            </a:r>
            <a:r>
              <a:rPr lang="ru-RU" sz="1400" dirty="0" err="1" smtClean="0"/>
              <a:t>квітня</a:t>
            </a:r>
            <a:r>
              <a:rPr lang="ru-RU" sz="1400" dirty="0" smtClean="0"/>
              <a:t> 1919 року в с. </a:t>
            </a:r>
            <a:r>
              <a:rPr lang="ru-RU" sz="1400" dirty="0" err="1" smtClean="0"/>
              <a:t>Горигляди</a:t>
            </a:r>
            <a:r>
              <a:rPr lang="ru-RU" sz="1400" dirty="0" smtClean="0"/>
              <a:t>. </a:t>
            </a:r>
            <a:r>
              <a:rPr lang="ru-RU" sz="1400" dirty="0" err="1" smtClean="0"/>
              <a:t>Закінчив</a:t>
            </a:r>
            <a:r>
              <a:rPr lang="ru-RU" sz="1400" dirty="0" smtClean="0"/>
              <a:t>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два </a:t>
            </a:r>
            <a:r>
              <a:rPr lang="ru-RU" sz="1400" dirty="0" err="1" smtClean="0"/>
              <a:t>класи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місцевої</a:t>
            </a:r>
            <a:r>
              <a:rPr lang="ru-RU" sz="1400" dirty="0" smtClean="0"/>
              <a:t> </a:t>
            </a:r>
            <a:r>
              <a:rPr lang="ru-RU" sz="1400" dirty="0" err="1" smtClean="0"/>
              <a:t>школи</a:t>
            </a:r>
            <a:r>
              <a:rPr lang="ru-RU" sz="1400" dirty="0" smtClean="0"/>
              <a:t>, </a:t>
            </a:r>
            <a:r>
              <a:rPr lang="ru-RU" sz="1400" dirty="0" err="1" smtClean="0"/>
              <a:t>бо</a:t>
            </a:r>
            <a:r>
              <a:rPr lang="ru-RU" sz="1400" dirty="0" smtClean="0"/>
              <a:t> </a:t>
            </a:r>
            <a:r>
              <a:rPr lang="ru-RU" sz="1400" dirty="0" err="1" smtClean="0"/>
              <a:t>мусив</a:t>
            </a:r>
            <a:r>
              <a:rPr lang="ru-RU" sz="1400" dirty="0" smtClean="0"/>
              <a:t> </a:t>
            </a:r>
            <a:r>
              <a:rPr lang="ru-RU" sz="1400" dirty="0" err="1" smtClean="0"/>
              <a:t>допомагати</a:t>
            </a:r>
            <a:r>
              <a:rPr lang="ru-RU" sz="1400" dirty="0" smtClean="0"/>
              <a:t> по </a:t>
            </a:r>
            <a:r>
              <a:rPr lang="ru-RU" sz="1400" dirty="0" err="1" smtClean="0"/>
              <a:t>господарству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своїй</a:t>
            </a:r>
            <a:r>
              <a:rPr lang="ru-RU" sz="1400" dirty="0" smtClean="0"/>
              <a:t> </a:t>
            </a:r>
            <a:r>
              <a:rPr lang="ru-RU" sz="1400" dirty="0" err="1" smtClean="0"/>
              <a:t>сім'ї</a:t>
            </a:r>
            <a:r>
              <a:rPr lang="ru-RU" sz="1400" dirty="0" smtClean="0"/>
              <a:t>, яка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велика </a:t>
            </a:r>
            <a:r>
              <a:rPr lang="ru-RU" sz="1400" dirty="0" err="1" smtClean="0"/>
              <a:t>і</a:t>
            </a:r>
            <a:r>
              <a:rPr lang="ru-RU" sz="1400" dirty="0" smtClean="0"/>
              <a:t> жила </a:t>
            </a:r>
            <a:r>
              <a:rPr lang="ru-RU" sz="1400" dirty="0" err="1" smtClean="0"/>
              <a:t>бідно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В 1940 р.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призваний до лав </a:t>
            </a:r>
            <a:r>
              <a:rPr lang="ru-RU" sz="1400" dirty="0" err="1" smtClean="0"/>
              <a:t>Червоної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Армії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проходив службу в </a:t>
            </a:r>
            <a:r>
              <a:rPr lang="ru-RU" sz="1400" dirty="0" err="1" smtClean="0"/>
              <a:t>м.Свердловську</a:t>
            </a:r>
            <a:r>
              <a:rPr lang="ru-RU" sz="1400" dirty="0" smtClean="0"/>
              <a:t>. Там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застала </a:t>
            </a:r>
            <a:r>
              <a:rPr lang="ru-RU" sz="1400" dirty="0" err="1" smtClean="0"/>
              <a:t>війна</a:t>
            </a:r>
            <a:r>
              <a:rPr lang="ru-RU" sz="1400" dirty="0" smtClean="0"/>
              <a:t>. </a:t>
            </a:r>
            <a:r>
              <a:rPr lang="ru-RU" sz="1400" dirty="0" err="1" smtClean="0"/>
              <a:t>Дворський</a:t>
            </a:r>
            <a:r>
              <a:rPr lang="ru-RU" sz="1400" dirty="0" smtClean="0"/>
              <a:t> І.І. </a:t>
            </a:r>
            <a:r>
              <a:rPr lang="ru-RU" sz="1400" dirty="0" err="1" smtClean="0"/>
              <a:t>працював</a:t>
            </a:r>
            <a:r>
              <a:rPr lang="ru-RU" sz="1400" dirty="0" smtClean="0"/>
              <a:t> на одному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військових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заводів</a:t>
            </a:r>
            <a:r>
              <a:rPr lang="ru-RU" sz="1400" dirty="0" smtClean="0"/>
              <a:t>. 11 листопада 1944 року </a:t>
            </a:r>
            <a:r>
              <a:rPr lang="ru-RU" sz="1400" dirty="0" err="1" smtClean="0"/>
              <a:t>прибув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поповненням</a:t>
            </a:r>
            <a:r>
              <a:rPr lang="ru-RU" sz="1400" dirty="0" smtClean="0"/>
              <a:t> у 801-й </a:t>
            </a:r>
            <a:r>
              <a:rPr lang="ru-RU" sz="1400" dirty="0" err="1" smtClean="0"/>
              <a:t>Тільзітський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стрілецький</a:t>
            </a:r>
            <a:r>
              <a:rPr lang="ru-RU" sz="1400" dirty="0" smtClean="0"/>
              <a:t> полк 235-ї </a:t>
            </a:r>
            <a:r>
              <a:rPr lang="ru-RU" sz="1400" dirty="0" err="1" smtClean="0"/>
              <a:t>Вітебської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Червонопрапорної</a:t>
            </a:r>
            <a:r>
              <a:rPr lang="ru-RU" sz="1400" dirty="0" smtClean="0"/>
              <a:t> ордена Суворова </a:t>
            </a:r>
            <a:r>
              <a:rPr lang="ru-RU" sz="1400" dirty="0" err="1" smtClean="0"/>
              <a:t>стрілецької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дивізії</a:t>
            </a:r>
            <a:r>
              <a:rPr lang="ru-RU" sz="1400" dirty="0" smtClean="0"/>
              <a:t>. </a:t>
            </a:r>
            <a:br>
              <a:rPr lang="ru-RU" sz="1400" dirty="0" smtClean="0"/>
            </a:br>
            <a:r>
              <a:rPr lang="ru-RU" sz="1400" dirty="0" err="1" smtClean="0"/>
              <a:t>Поливаючи</a:t>
            </a:r>
            <a:r>
              <a:rPr lang="ru-RU" sz="1400" dirty="0" smtClean="0"/>
              <a:t> </a:t>
            </a:r>
            <a:r>
              <a:rPr lang="ru-RU" sz="1400" dirty="0" err="1" smtClean="0"/>
              <a:t>фашистів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нищіним</a:t>
            </a:r>
            <a:r>
              <a:rPr lang="ru-RU" sz="1400" dirty="0" smtClean="0"/>
              <a:t> вогнем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свого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кулемета</a:t>
            </a:r>
            <a:r>
              <a:rPr lang="ru-RU" sz="1400" dirty="0" smtClean="0"/>
              <a:t>,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забезпечив</a:t>
            </a:r>
            <a:r>
              <a:rPr lang="ru-RU" sz="1400" dirty="0" smtClean="0"/>
              <a:t> переправу </a:t>
            </a:r>
            <a:r>
              <a:rPr lang="ru-RU" sz="1400" dirty="0" err="1" smtClean="0"/>
              <a:t>роти</a:t>
            </a:r>
            <a:r>
              <a:rPr lang="ru-RU" sz="1400" dirty="0" smtClean="0"/>
              <a:t> через </a:t>
            </a:r>
            <a:r>
              <a:rPr lang="ru-RU" sz="1400" dirty="0" err="1" smtClean="0"/>
              <a:t>водний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рубіж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"</a:t>
            </a:r>
            <a:r>
              <a:rPr lang="ru-RU" sz="1400" dirty="0" err="1" smtClean="0"/>
              <a:t>Дворський</a:t>
            </a:r>
            <a:r>
              <a:rPr lang="ru-RU" sz="1400" dirty="0" smtClean="0"/>
              <a:t> І.І.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убитий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загинув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переможцем</a:t>
            </a:r>
            <a:r>
              <a:rPr lang="ru-RU" sz="1400" dirty="0" smtClean="0"/>
              <a:t>".</a:t>
            </a:r>
            <a:br>
              <a:rPr lang="ru-RU" sz="1400" dirty="0" smtClean="0"/>
            </a:br>
            <a:r>
              <a:rPr lang="ru-RU" sz="1400" dirty="0" err="1" smtClean="0"/>
              <a:t>Звання</a:t>
            </a:r>
            <a:r>
              <a:rPr lang="ru-RU" sz="1400" dirty="0" smtClean="0"/>
              <a:t> Героя </a:t>
            </a:r>
            <a:r>
              <a:rPr lang="ru-RU" sz="1400" dirty="0" err="1" smtClean="0"/>
              <a:t>Радянського</a:t>
            </a:r>
            <a:r>
              <a:rPr lang="ru-RU" sz="1400" dirty="0" smtClean="0"/>
              <a:t> Союзу </a:t>
            </a:r>
            <a:r>
              <a:rPr lang="ru-RU" sz="1400" dirty="0" err="1" smtClean="0"/>
              <a:t>йому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присвячено</a:t>
            </a:r>
            <a:r>
              <a:rPr lang="ru-RU" sz="1400" dirty="0" smtClean="0"/>
              <a:t> посмертно 19 </a:t>
            </a:r>
            <a:r>
              <a:rPr lang="ru-RU" sz="1400" dirty="0" err="1" smtClean="0"/>
              <a:t>квітня</a:t>
            </a:r>
            <a:r>
              <a:rPr lang="ru-RU" sz="1400" dirty="0" smtClean="0"/>
              <a:t> 1945 року. </a:t>
            </a:r>
            <a:r>
              <a:rPr lang="ru-RU" sz="1400" dirty="0" err="1" smtClean="0"/>
              <a:t>Похований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Дворський</a:t>
            </a:r>
            <a:r>
              <a:rPr lang="ru-RU" sz="1400" dirty="0" smtClean="0"/>
              <a:t> І.І. в </a:t>
            </a:r>
            <a:r>
              <a:rPr lang="ru-RU" sz="1400" dirty="0" err="1" smtClean="0"/>
              <a:t>братській</a:t>
            </a:r>
            <a:r>
              <a:rPr lang="ru-RU" sz="1400" dirty="0" smtClean="0"/>
              <a:t> </a:t>
            </a:r>
            <a:r>
              <a:rPr lang="ru-RU" sz="1400" dirty="0" err="1" smtClean="0"/>
              <a:t>могилі</a:t>
            </a:r>
            <a:r>
              <a:rPr lang="ru-RU" sz="1400" dirty="0" smtClean="0"/>
              <a:t> </a:t>
            </a:r>
            <a:r>
              <a:rPr lang="ru-RU" sz="1400" dirty="0" err="1" smtClean="0"/>
              <a:t>в</a:t>
            </a:r>
            <a:r>
              <a:rPr lang="ru-RU" sz="1400" dirty="0" smtClean="0"/>
              <a:t> </a:t>
            </a:r>
            <a:r>
              <a:rPr lang="ru-RU" sz="1400" dirty="0" err="1" smtClean="0"/>
              <a:t>Калінінграді</a:t>
            </a:r>
            <a:r>
              <a:rPr lang="ru-RU" sz="1400" dirty="0" smtClean="0"/>
              <a:t>. </a:t>
            </a:r>
            <a:r>
              <a:rPr lang="ru-RU" sz="1400" dirty="0" err="1" smtClean="0"/>
              <a:t>Делегація</a:t>
            </a:r>
            <a:r>
              <a:rPr lang="ru-RU" sz="1400" dirty="0" smtClean="0"/>
              <a:t> </a:t>
            </a:r>
            <a:r>
              <a:rPr lang="ru-RU" sz="1400" dirty="0" err="1" smtClean="0"/>
              <a:t>жителів</a:t>
            </a:r>
            <a:r>
              <a:rPr lang="ru-RU" sz="1400" dirty="0" smtClean="0"/>
              <a:t> села, </a:t>
            </a:r>
            <a:r>
              <a:rPr lang="ru-RU" sz="1400" dirty="0" err="1" smtClean="0"/>
              <a:t>учнів</a:t>
            </a:r>
            <a:r>
              <a:rPr lang="ru-RU" sz="1400" dirty="0" smtClean="0"/>
              <a:t>, </a:t>
            </a:r>
            <a:r>
              <a:rPr lang="ru-RU" sz="1400" dirty="0" err="1" smtClean="0"/>
              <a:t>вчителів</a:t>
            </a:r>
            <a:r>
              <a:rPr lang="ru-RU" sz="1400" dirty="0" smtClean="0"/>
              <a:t> </a:t>
            </a:r>
            <a:r>
              <a:rPr lang="ru-RU" sz="1400" dirty="0" err="1" smtClean="0"/>
              <a:t>двічі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побувала</a:t>
            </a:r>
            <a:r>
              <a:rPr lang="ru-RU" sz="1400" dirty="0" smtClean="0"/>
              <a:t> в </a:t>
            </a:r>
            <a:r>
              <a:rPr lang="ru-RU" sz="1400" dirty="0" err="1" smtClean="0"/>
              <a:t>Калінінграді</a:t>
            </a:r>
            <a:r>
              <a:rPr lang="ru-RU" sz="1400" dirty="0" smtClean="0"/>
              <a:t>. </a:t>
            </a:r>
            <a:r>
              <a:rPr lang="ru-RU" sz="1400" dirty="0" err="1" smtClean="0"/>
              <a:t>Зустрічалася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ветеранами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бойовими</a:t>
            </a:r>
            <a:r>
              <a:rPr lang="ru-RU" sz="1400" dirty="0" smtClean="0"/>
              <a:t> побратимами героя. У </a:t>
            </a:r>
            <a:r>
              <a:rPr lang="ru-RU" sz="1400" dirty="0" err="1" smtClean="0"/>
              <a:t>центрі</a:t>
            </a:r>
            <a:r>
              <a:rPr lang="ru-RU" sz="1400" dirty="0" smtClean="0"/>
              <a:t> села у 1966 р. </a:t>
            </a:r>
            <a:r>
              <a:rPr lang="ru-RU" sz="1400" dirty="0" err="1" smtClean="0"/>
              <a:t>встановлено</a:t>
            </a:r>
            <a:r>
              <a:rPr lang="ru-RU" sz="1400" dirty="0" smtClean="0"/>
              <a:t> </a:t>
            </a:r>
            <a:r>
              <a:rPr lang="ru-RU" sz="1400" dirty="0" err="1" smtClean="0"/>
              <a:t>пам'ятник</a:t>
            </a:r>
            <a:r>
              <a:rPr lang="ru-RU" sz="1400" dirty="0" smtClean="0"/>
              <a:t> герою.</a:t>
            </a:r>
            <a:endParaRPr lang="ru-RU" sz="1400" dirty="0"/>
          </a:p>
        </p:txBody>
      </p:sp>
    </p:spTree>
  </p:cSld>
  <p:clrMapOvr>
    <a:masterClrMapping/>
  </p:clrMapOvr>
  <p:transition advTm="10601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p.userapi.com/c639822/v639822177/393b/xNOOjkSWD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5789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Гориглядівська</a:t>
            </a:r>
            <a:r>
              <a:rPr lang="ru-RU" sz="2400" dirty="0" smtClean="0">
                <a:solidFill>
                  <a:schemeClr val="bg1"/>
                </a:solidFill>
              </a:rPr>
              <a:t> ЗОШ </a:t>
            </a:r>
            <a:r>
              <a:rPr lang="ru-RU" sz="2400" dirty="0" err="1" smtClean="0">
                <a:solidFill>
                  <a:schemeClr val="bg1"/>
                </a:solidFill>
              </a:rPr>
              <a:t>розміщена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в центрі села</a:t>
            </a:r>
            <a:r>
              <a:rPr lang="ru-RU" sz="2400" dirty="0" smtClean="0">
                <a:solidFill>
                  <a:schemeClr val="bg1"/>
                </a:solidFill>
              </a:rPr>
              <a:t>.У </a:t>
            </a:r>
            <a:r>
              <a:rPr lang="ru-RU" sz="2400" dirty="0" err="1" smtClean="0">
                <a:solidFill>
                  <a:schemeClr val="bg1"/>
                </a:solidFill>
              </a:rPr>
              <a:t>школі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створені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умови</a:t>
            </a:r>
            <a:r>
              <a:rPr lang="ru-RU" sz="2400" dirty="0" smtClean="0">
                <a:solidFill>
                  <a:schemeClr val="bg1"/>
                </a:solidFill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</a:rPr>
              <a:t>успішного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навчання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виховання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учнів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Колектив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школи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дружній,працює</a:t>
            </a:r>
            <a:r>
              <a:rPr lang="ru-RU" sz="2400" dirty="0" smtClean="0">
                <a:solidFill>
                  <a:schemeClr val="bg1"/>
                </a:solidFill>
              </a:rPr>
              <a:t> за принципом </a:t>
            </a:r>
            <a:r>
              <a:rPr lang="ru-RU" sz="2400" dirty="0" err="1" smtClean="0">
                <a:solidFill>
                  <a:schemeClr val="bg1"/>
                </a:solidFill>
              </a:rPr>
              <a:t>взаємодопомоги,взаємовиручки.Учні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вчителі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учасники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різних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конкурсів,проектів,олімпіад</a:t>
            </a:r>
            <a:r>
              <a:rPr lang="ru-RU" sz="2400" dirty="0" smtClean="0">
                <a:solidFill>
                  <a:schemeClr val="bg1"/>
                </a:solidFill>
              </a:rPr>
              <a:t>…</a:t>
            </a:r>
            <a:r>
              <a:rPr lang="ru-RU" sz="2400" dirty="0" err="1" smtClean="0">
                <a:solidFill>
                  <a:schemeClr val="bg1"/>
                </a:solidFill>
              </a:rPr>
              <a:t>Громадсько-активна</a:t>
            </a:r>
            <a:r>
              <a:rPr lang="ru-RU" sz="2400" dirty="0" smtClean="0">
                <a:solidFill>
                  <a:schemeClr val="bg1"/>
                </a:solidFill>
              </a:rPr>
              <a:t> школа </a:t>
            </a:r>
            <a:r>
              <a:rPr lang="ru-RU" sz="2400" dirty="0" err="1" smtClean="0">
                <a:solidFill>
                  <a:schemeClr val="bg1"/>
                </a:solidFill>
              </a:rPr>
              <a:t>включає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уроки, </a:t>
            </a:r>
            <a:r>
              <a:rPr lang="ru-RU" sz="2400" dirty="0" err="1" smtClean="0"/>
              <a:t>позаурочну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 реального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формує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справжнього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Батьківщини</a:t>
            </a:r>
            <a:r>
              <a:rPr lang="ru-RU" sz="2400" dirty="0" smtClean="0"/>
              <a:t>. Ставить за мету не просто </a:t>
            </a:r>
            <a:r>
              <a:rPr lang="ru-RU" sz="2400" dirty="0" err="1" smtClean="0"/>
              <a:t>надавати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послуги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учням</a:t>
            </a:r>
            <a:r>
              <a:rPr lang="ru-RU" sz="2400" dirty="0" smtClean="0"/>
              <a:t>, а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розвивати</a:t>
            </a:r>
            <a:r>
              <a:rPr lang="ru-RU" sz="2400" dirty="0" smtClean="0"/>
              <a:t> громаду, </a:t>
            </a:r>
            <a:r>
              <a:rPr lang="ru-RU" sz="2400" dirty="0" err="1" smtClean="0"/>
              <a:t>залучати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мешканців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проблем,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існують</a:t>
            </a:r>
            <a:r>
              <a:rPr lang="ru-RU" sz="2400" dirty="0" smtClean="0"/>
              <a:t> як у </a:t>
            </a:r>
            <a:r>
              <a:rPr lang="ru-RU" sz="2400" dirty="0" err="1" smtClean="0"/>
              <a:t>школі</a:t>
            </a:r>
            <a:r>
              <a:rPr lang="ru-RU" sz="2400" dirty="0" smtClean="0"/>
              <a:t>, так </a:t>
            </a:r>
            <a:r>
              <a:rPr lang="ru-RU" sz="2400" dirty="0" err="1" smtClean="0"/>
              <a:t>і</a:t>
            </a:r>
            <a:r>
              <a:rPr lang="ru-RU" sz="2400" dirty="0" smtClean="0"/>
              <a:t> у </a:t>
            </a:r>
            <a:r>
              <a:rPr lang="ru-RU" sz="2400" dirty="0" err="1" smtClean="0"/>
              <a:t>громаді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позитивно </a:t>
            </a:r>
            <a:r>
              <a:rPr lang="ru-RU" sz="2400" dirty="0" err="1" smtClean="0">
                <a:solidFill>
                  <a:schemeClr val="bg1"/>
                </a:solidFill>
              </a:rPr>
              <a:t>впливає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лише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самооцінку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молодих</a:t>
            </a:r>
            <a:r>
              <a:rPr lang="ru-RU" sz="2400" dirty="0" smtClean="0">
                <a:solidFill>
                  <a:schemeClr val="bg1"/>
                </a:solidFill>
              </a:rPr>
              <a:t> людей, а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громади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цілому.Колектив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школи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активним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учасником</a:t>
            </a:r>
            <a:r>
              <a:rPr lang="ru-RU" sz="2400" dirty="0" smtClean="0">
                <a:solidFill>
                  <a:schemeClr val="bg1"/>
                </a:solidFill>
              </a:rPr>
              <a:t> проекту «Добро </a:t>
            </a:r>
            <a:r>
              <a:rPr lang="ru-RU" sz="2400" dirty="0" err="1" smtClean="0">
                <a:solidFill>
                  <a:schemeClr val="bg1"/>
                </a:solidFill>
              </a:rPr>
              <a:t>починається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тебе». </a:t>
            </a:r>
            <a:r>
              <a:rPr lang="ru-RU" sz="2400" dirty="0" err="1" smtClean="0">
                <a:solidFill>
                  <a:schemeClr val="bg1"/>
                </a:solidFill>
              </a:rPr>
              <a:t>Обрали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соціальний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напрямок,що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передбачає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допомогу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самотнім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перестарілим,хворим</a:t>
            </a:r>
            <a:r>
              <a:rPr lang="ru-RU" sz="2400" dirty="0" smtClean="0">
                <a:solidFill>
                  <a:schemeClr val="bg1"/>
                </a:solidFill>
              </a:rPr>
              <a:t>…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err="1" smtClean="0">
                <a:solidFill>
                  <a:schemeClr val="bg1"/>
                </a:solidFill>
              </a:rPr>
              <a:t>Учнівське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самоврядування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координує</a:t>
            </a:r>
            <a:r>
              <a:rPr lang="ru-RU" sz="2400" dirty="0" smtClean="0">
                <a:solidFill>
                  <a:schemeClr val="bg1"/>
                </a:solidFill>
              </a:rPr>
              <a:t> проект «</a:t>
            </a:r>
            <a:r>
              <a:rPr lang="ru-RU" sz="2400" dirty="0" err="1" smtClean="0">
                <a:solidFill>
                  <a:schemeClr val="bg1"/>
                </a:solidFill>
              </a:rPr>
              <a:t>Ніхто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забутий,ніщо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забуто</a:t>
            </a:r>
            <a:r>
              <a:rPr lang="ru-RU" sz="2400" dirty="0" smtClean="0">
                <a:solidFill>
                  <a:schemeClr val="bg1"/>
                </a:solidFill>
              </a:rPr>
              <a:t>». </a:t>
            </a:r>
            <a:r>
              <a:rPr lang="ru-RU" sz="2400" dirty="0" err="1" smtClean="0">
                <a:solidFill>
                  <a:schemeClr val="bg1"/>
                </a:solidFill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має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меті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вивчення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історії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рідного</a:t>
            </a:r>
            <a:r>
              <a:rPr lang="ru-RU" sz="2400" dirty="0" smtClean="0">
                <a:solidFill>
                  <a:schemeClr val="bg1"/>
                </a:solidFill>
              </a:rPr>
              <a:t> краю, </a:t>
            </a:r>
            <a:r>
              <a:rPr lang="ru-RU" sz="2400" dirty="0" err="1" smtClean="0">
                <a:solidFill>
                  <a:schemeClr val="bg1"/>
                </a:solidFill>
              </a:rPr>
              <a:t>рідного</a:t>
            </a:r>
            <a:r>
              <a:rPr lang="ru-RU" sz="2400" dirty="0" smtClean="0">
                <a:solidFill>
                  <a:schemeClr val="bg1"/>
                </a:solidFill>
              </a:rPr>
              <a:t> села. Члени </a:t>
            </a:r>
            <a:r>
              <a:rPr lang="ru-RU" sz="2400" dirty="0" err="1" smtClean="0">
                <a:solidFill>
                  <a:schemeClr val="bg1"/>
                </a:solidFill>
              </a:rPr>
              <a:t>різновікових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загонів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працюють</a:t>
            </a:r>
            <a:r>
              <a:rPr lang="ru-RU" sz="2400" dirty="0" smtClean="0">
                <a:solidFill>
                  <a:schemeClr val="bg1"/>
                </a:solidFill>
              </a:rPr>
              <a:t> над проектом «</a:t>
            </a:r>
            <a:r>
              <a:rPr lang="ru-RU" sz="2400" dirty="0" err="1" smtClean="0">
                <a:solidFill>
                  <a:schemeClr val="bg1"/>
                </a:solidFill>
              </a:rPr>
              <a:t>Збережемо</a:t>
            </a:r>
            <a:r>
              <a:rPr lang="ru-RU" sz="2400" dirty="0" smtClean="0">
                <a:solidFill>
                  <a:schemeClr val="bg1"/>
                </a:solidFill>
              </a:rPr>
              <a:t> природу для </a:t>
            </a:r>
            <a:r>
              <a:rPr lang="ru-RU" sz="2400" dirty="0" err="1" smtClean="0">
                <a:solidFill>
                  <a:schemeClr val="bg1"/>
                </a:solidFill>
              </a:rPr>
              <a:t>нащадків</a:t>
            </a:r>
            <a:r>
              <a:rPr lang="ru-RU" sz="2400" dirty="0" smtClean="0">
                <a:solidFill>
                  <a:schemeClr val="bg1"/>
                </a:solidFill>
              </a:rPr>
              <a:t>».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8272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p.userapi.com/c837537/v837537099/39349/92WtZkprf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214290"/>
            <a:ext cx="428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Пізнай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край...себе</a:t>
            </a:r>
            <a:r>
              <a:rPr lang="ru-RU" sz="2800" dirty="0" smtClean="0"/>
              <a:t>,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</a:t>
            </a:r>
            <a:r>
              <a:rPr lang="ru-RU" sz="2800" dirty="0" err="1" smtClean="0"/>
              <a:t>рід</a:t>
            </a:r>
            <a:r>
              <a:rPr lang="ru-RU" sz="2800" dirty="0" smtClean="0"/>
              <a:t>,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народ, свою землю -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побачиш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шлях у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.»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214554"/>
            <a:ext cx="1382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Г.Сковорода</a:t>
            </a:r>
            <a:endParaRPr lang="ru-RU" dirty="0"/>
          </a:p>
        </p:txBody>
      </p:sp>
    </p:spTree>
  </p:cSld>
  <p:clrMapOvr>
    <a:masterClrMapping/>
  </p:clrMapOvr>
  <p:transition advTm="2135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p.userapi.com/c637126/v637126888/3f15c/yZDzRuY9nx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240807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удосконалення патріотичного та громадського виховання підростаючого покоління на традиціях і звичаях народу України, формування гармонійно  розвиненої особистості  шляхом залучення молоді до активної діяльності з вивчення історичної та культурної спадщини, історії рідного краю.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Завдання: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 в учнівської молоді патріотизму, любові до народних звичаїв, традицій, духовних і культурних цінностей усіх націй і народів;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в учнівської молоді активної громадянської позиції щодо збереження об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єктів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матеріальної культури;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залучення молоді до активної діяльності з вивчення історії рідного краю;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створення умов для оволодіння учнівською молоддю практичними навичками пошукової науково-дослідницької роботи, розширення напрямків краєзнавчих досліджень;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просвітницька діяльність.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 області, району, населеного пункту: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Тернопільська область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Монастириський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село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Горигляди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Дані про виконавців: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Гориглядівської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ЗОШ І-ІІ ст. </a:t>
            </a:r>
            <a:r>
              <a:rPr lang="uk-UA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uk-UA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Бубе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нчик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Анастасія                  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Михайлюк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Володимир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Бубенчик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Ангеліна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Собчишин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Галина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600" baseline="0" dirty="0" smtClean="0">
                <a:latin typeface="Arial" pitchFamily="34" charset="0"/>
                <a:cs typeface="Arial" pitchFamily="34" charset="0"/>
              </a:rPr>
              <a:t>Бондаренко </a:t>
            </a:r>
            <a:r>
              <a:rPr lang="ru-RU" sz="1600" baseline="0" dirty="0" err="1" smtClean="0">
                <a:latin typeface="Arial" pitchFamily="34" charset="0"/>
                <a:cs typeface="Arial" pitchFamily="34" charset="0"/>
              </a:rPr>
              <a:t>Наталія</a:t>
            </a:r>
            <a:r>
              <a:rPr lang="ru-RU" sz="1600" baseline="0" dirty="0" smtClean="0">
                <a:latin typeface="Arial" pitchFamily="34" charset="0"/>
                <a:cs typeface="Arial" pitchFamily="34" charset="0"/>
              </a:rPr>
              <a:t>              Тишко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Тарас</a:t>
            </a:r>
            <a:endParaRPr lang="ru-RU" sz="1600" baseline="0" dirty="0" smtClean="0"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600" b="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Василишин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Надія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          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Труши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Софія</a:t>
            </a:r>
            <a:endParaRPr kumimoji="0" lang="ru-RU" sz="16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6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Василиши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Катерина            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Савчин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Ігор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Думанський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Андрій</a:t>
            </a: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60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Прокопчук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Настя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Прокопчук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Максим</a:t>
            </a:r>
          </a:p>
        </p:txBody>
      </p:sp>
    </p:spTree>
  </p:cSld>
  <p:clrMapOvr>
    <a:masterClrMapping/>
  </p:clrMapOvr>
  <p:transition advTm="6974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анорама се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85794"/>
            <a:ext cx="64294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Горигляди</a:t>
            </a:r>
            <a:r>
              <a:rPr lang="ru-RU" sz="3200" dirty="0" smtClean="0">
                <a:solidFill>
                  <a:schemeClr val="bg1"/>
                </a:solidFill>
              </a:rPr>
              <a:t>. Село </a:t>
            </a:r>
            <a:r>
              <a:rPr lang="ru-RU" sz="3200" dirty="0" err="1" smtClean="0">
                <a:solidFill>
                  <a:schemeClr val="bg1"/>
                </a:solidFill>
              </a:rPr>
              <a:t>Монастириського</a:t>
            </a:r>
            <a:r>
              <a:rPr lang="ru-RU" sz="3200" dirty="0" smtClean="0">
                <a:solidFill>
                  <a:schemeClr val="bg1"/>
                </a:solidFill>
              </a:rPr>
              <a:t> району </a:t>
            </a:r>
            <a:r>
              <a:rPr lang="ru-RU" sz="3200" dirty="0" err="1" smtClean="0">
                <a:solidFill>
                  <a:schemeClr val="bg1"/>
                </a:solidFill>
              </a:rPr>
              <a:t>Тернопільської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області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Розташоване</a:t>
            </a:r>
            <a:r>
              <a:rPr lang="ru-RU" sz="3200" dirty="0" smtClean="0">
                <a:solidFill>
                  <a:schemeClr val="bg1"/>
                </a:solidFill>
              </a:rPr>
              <a:t> за 38 км </a:t>
            </a:r>
            <a:r>
              <a:rPr lang="ru-RU" sz="3200" dirty="0" err="1" smtClean="0">
                <a:solidFill>
                  <a:schemeClr val="bg1"/>
                </a:solidFill>
              </a:rPr>
              <a:t>від</a:t>
            </a:r>
            <a:r>
              <a:rPr lang="ru-RU" sz="3200" dirty="0" smtClean="0">
                <a:solidFill>
                  <a:schemeClr val="bg1"/>
                </a:solidFill>
              </a:rPr>
              <a:t> районного центру – </a:t>
            </a:r>
            <a:r>
              <a:rPr lang="ru-RU" sz="3200" dirty="0" err="1" smtClean="0">
                <a:solidFill>
                  <a:schemeClr val="bg1"/>
                </a:solidFill>
              </a:rPr>
              <a:t>м.Монастириська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за 104 км </a:t>
            </a:r>
            <a:r>
              <a:rPr lang="ru-RU" sz="3200" dirty="0" err="1" smtClean="0">
                <a:solidFill>
                  <a:schemeClr val="bg1"/>
                </a:solidFill>
              </a:rPr>
              <a:t>від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обласного</a:t>
            </a:r>
            <a:r>
              <a:rPr lang="ru-RU" sz="3200" dirty="0" smtClean="0">
                <a:solidFill>
                  <a:schemeClr val="bg1"/>
                </a:solidFill>
              </a:rPr>
              <a:t> центру – м. Тернополя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605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786" y="357166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південь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с. </a:t>
            </a:r>
            <a:r>
              <a:rPr lang="ru-RU" sz="2400" dirty="0" err="1"/>
              <a:t>Горигляди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с. </a:t>
            </a:r>
            <a:r>
              <a:rPr lang="ru-RU" sz="2400" dirty="0" err="1"/>
              <a:t>Одаї</a:t>
            </a:r>
            <a:r>
              <a:rPr lang="ru-RU" sz="2400" dirty="0"/>
              <a:t>  </a:t>
            </a:r>
            <a:r>
              <a:rPr lang="ru-RU" sz="2400" dirty="0" err="1"/>
              <a:t>із</a:t>
            </a:r>
            <a:r>
              <a:rPr lang="ru-RU" sz="2400" dirty="0"/>
              <a:t> хутором Думка </a:t>
            </a:r>
            <a:r>
              <a:rPr lang="ru-RU" sz="2400" dirty="0" err="1" smtClean="0"/>
              <a:t>Тлумацького</a:t>
            </a:r>
            <a:r>
              <a:rPr lang="ru-RU" sz="2400" dirty="0" smtClean="0"/>
              <a:t> району </a:t>
            </a:r>
            <a:r>
              <a:rPr lang="ru-RU" sz="2400" dirty="0" err="1"/>
              <a:t>Івано-Франківської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. На </a:t>
            </a:r>
            <a:r>
              <a:rPr lang="ru-RU" sz="2400" dirty="0" err="1"/>
              <a:t>схід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села, </a:t>
            </a:r>
            <a:r>
              <a:rPr lang="ru-RU" sz="2400" dirty="0" smtClean="0"/>
              <a:t>на </a:t>
            </a:r>
            <a:r>
              <a:rPr lang="ru-RU" sz="2400" dirty="0" err="1"/>
              <a:t>протилежному</a:t>
            </a:r>
            <a:r>
              <a:rPr lang="ru-RU" sz="2400" dirty="0"/>
              <a:t> </a:t>
            </a:r>
            <a:r>
              <a:rPr lang="ru-RU" sz="2400" dirty="0" err="1" smtClean="0"/>
              <a:t>березі</a:t>
            </a:r>
            <a:r>
              <a:rPr lang="ru-RU" sz="2400" dirty="0" smtClean="0"/>
              <a:t> </a:t>
            </a:r>
            <a:r>
              <a:rPr lang="ru-RU" sz="2400" dirty="0"/>
              <a:t> </a:t>
            </a:r>
            <a:r>
              <a:rPr lang="ru-RU" sz="2400" dirty="0" err="1" smtClean="0"/>
              <a:t>Дністра</a:t>
            </a:r>
            <a:r>
              <a:rPr lang="ru-RU" sz="2400" dirty="0" smtClean="0"/>
              <a:t> </a:t>
            </a:r>
            <a:r>
              <a:rPr lang="ru-RU" sz="2400" dirty="0" err="1"/>
              <a:t>розташоване</a:t>
            </a:r>
            <a:r>
              <a:rPr lang="ru-RU" sz="2400" dirty="0"/>
              <a:t> с. </a:t>
            </a:r>
            <a:r>
              <a:rPr lang="ru-RU" sz="2400" dirty="0" err="1"/>
              <a:t>Будзин</a:t>
            </a:r>
            <a:r>
              <a:rPr lang="ru-RU" sz="2400" dirty="0"/>
              <a:t> </a:t>
            </a:r>
            <a:r>
              <a:rPr lang="ru-RU" sz="2400" dirty="0" err="1"/>
              <a:t>Тлумацького</a:t>
            </a:r>
            <a:r>
              <a:rPr lang="ru-RU" sz="2400" dirty="0"/>
              <a:t> району, </a:t>
            </a:r>
            <a:r>
              <a:rPr lang="ru-RU" sz="2400" dirty="0" smtClean="0"/>
              <a:t>а на </a:t>
            </a:r>
            <a:r>
              <a:rPr lang="ru-RU" sz="2400" dirty="0" err="1" smtClean="0"/>
              <a:t>південий</a:t>
            </a:r>
            <a:r>
              <a:rPr lang="ru-RU" sz="2400" dirty="0" smtClean="0"/>
              <a:t> </a:t>
            </a:r>
            <a:r>
              <a:rPr lang="ru-RU" sz="2400" dirty="0" err="1"/>
              <a:t>захід</a:t>
            </a:r>
            <a:r>
              <a:rPr lang="ru-RU" sz="2400" dirty="0"/>
              <a:t> - с. </a:t>
            </a:r>
            <a:r>
              <a:rPr lang="ru-RU" sz="2400" dirty="0" err="1" smtClean="0"/>
              <a:t>Кутище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/>
              <a:t>ж району. На </a:t>
            </a:r>
            <a:r>
              <a:rPr lang="ru-RU" sz="2400" dirty="0" err="1"/>
              <a:t>захід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села </a:t>
            </a:r>
            <a:r>
              <a:rPr lang="ru-RU" sz="2400" dirty="0" err="1"/>
              <a:t>Горигляди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село </a:t>
            </a:r>
            <a:r>
              <a:rPr lang="ru-RU" sz="2400" dirty="0" err="1"/>
              <a:t>Вістря</a:t>
            </a:r>
            <a:r>
              <a:rPr lang="ru-RU" sz="2400" dirty="0"/>
              <a:t>, а на </a:t>
            </a:r>
            <a:r>
              <a:rPr lang="ru-RU" sz="2400" dirty="0" err="1"/>
              <a:t>північ</a:t>
            </a:r>
            <a:r>
              <a:rPr lang="ru-RU" sz="2400" dirty="0"/>
              <a:t>  - село </a:t>
            </a:r>
            <a:r>
              <a:rPr lang="ru-RU" sz="2400" dirty="0" err="1"/>
              <a:t>Коропець</a:t>
            </a:r>
            <a:r>
              <a:rPr lang="ru-RU" sz="2400" dirty="0"/>
              <a:t> </a:t>
            </a:r>
            <a:r>
              <a:rPr lang="ru-RU" sz="2400" dirty="0" err="1" smtClean="0"/>
              <a:t>Монастириського</a:t>
            </a:r>
            <a:r>
              <a:rPr lang="ru-RU" sz="2400" dirty="0" smtClean="0"/>
              <a:t> району</a:t>
            </a:r>
            <a:r>
              <a:rPr lang="ru-RU" sz="2400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14351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 err="1" smtClean="0">
                <a:solidFill>
                  <a:schemeClr val="bg1"/>
                </a:solidFill>
              </a:rPr>
              <a:t>усіх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історичних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джерелах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Горигляди</a:t>
            </a:r>
            <a:r>
              <a:rPr lang="ru-RU" sz="2400" dirty="0" smtClean="0">
                <a:solidFill>
                  <a:schemeClr val="bg1"/>
                </a:solidFill>
              </a:rPr>
              <a:t>, як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Тлумаччина</a:t>
            </a:r>
            <a:r>
              <a:rPr lang="ru-RU" sz="2400" dirty="0" smtClean="0">
                <a:solidFill>
                  <a:schemeClr val="bg1"/>
                </a:solidFill>
              </a:rPr>
              <a:t>, до складу </a:t>
            </a:r>
            <a:r>
              <a:rPr lang="ru-RU" sz="2400" dirty="0" err="1" smtClean="0">
                <a:solidFill>
                  <a:schemeClr val="bg1"/>
                </a:solidFill>
              </a:rPr>
              <a:t>якої</a:t>
            </a:r>
            <a:r>
              <a:rPr lang="ru-RU" sz="2400" dirty="0" smtClean="0">
                <a:solidFill>
                  <a:schemeClr val="bg1"/>
                </a:solidFill>
              </a:rPr>
              <a:t> вони входили до 1958 року, належать до </a:t>
            </a:r>
            <a:r>
              <a:rPr lang="ru-RU" sz="2400" dirty="0" err="1" smtClean="0">
                <a:solidFill>
                  <a:schemeClr val="bg1"/>
                </a:solidFill>
              </a:rPr>
              <a:t>історико-етнографічного</a:t>
            </a:r>
            <a:r>
              <a:rPr lang="ru-RU" sz="2400" dirty="0" smtClean="0">
                <a:solidFill>
                  <a:schemeClr val="bg1"/>
                </a:solidFill>
              </a:rPr>
              <a:t> району </a:t>
            </a:r>
            <a:r>
              <a:rPr lang="ru-RU" sz="2400" dirty="0" err="1" smtClean="0">
                <a:solidFill>
                  <a:schemeClr val="bg1"/>
                </a:solidFill>
              </a:rPr>
              <a:t>Покуття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6392" name="Picture 8" descr="Картинки по запросу село горигляди фото приро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142852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 </a:t>
            </a:r>
            <a:r>
              <a:rPr lang="ru-RU" sz="2400" dirty="0" err="1">
                <a:solidFill>
                  <a:schemeClr val="bg1"/>
                </a:solidFill>
              </a:rPr>
              <a:t>південь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с. </a:t>
            </a:r>
            <a:r>
              <a:rPr lang="ru-RU" sz="2400" dirty="0" err="1">
                <a:solidFill>
                  <a:schemeClr val="bg1"/>
                </a:solidFill>
              </a:rPr>
              <a:t>Горигляди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знаходиться</a:t>
            </a:r>
            <a:r>
              <a:rPr lang="ru-RU" sz="2400" dirty="0">
                <a:solidFill>
                  <a:schemeClr val="bg1"/>
                </a:solidFill>
              </a:rPr>
              <a:t> с. </a:t>
            </a:r>
            <a:r>
              <a:rPr lang="ru-RU" sz="2400" dirty="0" err="1">
                <a:solidFill>
                  <a:schemeClr val="bg1"/>
                </a:solidFill>
              </a:rPr>
              <a:t>Одаї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із</a:t>
            </a:r>
            <a:r>
              <a:rPr lang="ru-RU" sz="2400" dirty="0">
                <a:solidFill>
                  <a:schemeClr val="bg1"/>
                </a:solidFill>
              </a:rPr>
              <a:t> хутором Думка </a:t>
            </a:r>
            <a:r>
              <a:rPr lang="ru-RU" sz="2400" dirty="0" err="1">
                <a:solidFill>
                  <a:schemeClr val="bg1"/>
                </a:solidFill>
              </a:rPr>
              <a:t>Тлумацького</a:t>
            </a:r>
            <a:r>
              <a:rPr lang="ru-RU" sz="2400" dirty="0">
                <a:solidFill>
                  <a:schemeClr val="bg1"/>
                </a:solidFill>
              </a:rPr>
              <a:t> району </a:t>
            </a:r>
            <a:r>
              <a:rPr lang="ru-RU" sz="2400" dirty="0" err="1">
                <a:solidFill>
                  <a:schemeClr val="bg1"/>
                </a:solidFill>
              </a:rPr>
              <a:t>Івано-Франківської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області</a:t>
            </a:r>
            <a:r>
              <a:rPr lang="ru-RU" sz="2400" dirty="0">
                <a:solidFill>
                  <a:schemeClr val="bg1"/>
                </a:solidFill>
              </a:rPr>
              <a:t>. На </a:t>
            </a:r>
            <a:r>
              <a:rPr lang="ru-RU" sz="2400" dirty="0" err="1">
                <a:solidFill>
                  <a:schemeClr val="bg1"/>
                </a:solidFill>
              </a:rPr>
              <a:t>схід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села, на </a:t>
            </a:r>
            <a:r>
              <a:rPr lang="ru-RU" sz="2400" dirty="0" err="1">
                <a:solidFill>
                  <a:schemeClr val="bg1"/>
                </a:solidFill>
              </a:rPr>
              <a:t>протилежному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березі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Дністра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розташоване</a:t>
            </a:r>
            <a:r>
              <a:rPr lang="ru-RU" sz="2400" dirty="0">
                <a:solidFill>
                  <a:schemeClr val="bg1"/>
                </a:solidFill>
              </a:rPr>
              <a:t> с. </a:t>
            </a:r>
            <a:r>
              <a:rPr lang="ru-RU" sz="2400" dirty="0" err="1">
                <a:solidFill>
                  <a:schemeClr val="bg1"/>
                </a:solidFill>
              </a:rPr>
              <a:t>Будзин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Тлумацького</a:t>
            </a:r>
            <a:r>
              <a:rPr lang="ru-RU" sz="2400" dirty="0">
                <a:solidFill>
                  <a:schemeClr val="bg1"/>
                </a:solidFill>
              </a:rPr>
              <a:t> району, а на </a:t>
            </a:r>
            <a:r>
              <a:rPr lang="ru-RU" sz="2400" dirty="0" err="1">
                <a:solidFill>
                  <a:schemeClr val="bg1"/>
                </a:solidFill>
              </a:rPr>
              <a:t>південий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захід</a:t>
            </a:r>
            <a:r>
              <a:rPr lang="ru-RU" sz="2400" dirty="0">
                <a:solidFill>
                  <a:schemeClr val="bg1"/>
                </a:solidFill>
              </a:rPr>
              <a:t> - с. </a:t>
            </a:r>
            <a:r>
              <a:rPr lang="ru-RU" sz="2400" dirty="0" err="1">
                <a:solidFill>
                  <a:schemeClr val="bg1"/>
                </a:solidFill>
              </a:rPr>
              <a:t>Кутище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цього</a:t>
            </a:r>
            <a:r>
              <a:rPr lang="ru-RU" sz="2400" dirty="0">
                <a:solidFill>
                  <a:schemeClr val="bg1"/>
                </a:solidFill>
              </a:rPr>
              <a:t> ж району. На </a:t>
            </a:r>
            <a:r>
              <a:rPr lang="ru-RU" sz="2400" dirty="0" err="1">
                <a:solidFill>
                  <a:schemeClr val="bg1"/>
                </a:solidFill>
              </a:rPr>
              <a:t>захід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села </a:t>
            </a:r>
            <a:r>
              <a:rPr lang="ru-RU" sz="2400" dirty="0" err="1">
                <a:solidFill>
                  <a:schemeClr val="bg1"/>
                </a:solidFill>
              </a:rPr>
              <a:t>Горигляди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знаходиться</a:t>
            </a:r>
            <a:r>
              <a:rPr lang="ru-RU" sz="2400" dirty="0">
                <a:solidFill>
                  <a:schemeClr val="bg1"/>
                </a:solidFill>
              </a:rPr>
              <a:t> село </a:t>
            </a:r>
            <a:r>
              <a:rPr lang="ru-RU" sz="2400" dirty="0" err="1">
                <a:solidFill>
                  <a:schemeClr val="bg1"/>
                </a:solidFill>
              </a:rPr>
              <a:t>Вістря</a:t>
            </a:r>
            <a:r>
              <a:rPr lang="ru-RU" sz="2400" dirty="0">
                <a:solidFill>
                  <a:schemeClr val="bg1"/>
                </a:solidFill>
              </a:rPr>
              <a:t>, а на </a:t>
            </a:r>
            <a:r>
              <a:rPr lang="ru-RU" sz="2400" dirty="0" err="1">
                <a:solidFill>
                  <a:schemeClr val="bg1"/>
                </a:solidFill>
              </a:rPr>
              <a:t>північ</a:t>
            </a:r>
            <a:r>
              <a:rPr lang="ru-RU" sz="2400" dirty="0">
                <a:solidFill>
                  <a:schemeClr val="bg1"/>
                </a:solidFill>
              </a:rPr>
              <a:t> - село </a:t>
            </a:r>
            <a:r>
              <a:rPr lang="ru-RU" sz="2400" dirty="0" err="1">
                <a:solidFill>
                  <a:schemeClr val="bg1"/>
                </a:solidFill>
              </a:rPr>
              <a:t>Коропець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Монастириського</a:t>
            </a:r>
            <a:r>
              <a:rPr lang="ru-RU" sz="2400" dirty="0">
                <a:solidFill>
                  <a:schemeClr val="bg1"/>
                </a:solidFill>
              </a:rPr>
              <a:t> району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5143512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</a:t>
            </a:r>
            <a:r>
              <a:rPr lang="ru-RU" sz="2400" dirty="0" err="1">
                <a:solidFill>
                  <a:schemeClr val="bg1"/>
                </a:solidFill>
              </a:rPr>
              <a:t>усіх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історичних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джерелах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Горигляди</a:t>
            </a:r>
            <a:r>
              <a:rPr lang="ru-RU" sz="2400" dirty="0">
                <a:solidFill>
                  <a:schemeClr val="bg1"/>
                </a:solidFill>
              </a:rPr>
              <a:t>, як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Тлумаччина</a:t>
            </a:r>
            <a:r>
              <a:rPr lang="ru-RU" sz="2400" dirty="0">
                <a:solidFill>
                  <a:schemeClr val="bg1"/>
                </a:solidFill>
              </a:rPr>
              <a:t>, до складу </a:t>
            </a:r>
            <a:r>
              <a:rPr lang="ru-RU" sz="2400" dirty="0" err="1">
                <a:solidFill>
                  <a:schemeClr val="bg1"/>
                </a:solidFill>
              </a:rPr>
              <a:t>якої</a:t>
            </a:r>
            <a:r>
              <a:rPr lang="ru-RU" sz="2400" dirty="0">
                <a:solidFill>
                  <a:schemeClr val="bg1"/>
                </a:solidFill>
              </a:rPr>
              <a:t> вони входили до 1958 року, належать до </a:t>
            </a:r>
            <a:r>
              <a:rPr lang="ru-RU" sz="2400" dirty="0" err="1">
                <a:solidFill>
                  <a:schemeClr val="bg1"/>
                </a:solidFill>
              </a:rPr>
              <a:t>історико-етнографічного</a:t>
            </a:r>
            <a:r>
              <a:rPr lang="ru-RU" sz="2400" dirty="0">
                <a:solidFill>
                  <a:schemeClr val="bg1"/>
                </a:solidFill>
              </a:rPr>
              <a:t> району </a:t>
            </a:r>
            <a:r>
              <a:rPr lang="ru-RU" sz="2400" dirty="0" err="1">
                <a:solidFill>
                  <a:schemeClr val="bg1"/>
                </a:solidFill>
              </a:rPr>
              <a:t>Покуття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432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p.userapi.com/c837537/v837537099/392ef/xs-fWA17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0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Село </a:t>
            </a:r>
            <a:r>
              <a:rPr lang="ru-RU" sz="2400" dirty="0" err="1">
                <a:solidFill>
                  <a:schemeClr val="bg1"/>
                </a:solidFill>
              </a:rPr>
              <a:t>Горигляди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розміщене</a:t>
            </a:r>
            <a:r>
              <a:rPr lang="ru-RU" sz="2400" dirty="0">
                <a:solidFill>
                  <a:schemeClr val="bg1"/>
                </a:solidFill>
              </a:rPr>
              <a:t> в державному природно-ландшафтному парку "</a:t>
            </a:r>
            <a:r>
              <a:rPr lang="ru-RU" sz="2400" dirty="0" err="1">
                <a:solidFill>
                  <a:schemeClr val="bg1"/>
                </a:solidFill>
              </a:rPr>
              <a:t>Дністровський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каньйон</a:t>
            </a:r>
            <a:r>
              <a:rPr lang="ru-RU" sz="2400" dirty="0">
                <a:solidFill>
                  <a:schemeClr val="bg1"/>
                </a:solidFill>
              </a:rPr>
              <a:t>" ( </a:t>
            </a:r>
            <a:r>
              <a:rPr lang="ru-RU" sz="2400" dirty="0" err="1">
                <a:solidFill>
                  <a:schemeClr val="bg1"/>
                </a:solidFill>
              </a:rPr>
              <a:t>площа</a:t>
            </a:r>
            <a:r>
              <a:rPr lang="ru-RU" sz="2400" dirty="0">
                <a:solidFill>
                  <a:schemeClr val="bg1"/>
                </a:solidFill>
              </a:rPr>
              <a:t> 42 </a:t>
            </a:r>
            <a:r>
              <a:rPr lang="ru-RU" sz="2400" dirty="0" err="1">
                <a:solidFill>
                  <a:schemeClr val="bg1"/>
                </a:solidFill>
              </a:rPr>
              <a:t>тис.га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знаходиться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охороною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</a:t>
            </a:r>
            <a:r>
              <a:rPr lang="ru-RU" sz="2400" dirty="0">
                <a:solidFill>
                  <a:schemeClr val="bg1"/>
                </a:solidFill>
              </a:rPr>
              <a:t> 1990 р.), </a:t>
            </a:r>
            <a:r>
              <a:rPr lang="ru-RU" sz="2400" dirty="0" err="1">
                <a:solidFill>
                  <a:schemeClr val="bg1"/>
                </a:solidFill>
              </a:rPr>
              <a:t>серед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унікального</a:t>
            </a:r>
            <a:r>
              <a:rPr lang="ru-RU" sz="2400" dirty="0">
                <a:solidFill>
                  <a:schemeClr val="bg1"/>
                </a:solidFill>
              </a:rPr>
              <a:t> ландшафту </a:t>
            </a:r>
            <a:r>
              <a:rPr lang="ru-RU" sz="2400" dirty="0" err="1">
                <a:solidFill>
                  <a:schemeClr val="bg1"/>
                </a:solidFill>
              </a:rPr>
              <a:t>Середнього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Придністров'я</a:t>
            </a:r>
            <a:r>
              <a:rPr lang="ru-RU" sz="2400" dirty="0">
                <a:solidFill>
                  <a:schemeClr val="bg1"/>
                </a:solidFill>
              </a:rPr>
              <a:t>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500570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гігантський</a:t>
            </a:r>
            <a:r>
              <a:rPr lang="ru-RU" sz="2400" dirty="0" smtClean="0">
                <a:solidFill>
                  <a:schemeClr val="bg1"/>
                </a:solidFill>
              </a:rPr>
              <a:t> музей </a:t>
            </a:r>
            <a:r>
              <a:rPr lang="ru-RU" sz="2400" dirty="0" err="1" smtClean="0">
                <a:solidFill>
                  <a:schemeClr val="bg1"/>
                </a:solidFill>
              </a:rPr>
              <a:t>під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відкритим</a:t>
            </a:r>
            <a:r>
              <a:rPr lang="ru-RU" sz="2400" dirty="0" smtClean="0">
                <a:solidFill>
                  <a:schemeClr val="bg1"/>
                </a:solidFill>
              </a:rPr>
              <a:t> небом, де </a:t>
            </a:r>
            <a:r>
              <a:rPr lang="ru-RU" sz="2400" dirty="0" err="1" smtClean="0">
                <a:solidFill>
                  <a:schemeClr val="bg1"/>
                </a:solidFill>
              </a:rPr>
              <a:t>можна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познайомитися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унікальними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геологічними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ботанічними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гідрологічними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іншими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пам'ятками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природи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історії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культури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тощо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544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42942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9458" name="Picture 2" descr="https://pp.userapi.com/c604729/v604729888/36966/ajOxBP-BFF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Про </a:t>
            </a:r>
            <a:r>
              <a:rPr lang="ru-RU" sz="2800" dirty="0" err="1"/>
              <a:t>походження</a:t>
            </a:r>
            <a:r>
              <a:rPr lang="ru-RU" sz="2800" dirty="0"/>
              <a:t> </a:t>
            </a:r>
            <a:r>
              <a:rPr lang="ru-RU" sz="2800" dirty="0" err="1"/>
              <a:t>назви</a:t>
            </a:r>
            <a:r>
              <a:rPr lang="ru-RU" sz="2800" dirty="0"/>
              <a:t> села </a:t>
            </a:r>
            <a:r>
              <a:rPr lang="ru-RU" sz="2800" dirty="0" err="1"/>
              <a:t>Горигляди</a:t>
            </a:r>
            <a:r>
              <a:rPr lang="ru-RU" sz="2800" dirty="0"/>
              <a:t> </a:t>
            </a:r>
            <a:r>
              <a:rPr lang="ru-RU" sz="2800" dirty="0" err="1"/>
              <a:t>існує</a:t>
            </a:r>
            <a:r>
              <a:rPr lang="ru-RU" sz="2800" dirty="0"/>
              <a:t> </a:t>
            </a:r>
            <a:r>
              <a:rPr lang="ru-RU" sz="2800" dirty="0" err="1"/>
              <a:t>кілька</a:t>
            </a:r>
            <a:r>
              <a:rPr lang="ru-RU" sz="2800" dirty="0"/>
              <a:t> легенд.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9"/>
            <a:ext cx="41433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Зразу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п'ятдесят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четвертого року (1654). Над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Дністром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оселилися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козаки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Один,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 на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долині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називався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Підгірний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той,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гopі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ім'я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Дністром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могила, вона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зараз.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закопаний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стовп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верх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обвитий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клоччям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смолою. Коли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вapтoві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бачили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наближаються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вороги, то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запалювали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смолу. І люди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знали,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все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нагадували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вартовим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Добре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гори гляди.</a:t>
            </a:r>
          </a:p>
          <a:p>
            <a:pPr marL="82296" indent="0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ото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пішла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гори гляди"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Горигляди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долині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Дністра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стpімкі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кручі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2183" y="1064207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народними</a:t>
            </a:r>
            <a:r>
              <a:rPr lang="ru-RU" dirty="0" smtClean="0"/>
              <a:t> </a:t>
            </a:r>
            <a:r>
              <a:rPr lang="ru-RU" dirty="0" err="1" smtClean="0"/>
              <a:t>переказами</a:t>
            </a:r>
            <a:r>
              <a:rPr lang="ru-RU" dirty="0" smtClean="0"/>
              <a:t>, </a:t>
            </a:r>
            <a:r>
              <a:rPr lang="ru-RU" dirty="0" err="1" smtClean="0"/>
              <a:t>назва</a:t>
            </a:r>
            <a:r>
              <a:rPr lang="ru-RU" dirty="0" smtClean="0"/>
              <a:t> села походить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де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розташоване</a:t>
            </a:r>
            <a:r>
              <a:rPr lang="ru-RU" dirty="0" smtClean="0"/>
              <a:t> село, </a:t>
            </a:r>
            <a:r>
              <a:rPr lang="ru-RU" dirty="0" err="1" smtClean="0"/>
              <a:t>було</a:t>
            </a:r>
            <a:r>
              <a:rPr lang="ru-RU" dirty="0" smtClean="0"/>
              <a:t> колись видно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голі</a:t>
            </a:r>
            <a:r>
              <a:rPr lang="ru-RU" dirty="0" smtClean="0"/>
              <a:t> </a:t>
            </a:r>
            <a:r>
              <a:rPr lang="ru-RU" dirty="0" err="1" smtClean="0"/>
              <a:t>стрімкі</a:t>
            </a:r>
            <a:r>
              <a:rPr lang="ru-RU" dirty="0" smtClean="0"/>
              <a:t> </a:t>
            </a:r>
            <a:r>
              <a:rPr lang="ru-RU" dirty="0" err="1" smtClean="0"/>
              <a:t>схили</a:t>
            </a:r>
            <a:r>
              <a:rPr lang="ru-RU" dirty="0" smtClean="0"/>
              <a:t> правого берега </a:t>
            </a:r>
            <a:r>
              <a:rPr lang="ru-RU" dirty="0" err="1" smtClean="0"/>
              <a:t>Дністра</a:t>
            </a:r>
            <a:r>
              <a:rPr lang="ru-RU" dirty="0" smtClean="0"/>
              <a:t>. При </a:t>
            </a:r>
            <a:r>
              <a:rPr lang="ru-RU" dirty="0" err="1" smtClean="0"/>
              <a:t>вї’їзді</a:t>
            </a:r>
            <a:r>
              <a:rPr lang="ru-RU" dirty="0" smtClean="0"/>
              <a:t> в село з </a:t>
            </a:r>
            <a:r>
              <a:rPr lang="ru-RU" dirty="0" err="1" smtClean="0"/>
              <a:t>північної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сторони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справді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відкривається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прекрасна панорама: в </a:t>
            </a:r>
            <a:r>
              <a:rPr lang="ru-RU" dirty="0" err="1" smtClean="0">
                <a:solidFill>
                  <a:schemeClr val="bg1"/>
                </a:solidFill>
              </a:rPr>
              <a:t>долині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Дністра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розташоване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мальовниче</a:t>
            </a:r>
            <a:r>
              <a:rPr lang="ru-RU" dirty="0" smtClean="0">
                <a:solidFill>
                  <a:schemeClr val="bg1"/>
                </a:solidFill>
              </a:rPr>
              <a:t> село, яке </a:t>
            </a:r>
            <a:r>
              <a:rPr lang="ru-RU" dirty="0" err="1" smtClean="0">
                <a:solidFill>
                  <a:schemeClr val="bg1"/>
                </a:solidFill>
              </a:rPr>
              <a:t>омиває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своїми</a:t>
            </a:r>
            <a:r>
              <a:rPr lang="ru-RU" dirty="0" smtClean="0">
                <a:solidFill>
                  <a:schemeClr val="bg1"/>
                </a:solidFill>
              </a:rPr>
              <a:t> водами </a:t>
            </a:r>
            <a:r>
              <a:rPr lang="ru-RU" dirty="0" err="1" smtClean="0">
                <a:solidFill>
                  <a:schemeClr val="bg1"/>
                </a:solidFill>
              </a:rPr>
              <a:t>річка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оточують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високі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скелі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стрімкі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кручі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Татаро-монгольські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завойовники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нападали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півночі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побачивши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краєвид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вигукували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подиву</a:t>
            </a:r>
            <a:r>
              <a:rPr lang="ru-RU" dirty="0" smtClean="0">
                <a:solidFill>
                  <a:schemeClr val="bg1"/>
                </a:solidFill>
              </a:rPr>
              <a:t>: "Гори! Гляди!". Так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закріпилась</a:t>
            </a:r>
            <a:r>
              <a:rPr lang="ru-RU" dirty="0" smtClean="0">
                <a:solidFill>
                  <a:schemeClr val="bg1"/>
                </a:solidFill>
              </a:rPr>
              <a:t> за селом </a:t>
            </a:r>
            <a:r>
              <a:rPr lang="ru-RU" dirty="0" err="1" smtClean="0">
                <a:solidFill>
                  <a:schemeClr val="bg1"/>
                </a:solidFill>
              </a:rPr>
              <a:t>назва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Горигляди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9667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печери села горигля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20486" name="Picture 6" descr="https://pp.userapi.com/c604729/v604729888/369d0/W_cQV4xFNJ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21442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Найбільший</a:t>
            </a:r>
            <a:r>
              <a:rPr lang="ru-RU" sz="2400" dirty="0"/>
              <a:t> </a:t>
            </a:r>
            <a:r>
              <a:rPr lang="ru-RU" sz="2400" dirty="0" err="1"/>
              <a:t>інтерес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захоплення</a:t>
            </a:r>
            <a:r>
              <a:rPr lang="ru-RU" sz="2400" dirty="0"/>
              <a:t> </a:t>
            </a:r>
            <a:r>
              <a:rPr lang="ru-RU" sz="2400" dirty="0" err="1"/>
              <a:t>викликає</a:t>
            </a:r>
            <a:r>
              <a:rPr lang="ru-RU" sz="2400" dirty="0"/>
              <a:t> урочище Городище. </a:t>
            </a:r>
            <a:r>
              <a:rPr lang="ru-RU" sz="2400" dirty="0" err="1" smtClean="0"/>
              <a:t>Розміщене</a:t>
            </a:r>
            <a:r>
              <a:rPr lang="ru-RU" sz="2400" dirty="0" smtClean="0"/>
              <a:t> </a:t>
            </a:r>
            <a:r>
              <a:rPr lang="ru-RU" sz="2400" dirty="0" err="1"/>
              <a:t>воно</a:t>
            </a:r>
            <a:r>
              <a:rPr lang="ru-RU" sz="2400" dirty="0"/>
              <a:t> на </a:t>
            </a:r>
            <a:r>
              <a:rPr lang="ru-RU" sz="2400" dirty="0" err="1"/>
              <a:t>високому</a:t>
            </a:r>
            <a:r>
              <a:rPr lang="ru-RU" sz="2400" dirty="0"/>
              <a:t> </a:t>
            </a:r>
            <a:r>
              <a:rPr lang="ru-RU" sz="2400" dirty="0" err="1"/>
              <a:t>скелястому</a:t>
            </a:r>
            <a:r>
              <a:rPr lang="ru-RU" sz="2400" dirty="0"/>
              <a:t> правому </a:t>
            </a:r>
            <a:r>
              <a:rPr lang="ru-RU" sz="2400" dirty="0" err="1"/>
              <a:t>березі</a:t>
            </a:r>
            <a:r>
              <a:rPr lang="ru-RU" sz="2400" dirty="0"/>
              <a:t> на </a:t>
            </a:r>
            <a:r>
              <a:rPr lang="ru-RU" sz="2400" dirty="0" err="1"/>
              <a:t>висоті</a:t>
            </a:r>
            <a:r>
              <a:rPr lang="ru-RU" sz="2400" dirty="0"/>
              <a:t> 334 м над </a:t>
            </a:r>
            <a:r>
              <a:rPr lang="ru-RU" sz="2400" dirty="0" err="1"/>
              <a:t>Дністром</a:t>
            </a:r>
            <a:r>
              <a:rPr lang="ru-RU" sz="2400" dirty="0"/>
              <a:t>. В </a:t>
            </a:r>
            <a:r>
              <a:rPr lang="ru-RU" sz="2400" dirty="0" err="1"/>
              <a:t>урочищі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</a:t>
            </a:r>
            <a:r>
              <a:rPr lang="ru-RU" sz="2400" dirty="0" err="1"/>
              <a:t>цілий</a:t>
            </a:r>
            <a:r>
              <a:rPr lang="ru-RU" sz="2400" dirty="0"/>
              <a:t> </a:t>
            </a:r>
            <a:r>
              <a:rPr lang="ru-RU" sz="2400" dirty="0" err="1"/>
              <a:t>печерний</a:t>
            </a:r>
            <a:r>
              <a:rPr lang="ru-RU" sz="2400" dirty="0"/>
              <a:t> комплекс, </a:t>
            </a:r>
            <a:r>
              <a:rPr lang="ru-RU" sz="2400" dirty="0" err="1"/>
              <a:t>нещодавно</a:t>
            </a:r>
            <a:r>
              <a:rPr lang="ru-RU" sz="2400" dirty="0"/>
              <a:t> </a:t>
            </a:r>
            <a:r>
              <a:rPr lang="ru-RU" sz="2400" dirty="0" err="1"/>
              <a:t>досліджений</a:t>
            </a:r>
            <a:r>
              <a:rPr lang="ru-RU" sz="2400" dirty="0"/>
              <a:t> археологами. </a:t>
            </a:r>
            <a:r>
              <a:rPr lang="ru-RU" sz="2400" dirty="0" err="1"/>
              <a:t>Найбільшою</a:t>
            </a:r>
            <a:r>
              <a:rPr lang="ru-RU" sz="2400" dirty="0"/>
              <a:t> </a:t>
            </a:r>
            <a:r>
              <a:rPr lang="ru-RU" sz="2400" dirty="0" err="1"/>
              <a:t>печерою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печера</a:t>
            </a:r>
            <a:r>
              <a:rPr lang="ru-RU" sz="2400" dirty="0"/>
              <a:t> </a:t>
            </a:r>
            <a:r>
              <a:rPr lang="ru-RU" sz="2400" dirty="0" smtClean="0"/>
              <a:t>«Грот Монаха". </a:t>
            </a:r>
            <a:r>
              <a:rPr lang="ru-RU" sz="2400" dirty="0"/>
              <a:t> </a:t>
            </a:r>
            <a:r>
              <a:rPr lang="ru-RU" sz="2400" dirty="0" err="1"/>
              <a:t>Також</a:t>
            </a:r>
            <a:r>
              <a:rPr lang="ru-RU" sz="2400" dirty="0"/>
              <a:t> тут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 smtClean="0"/>
              <a:t>виявлено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найдавніші</a:t>
            </a:r>
            <a:r>
              <a:rPr lang="ru-RU" sz="2400" dirty="0" smtClean="0"/>
              <a:t>, </a:t>
            </a:r>
            <a:r>
              <a:rPr lang="ru-RU" sz="2400" dirty="0" err="1" smtClean="0"/>
              <a:t>археологічні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знахідки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директор </a:t>
            </a:r>
            <a:r>
              <a:rPr lang="ru-RU" sz="2400" dirty="0" err="1" smtClean="0"/>
              <a:t>Інституту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екологічного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моніторингу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Академії</a:t>
            </a:r>
            <a:r>
              <a:rPr lang="ru-RU" sz="2400" dirty="0" smtClean="0"/>
              <a:t> Наук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, </a:t>
            </a:r>
            <a:r>
              <a:rPr lang="ru-RU" sz="2400" dirty="0" err="1" smtClean="0"/>
              <a:t>академік</a:t>
            </a:r>
            <a:r>
              <a:rPr lang="ru-RU" sz="2400" dirty="0" smtClean="0"/>
              <a:t> О. Ада - </a:t>
            </a:r>
            <a:r>
              <a:rPr lang="ru-RU" sz="2400" dirty="0" err="1" smtClean="0"/>
              <a:t>менко</a:t>
            </a:r>
            <a:r>
              <a:rPr lang="ru-RU" sz="2400" dirty="0" smtClean="0"/>
              <a:t> назвав </a:t>
            </a:r>
            <a:r>
              <a:rPr lang="ru-RU" sz="2400" dirty="0" err="1" smtClean="0"/>
              <a:t>унікальними</a:t>
            </a:r>
            <a:r>
              <a:rPr lang="ru-RU" sz="2400" dirty="0" smtClean="0"/>
              <a:t>. Вони  належать до </a:t>
            </a:r>
            <a:r>
              <a:rPr lang="ru-RU" sz="2400" dirty="0" err="1" smtClean="0"/>
              <a:t>пізньопалеолітичної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доби</a:t>
            </a:r>
            <a:r>
              <a:rPr lang="ru-RU" sz="2400" dirty="0" smtClean="0"/>
              <a:t>, а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свідчить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край та </a:t>
            </a:r>
            <a:r>
              <a:rPr lang="ru-RU" sz="2400" dirty="0" err="1" smtClean="0"/>
              <a:t>територія</a:t>
            </a:r>
            <a:r>
              <a:rPr lang="ru-RU" sz="2400" dirty="0" smtClean="0"/>
              <a:t> села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заселеними</a:t>
            </a:r>
            <a:r>
              <a:rPr lang="ru-RU" sz="2400" dirty="0" smtClean="0"/>
              <a:t> в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час.</a:t>
            </a:r>
            <a:endParaRPr lang="ru-RU" sz="2400" dirty="0"/>
          </a:p>
        </p:txBody>
      </p:sp>
    </p:spTree>
  </p:cSld>
  <p:clrMapOvr>
    <a:masterClrMapping/>
  </p:clrMapOvr>
  <p:transition advTm="483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userapi.com/c604729/v604729888/369d9/0kHyKS5a-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75724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Ходить легенда, </a:t>
            </a:r>
            <a:r>
              <a:rPr lang="ru-RU" sz="3200" dirty="0" err="1" smtClean="0">
                <a:solidFill>
                  <a:schemeClr val="bg1"/>
                </a:solidFill>
              </a:rPr>
              <a:t>що</a:t>
            </a:r>
            <a:r>
              <a:rPr lang="ru-RU" sz="3200" dirty="0" smtClean="0">
                <a:solidFill>
                  <a:schemeClr val="bg1"/>
                </a:solidFill>
              </a:rPr>
              <a:t> один монах </a:t>
            </a:r>
            <a:r>
              <a:rPr lang="ru-RU" sz="3200" dirty="0" err="1" smtClean="0">
                <a:solidFill>
                  <a:schemeClr val="bg1"/>
                </a:solidFill>
              </a:rPr>
              <a:t>вирішив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побудувати</a:t>
            </a:r>
            <a:r>
              <a:rPr lang="ru-RU" sz="3200" dirty="0" smtClean="0">
                <a:solidFill>
                  <a:schemeClr val="bg1"/>
                </a:solidFill>
              </a:rPr>
              <a:t> в </a:t>
            </a:r>
            <a:r>
              <a:rPr lang="ru-RU" sz="3200" dirty="0" err="1" smtClean="0">
                <a:solidFill>
                  <a:schemeClr val="bg1"/>
                </a:solidFill>
              </a:rPr>
              <a:t>скелі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церкву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Камінь</a:t>
            </a:r>
            <a:r>
              <a:rPr lang="ru-RU" sz="3200" dirty="0" smtClean="0">
                <a:solidFill>
                  <a:schemeClr val="bg1"/>
                </a:solidFill>
              </a:rPr>
              <a:t> тут </a:t>
            </a:r>
            <a:r>
              <a:rPr lang="ru-RU" sz="3200" dirty="0" err="1" smtClean="0">
                <a:solidFill>
                  <a:schemeClr val="bg1"/>
                </a:solidFill>
              </a:rPr>
              <a:t>був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такий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м'який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що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рубали </a:t>
            </a:r>
            <a:r>
              <a:rPr lang="ru-RU" sz="3200" dirty="0" err="1" smtClean="0">
                <a:solidFill>
                  <a:schemeClr val="bg1"/>
                </a:solidFill>
              </a:rPr>
              <a:t>дерев'яними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сокирами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Однак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існувала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вимога</a:t>
            </a:r>
            <a:r>
              <a:rPr lang="ru-RU" sz="3200" dirty="0" smtClean="0">
                <a:solidFill>
                  <a:schemeClr val="bg1"/>
                </a:solidFill>
              </a:rPr>
              <a:t>: </a:t>
            </a:r>
            <a:r>
              <a:rPr lang="ru-RU" sz="3200" dirty="0" err="1" smtClean="0">
                <a:solidFill>
                  <a:schemeClr val="bg1"/>
                </a:solidFill>
              </a:rPr>
              <a:t>ходити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туди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жінкам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було</a:t>
            </a:r>
            <a:r>
              <a:rPr lang="ru-RU" sz="3200" dirty="0" smtClean="0">
                <a:solidFill>
                  <a:schemeClr val="bg1"/>
                </a:solidFill>
              </a:rPr>
              <a:t> заборонено. Одного разу, </a:t>
            </a:r>
            <a:r>
              <a:rPr lang="ru-RU" sz="3200" dirty="0" err="1" smtClean="0">
                <a:solidFill>
                  <a:schemeClr val="bg1"/>
                </a:solidFill>
              </a:rPr>
              <a:t>переодягнувшись</a:t>
            </a:r>
            <a:r>
              <a:rPr lang="ru-RU" sz="3200" dirty="0" smtClean="0">
                <a:solidFill>
                  <a:schemeClr val="bg1"/>
                </a:solidFill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</a:rPr>
              <a:t>чоловічий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одяг</a:t>
            </a:r>
            <a:r>
              <a:rPr lang="ru-RU" sz="3200" dirty="0" smtClean="0">
                <a:solidFill>
                  <a:schemeClr val="bg1"/>
                </a:solidFill>
              </a:rPr>
              <a:t>, до того </a:t>
            </a:r>
            <a:r>
              <a:rPr lang="ru-RU" sz="3200" dirty="0" err="1" smtClean="0">
                <a:solidFill>
                  <a:schemeClr val="bg1"/>
                </a:solidFill>
              </a:rPr>
              <a:t>місця</a:t>
            </a:r>
            <a:r>
              <a:rPr lang="ru-RU" sz="3200" dirty="0" smtClean="0">
                <a:solidFill>
                  <a:schemeClr val="bg1"/>
                </a:solidFill>
              </a:rPr>
              <a:t> проникла </a:t>
            </a:r>
            <a:r>
              <a:rPr lang="ru-RU" sz="3200" dirty="0" err="1" smtClean="0">
                <a:solidFill>
                  <a:schemeClr val="bg1"/>
                </a:solidFill>
              </a:rPr>
              <a:t>жінка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Камінь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одразу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затверд</a:t>
            </a:r>
            <a:r>
              <a:rPr lang="ru-RU" sz="3200" dirty="0" smtClean="0">
                <a:solidFill>
                  <a:schemeClr val="bg1"/>
                </a:solidFill>
              </a:rPr>
              <a:t> так, </a:t>
            </a:r>
            <a:r>
              <a:rPr lang="ru-RU" sz="3200" dirty="0" err="1" smtClean="0">
                <a:solidFill>
                  <a:schemeClr val="bg1"/>
                </a:solidFill>
              </a:rPr>
              <a:t>що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тесати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його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дерев'яними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сокирами</a:t>
            </a:r>
            <a:r>
              <a:rPr lang="ru-RU" sz="3200" dirty="0" smtClean="0">
                <a:solidFill>
                  <a:schemeClr val="bg1"/>
                </a:solidFill>
              </a:rPr>
              <a:t> стало </a:t>
            </a:r>
            <a:r>
              <a:rPr lang="ru-RU" sz="3200" dirty="0" err="1" smtClean="0">
                <a:solidFill>
                  <a:schemeClr val="bg1"/>
                </a:solidFill>
              </a:rPr>
              <a:t>неможливо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err="1" smtClean="0">
                <a:solidFill>
                  <a:schemeClr val="bg1"/>
                </a:solidFill>
              </a:rPr>
              <a:t>Будівництво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припинили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але</a:t>
            </a:r>
            <a:r>
              <a:rPr lang="ru-RU" sz="3200" dirty="0" smtClean="0">
                <a:solidFill>
                  <a:schemeClr val="bg1"/>
                </a:solidFill>
              </a:rPr>
              <a:t> грот </a:t>
            </a:r>
            <a:r>
              <a:rPr lang="ru-RU" sz="3200" dirty="0" err="1" smtClean="0">
                <a:solidFill>
                  <a:schemeClr val="bg1"/>
                </a:solidFill>
              </a:rPr>
              <a:t>ще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тривалий</a:t>
            </a:r>
            <a:r>
              <a:rPr lang="ru-RU" sz="3200" dirty="0" smtClean="0">
                <a:solidFill>
                  <a:schemeClr val="bg1"/>
                </a:solidFill>
              </a:rPr>
              <a:t> час служив </a:t>
            </a:r>
            <a:r>
              <a:rPr lang="ru-RU" sz="3200" dirty="0" err="1" smtClean="0">
                <a:solidFill>
                  <a:schemeClr val="bg1"/>
                </a:solidFill>
              </a:rPr>
              <a:t>печерним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чи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скельним</a:t>
            </a:r>
            <a:r>
              <a:rPr lang="ru-RU" sz="3200" dirty="0" smtClean="0">
                <a:solidFill>
                  <a:schemeClr val="bg1"/>
                </a:solidFill>
              </a:rPr>
              <a:t> храмом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580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.userapi.com/c630323/v630323099/4b3eb/eR5gRIHK2Y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Перша </a:t>
            </a:r>
            <a:r>
              <a:rPr lang="ru-RU" dirty="0" err="1"/>
              <a:t>писемна</a:t>
            </a:r>
            <a:r>
              <a:rPr lang="ru-RU" dirty="0"/>
              <a:t> </a:t>
            </a:r>
            <a:r>
              <a:rPr lang="ru-RU" dirty="0" err="1"/>
              <a:t>згадка</a:t>
            </a:r>
            <a:r>
              <a:rPr lang="ru-RU" dirty="0"/>
              <a:t> про село  — </a:t>
            </a:r>
            <a:r>
              <a:rPr lang="ru-RU" dirty="0" smtClean="0"/>
              <a:t>1421 р.,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«</a:t>
            </a:r>
            <a:r>
              <a:rPr lang="ru-RU" dirty="0" err="1"/>
              <a:t>Збором</a:t>
            </a:r>
            <a:r>
              <a:rPr lang="ru-RU" dirty="0"/>
              <a:t> </a:t>
            </a:r>
            <a:r>
              <a:rPr lang="ru-RU" dirty="0" err="1"/>
              <a:t>документ</a:t>
            </a:r>
            <a:r>
              <a:rPr lang="ru-RU" dirty="0" err="1">
                <a:solidFill>
                  <a:schemeClr val="bg1"/>
                </a:solidFill>
              </a:rPr>
              <a:t>ів</a:t>
            </a:r>
            <a:r>
              <a:rPr lang="ru-RU" dirty="0"/>
              <a:t> </a:t>
            </a:r>
            <a:r>
              <a:rPr lang="ru-RU" dirty="0" err="1">
                <a:solidFill>
                  <a:schemeClr val="bg1"/>
                </a:solidFill>
              </a:rPr>
              <a:t>Малопольських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>В </a:t>
            </a:r>
            <a:r>
              <a:rPr lang="ru-RU" dirty="0" err="1" smtClean="0"/>
              <a:t>документі</a:t>
            </a:r>
            <a:r>
              <a:rPr lang="ru-RU" dirty="0" smtClean="0"/>
              <a:t> №2006 говориться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Владислав -- король </a:t>
            </a:r>
            <a:r>
              <a:rPr lang="ru-RU" dirty="0" err="1" smtClean="0"/>
              <a:t>Польщі</a:t>
            </a:r>
            <a:r>
              <a:rPr lang="ru-RU" dirty="0" smtClean="0"/>
              <a:t> - </a:t>
            </a:r>
            <a:r>
              <a:rPr lang="ru-RU" dirty="0" err="1" smtClean="0"/>
              <a:t>на</a:t>
            </a:r>
            <a:r>
              <a:rPr lang="ru-RU" dirty="0" err="1" smtClean="0">
                <a:solidFill>
                  <a:schemeClr val="bg1"/>
                </a:solidFill>
              </a:rPr>
              <a:t>дає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власність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/>
              <a:t>Хмаричу</a:t>
            </a:r>
            <a:r>
              <a:rPr lang="ru-RU" dirty="0" smtClean="0"/>
              <a:t> </a:t>
            </a:r>
            <a:r>
              <a:rPr lang="ru-RU" dirty="0" err="1" smtClean="0"/>
              <a:t>Олежкові</a:t>
            </a:r>
            <a:r>
              <a:rPr lang="ru-RU" dirty="0" smtClean="0"/>
              <a:t> села </a:t>
            </a:r>
            <a:r>
              <a:rPr lang="ru-RU" dirty="0" err="1" smtClean="0"/>
              <a:t>Коропець</a:t>
            </a:r>
            <a:r>
              <a:rPr lang="ru-RU" dirty="0" smtClean="0"/>
              <a:t>, </a:t>
            </a:r>
            <a:r>
              <a:rPr lang="ru-RU" dirty="0" err="1" smtClean="0"/>
              <a:t>Новосілку</a:t>
            </a:r>
            <a:r>
              <a:rPr lang="ru-RU" dirty="0" smtClean="0"/>
              <a:t>, </a:t>
            </a:r>
            <a:r>
              <a:rPr lang="ru-RU" dirty="0" err="1" smtClean="0"/>
              <a:t>Стінку</a:t>
            </a:r>
            <a:r>
              <a:rPr lang="ru-RU" dirty="0" smtClean="0"/>
              <a:t>, </a:t>
            </a:r>
            <a:r>
              <a:rPr lang="ru-RU" dirty="0" err="1" smtClean="0"/>
              <a:t>Горигляди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річки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/>
              <a:t>Дністер</a:t>
            </a:r>
            <a:r>
              <a:rPr lang="ru-RU" dirty="0" smtClean="0"/>
              <a:t> та </a:t>
            </a:r>
            <a:r>
              <a:rPr lang="ru-RU" dirty="0" err="1" smtClean="0"/>
              <a:t>Олешу</a:t>
            </a:r>
            <a:r>
              <a:rPr lang="ru-RU" dirty="0" smtClean="0"/>
              <a:t>. </a:t>
            </a:r>
            <a:r>
              <a:rPr lang="ru-RU" dirty="0" err="1" smtClean="0"/>
              <a:t>Дані</a:t>
            </a:r>
            <a:r>
              <a:rPr lang="ru-RU" dirty="0" smtClean="0"/>
              <a:t> села </a:t>
            </a:r>
            <a:r>
              <a:rPr lang="ru-RU" dirty="0" err="1" smtClean="0"/>
              <a:t>розташовані</a:t>
            </a:r>
            <a:r>
              <a:rPr lang="ru-RU" dirty="0" smtClean="0"/>
              <a:t> в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Руській</a:t>
            </a:r>
            <a:r>
              <a:rPr lang="ru-RU" dirty="0" smtClean="0"/>
              <a:t>, у </a:t>
            </a:r>
            <a:r>
              <a:rPr lang="ru-RU" dirty="0" err="1" smtClean="0"/>
              <a:t>повіті</a:t>
            </a:r>
            <a:r>
              <a:rPr lang="ru-RU" dirty="0" smtClean="0"/>
              <a:t> </a:t>
            </a:r>
            <a:r>
              <a:rPr lang="ru-RU" dirty="0" err="1" smtClean="0"/>
              <a:t>Галицькім</a:t>
            </a:r>
            <a:r>
              <a:rPr lang="ru-RU" dirty="0" smtClean="0"/>
              <a:t>. Се</a:t>
            </a:r>
            <a:r>
              <a:rPr lang="ru-RU" dirty="0" smtClean="0">
                <a:solidFill>
                  <a:schemeClr val="bg1"/>
                </a:solidFill>
              </a:rPr>
              <a:t>ла </a:t>
            </a:r>
            <a:r>
              <a:rPr lang="ru-RU" dirty="0" smtClean="0"/>
              <a:t> </a:t>
            </a:r>
            <a:r>
              <a:rPr lang="ru-RU" dirty="0" err="1" smtClean="0"/>
              <a:t>надаються</a:t>
            </a:r>
            <a:r>
              <a:rPr lang="ru-RU" dirty="0" smtClean="0"/>
              <a:t> </a:t>
            </a:r>
            <a:r>
              <a:rPr lang="ru-RU" dirty="0" err="1" smtClean="0"/>
              <a:t>Олежкові</a:t>
            </a:r>
            <a:r>
              <a:rPr lang="ru-RU" dirty="0" smtClean="0"/>
              <a:t> </a:t>
            </a:r>
            <a:r>
              <a:rPr lang="ru-RU" dirty="0" err="1" smtClean="0"/>
              <a:t>Хмаричу</a:t>
            </a:r>
            <a:r>
              <a:rPr lang="ru-RU" dirty="0" smtClean="0"/>
              <a:t> за </a:t>
            </a:r>
            <a:r>
              <a:rPr lang="ru-RU" dirty="0" err="1" smtClean="0"/>
              <a:t>тривалу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вірну</a:t>
            </a:r>
            <a:r>
              <a:rPr lang="ru-RU" dirty="0" smtClean="0"/>
              <a:t> службу королю.</a:t>
            </a:r>
            <a:br>
              <a:rPr lang="ru-RU" dirty="0" smtClean="0"/>
            </a:br>
            <a:r>
              <a:rPr lang="ru-RU" dirty="0" err="1" smtClean="0"/>
              <a:t>Надаються</a:t>
            </a:r>
            <a:r>
              <a:rPr lang="ru-RU" dirty="0" smtClean="0"/>
              <a:t> у </a:t>
            </a:r>
            <a:r>
              <a:rPr lang="ru-RU" dirty="0" err="1" smtClean="0"/>
              <a:t>власність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ліси</a:t>
            </a:r>
            <a:r>
              <a:rPr lang="ru-RU" dirty="0" smtClean="0"/>
              <a:t>, </a:t>
            </a:r>
            <a:r>
              <a:rPr lang="ru-RU" dirty="0" err="1" smtClean="0"/>
              <a:t>гаї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довкола</a:t>
            </a:r>
            <a:r>
              <a:rPr lang="ru-RU" dirty="0" smtClean="0"/>
              <a:t> </a:t>
            </a:r>
            <a:r>
              <a:rPr lang="ru-RU" dirty="0" err="1" smtClean="0"/>
              <a:t>сіл</a:t>
            </a:r>
            <a:r>
              <a:rPr lang="ru-RU" dirty="0" smtClean="0"/>
              <a:t>, та </a:t>
            </a:r>
            <a:r>
              <a:rPr lang="ru-RU" dirty="0" err="1" smtClean="0"/>
              <a:t>риба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Дністра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власник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зобов’язаний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/>
              <a:t>надавати</a:t>
            </a:r>
            <a:r>
              <a:rPr lang="ru-RU" dirty="0" smtClean="0"/>
              <a:t> королю </a:t>
            </a:r>
            <a:r>
              <a:rPr lang="ru-RU" dirty="0" err="1" smtClean="0"/>
              <a:t>військову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. </a:t>
            </a:r>
            <a:r>
              <a:rPr lang="ru-RU" dirty="0" err="1" smtClean="0"/>
              <a:t>Даний</a:t>
            </a:r>
            <a:r>
              <a:rPr lang="ru-RU" dirty="0" smtClean="0"/>
              <a:t> доку</a:t>
            </a:r>
            <a:r>
              <a:rPr lang="ru-RU" dirty="0" smtClean="0">
                <a:solidFill>
                  <a:schemeClr val="bg1"/>
                </a:solidFill>
              </a:rPr>
              <a:t>мент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виданий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Краківському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таборі</a:t>
            </a:r>
            <a:r>
              <a:rPr lang="ru-RU" dirty="0" smtClean="0">
                <a:solidFill>
                  <a:schemeClr val="bg1"/>
                </a:solidFill>
              </a:rPr>
              <a:t> року </a:t>
            </a:r>
            <a:r>
              <a:rPr lang="ru-RU" dirty="0" err="1" smtClean="0">
                <a:solidFill>
                  <a:schemeClr val="bg1"/>
                </a:solidFill>
              </a:rPr>
              <a:t>Божого</a:t>
            </a:r>
            <a:r>
              <a:rPr lang="ru-RU" dirty="0" smtClean="0">
                <a:solidFill>
                  <a:schemeClr val="bg1"/>
                </a:solidFill>
              </a:rPr>
              <a:t> 1421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/>
              <a:t>канцелярії</a:t>
            </a:r>
            <a:r>
              <a:rPr lang="ru-RU" dirty="0" smtClean="0"/>
              <a:t> короля </a:t>
            </a:r>
            <a:r>
              <a:rPr lang="ru-RU" dirty="0" err="1" smtClean="0"/>
              <a:t>Польщі</a:t>
            </a:r>
            <a:r>
              <a:rPr lang="ru-RU" dirty="0" smtClean="0"/>
              <a:t>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Поки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документів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зайдено</a:t>
            </a:r>
            <a:r>
              <a:rPr lang="ru-RU" dirty="0" smtClean="0">
                <a:solidFill>
                  <a:schemeClr val="bg1"/>
                </a:solidFill>
              </a:rPr>
              <a:t>, тому 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сказати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вперше</a:t>
            </a:r>
            <a:r>
              <a:rPr lang="ru-RU" dirty="0" smtClean="0">
                <a:solidFill>
                  <a:schemeClr val="bg1"/>
                </a:solidFill>
              </a:rPr>
              <a:t> с. </a:t>
            </a:r>
            <a:r>
              <a:rPr lang="ru-RU" dirty="0" err="1" smtClean="0">
                <a:solidFill>
                  <a:schemeClr val="bg1"/>
                </a:solidFill>
              </a:rPr>
              <a:t>Горигляди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згадується</a:t>
            </a:r>
            <a:r>
              <a:rPr lang="ru-RU" dirty="0" smtClean="0">
                <a:solidFill>
                  <a:schemeClr val="bg1"/>
                </a:solidFill>
              </a:rPr>
              <a:t> у 1421 </a:t>
            </a:r>
            <a:r>
              <a:rPr lang="ru-RU" dirty="0" err="1" smtClean="0">
                <a:solidFill>
                  <a:schemeClr val="bg1"/>
                </a:solidFill>
              </a:rPr>
              <a:t>році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Але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означає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таких </a:t>
            </a:r>
            <a:r>
              <a:rPr lang="ru-RU" dirty="0" err="1" smtClean="0">
                <a:solidFill>
                  <a:schemeClr val="bg1"/>
                </a:solidFill>
              </a:rPr>
              <a:t>документів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існує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8211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141414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1029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Anonim_147</cp:lastModifiedBy>
  <cp:revision>80</cp:revision>
  <dcterms:created xsi:type="dcterms:W3CDTF">2017-03-13T15:04:23Z</dcterms:created>
  <dcterms:modified xsi:type="dcterms:W3CDTF">2019-05-06T19:51:40Z</dcterms:modified>
</cp:coreProperties>
</file>