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8" d="100"/>
          <a:sy n="208" d="100"/>
        </p:scale>
        <p:origin x="2892" y="6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7BAB-3FC2-40F0-B7EB-55D8D638199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5B20-A29D-4453-9D45-CD53F012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7BAB-3FC2-40F0-B7EB-55D8D638199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5B20-A29D-4453-9D45-CD53F012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7BAB-3FC2-40F0-B7EB-55D8D638199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5B20-A29D-4453-9D45-CD53F012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7BAB-3FC2-40F0-B7EB-55D8D638199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5B20-A29D-4453-9D45-CD53F012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7BAB-3FC2-40F0-B7EB-55D8D638199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5B20-A29D-4453-9D45-CD53F012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7BAB-3FC2-40F0-B7EB-55D8D638199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5B20-A29D-4453-9D45-CD53F012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7BAB-3FC2-40F0-B7EB-55D8D638199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5B20-A29D-4453-9D45-CD53F012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7BAB-3FC2-40F0-B7EB-55D8D638199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5B20-A29D-4453-9D45-CD53F012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7BAB-3FC2-40F0-B7EB-55D8D638199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5B20-A29D-4453-9D45-CD53F012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7BAB-3FC2-40F0-B7EB-55D8D638199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5B20-A29D-4453-9D45-CD53F012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7BAB-3FC2-40F0-B7EB-55D8D638199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5B20-A29D-4453-9D45-CD53F012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37BAB-3FC2-40F0-B7EB-55D8D638199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65B20-A29D-4453-9D45-CD53F012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ika.sydorchuk18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ЧИСТОТ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3584" y="2564904"/>
            <a:ext cx="5830416" cy="1470025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Сидорчук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Вікторія Тарасівна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437112"/>
            <a:ext cx="5464696" cy="2016224"/>
          </a:xfrm>
        </p:spPr>
        <p:txBody>
          <a:bodyPr>
            <a:normAutofit fontScale="92500" lnSpcReduction="20000"/>
          </a:bodyPr>
          <a:lstStyle/>
          <a:p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Учениця 11 класу 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Опорного закладу 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“Городоцький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ліцей”</a:t>
            </a:r>
            <a:endPara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Городоцької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сільської ради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Рівненського району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Рівненської області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Контактний телефон :0983036506(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вайбер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vika.sydorchuk18@gmail.com</a:t>
            </a:r>
            <a:endPara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 : Юрчик Олена Юріївна </a:t>
            </a:r>
          </a:p>
          <a:p>
            <a:endPara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60648"/>
            <a:ext cx="2304256" cy="445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ЧИСТОТ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ЧИСТОТА\зображення_viber_2021-04-06_10-18-08.jpg"/>
          <p:cNvPicPr>
            <a:picLocks noChangeAspect="1" noChangeArrowheads="1"/>
          </p:cNvPicPr>
          <p:nvPr/>
        </p:nvPicPr>
        <p:blipFill>
          <a:blip r:embed="rId3" cstate="print"/>
          <a:srcRect t="2485" r="2264" b="8061"/>
          <a:stretch>
            <a:fillRect/>
          </a:stretch>
        </p:blipFill>
        <p:spPr bwMode="auto">
          <a:xfrm>
            <a:off x="1691680" y="260648"/>
            <a:ext cx="3816424" cy="4657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ЧИСТОТ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ЧИСТОТА\зображення_viber_2021-04-06_10-19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482817">
            <a:off x="5034427" y="2877811"/>
            <a:ext cx="2951064" cy="3934752"/>
          </a:xfrm>
          <a:prstGeom prst="rect">
            <a:avLst/>
          </a:prstGeom>
          <a:noFill/>
        </p:spPr>
      </p:pic>
      <p:pic>
        <p:nvPicPr>
          <p:cNvPr id="4099" name="Picture 3" descr="C:\Users\user\Desktop\ЧИСТОТА\зображення_viber_2021-04-06_10-20-24.jpg"/>
          <p:cNvPicPr>
            <a:picLocks noChangeAspect="1" noChangeArrowheads="1"/>
          </p:cNvPicPr>
          <p:nvPr/>
        </p:nvPicPr>
        <p:blipFill>
          <a:blip r:embed="rId4" cstate="print"/>
          <a:srcRect t="1491" r="861" b="13461"/>
          <a:stretch>
            <a:fillRect/>
          </a:stretch>
        </p:blipFill>
        <p:spPr bwMode="auto">
          <a:xfrm rot="21053539">
            <a:off x="744605" y="345087"/>
            <a:ext cx="4595664" cy="2956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ЧИСТОТ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5"/>
          <p:cNvSpPr>
            <a:spLocks noGrp="1"/>
          </p:cNvSpPr>
          <p:nvPr>
            <p:ph idx="1"/>
          </p:nvPr>
        </p:nvSpPr>
        <p:spPr>
          <a:xfrm>
            <a:off x="1043608" y="260648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algn="l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Опис пам'ятки :</a:t>
            </a:r>
          </a:p>
          <a:p>
            <a:pPr>
              <a:lnSpc>
                <a:spcPct val="170000"/>
              </a:lnSpc>
            </a:pPr>
            <a:r>
              <a:rPr lang="uk-UA" sz="6700" dirty="0" smtClean="0"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uk-UA" sz="6700" dirty="0" err="1" smtClean="0">
                <a:latin typeface="Times New Roman" pitchFamily="18" charset="0"/>
                <a:cs typeface="Times New Roman" pitchFamily="18" charset="0"/>
              </a:rPr>
              <a:t>“Перше</a:t>
            </a:r>
            <a:r>
              <a:rPr lang="uk-UA" sz="6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700" dirty="0" err="1" smtClean="0">
                <a:latin typeface="Times New Roman" pitchFamily="18" charset="0"/>
                <a:cs typeface="Times New Roman" pitchFamily="18" charset="0"/>
              </a:rPr>
              <a:t>словечко”</a:t>
            </a:r>
            <a:r>
              <a:rPr lang="uk-UA" sz="6700" dirty="0" smtClean="0">
                <a:latin typeface="Times New Roman" pitchFamily="18" charset="0"/>
                <a:cs typeface="Times New Roman" pitchFamily="18" charset="0"/>
              </a:rPr>
              <a:t> Хрестоматія для малюків від 3 до 8 років</a:t>
            </a:r>
          </a:p>
          <a:p>
            <a:pPr>
              <a:lnSpc>
                <a:spcPct val="170000"/>
              </a:lnSpc>
            </a:pPr>
            <a:r>
              <a:rPr lang="uk-UA" sz="6700" dirty="0" smtClean="0">
                <a:latin typeface="Times New Roman" pitchFamily="18" charset="0"/>
                <a:cs typeface="Times New Roman" pitchFamily="18" charset="0"/>
              </a:rPr>
              <a:t>Автор  Клавдія Лукашевич</a:t>
            </a:r>
          </a:p>
          <a:p>
            <a:pPr>
              <a:lnSpc>
                <a:spcPct val="170000"/>
              </a:lnSpc>
            </a:pPr>
            <a:r>
              <a:rPr lang="uk-UA" sz="6700" dirty="0" smtClean="0">
                <a:latin typeface="Times New Roman" pitchFamily="18" charset="0"/>
                <a:cs typeface="Times New Roman" pitchFamily="18" charset="0"/>
              </a:rPr>
              <a:t>1912 рік</a:t>
            </a:r>
          </a:p>
          <a:p>
            <a:pPr>
              <a:lnSpc>
                <a:spcPct val="170000"/>
              </a:lnSpc>
            </a:pPr>
            <a:r>
              <a:rPr lang="uk-UA" sz="6700" dirty="0" smtClean="0">
                <a:latin typeface="Times New Roman" pitchFamily="18" charset="0"/>
                <a:cs typeface="Times New Roman" pitchFamily="18" charset="0"/>
              </a:rPr>
              <a:t>м. Москва</a:t>
            </a:r>
          </a:p>
          <a:p>
            <a:pPr>
              <a:lnSpc>
                <a:spcPct val="170000"/>
              </a:lnSpc>
            </a:pPr>
            <a:r>
              <a:rPr lang="uk-UA" sz="6700" dirty="0" smtClean="0">
                <a:latin typeface="Times New Roman" pitchFamily="18" charset="0"/>
                <a:cs typeface="Times New Roman" pitchFamily="18" charset="0"/>
              </a:rPr>
              <a:t>Посібник створений та виданий у власному видавництві </a:t>
            </a:r>
            <a:br>
              <a:rPr lang="uk-UA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700" dirty="0" smtClean="0">
                <a:latin typeface="Times New Roman" pitchFamily="18" charset="0"/>
                <a:cs typeface="Times New Roman" pitchFamily="18" charset="0"/>
              </a:rPr>
              <a:t>К. Лукашевич та присвячений внукам Борису та Ірині.</a:t>
            </a:r>
            <a:br>
              <a:rPr lang="uk-UA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700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31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Сидорчук  Вікторія Тарасівна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Сидорчук  Вікторія Тарасівна</dc:title>
  <dc:creator>user</dc:creator>
  <cp:lastModifiedBy>user</cp:lastModifiedBy>
  <cp:revision>10</cp:revision>
  <dcterms:created xsi:type="dcterms:W3CDTF">2021-04-06T11:15:41Z</dcterms:created>
  <dcterms:modified xsi:type="dcterms:W3CDTF">2021-04-09T07:22:20Z</dcterms:modified>
</cp:coreProperties>
</file>