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232248" cy="419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2852936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Могильна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Валентинівна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9 класу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Опорного закладу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“Городоцький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ліцей”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Городоцької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сільської ради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Рівненського району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Рівненської області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Контактний телефон : 0962620642(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dashaha1406@gmail.com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Керівник: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Майструк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Наталія Олексіївна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9" y="692696"/>
            <a:ext cx="383429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ЧИСТОТ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6419056" cy="312494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70000"/>
              </a:lnSpc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Опис пам'ятки :</a:t>
            </a:r>
          </a:p>
          <a:p>
            <a:pPr marL="0" lvl="0" indent="0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фото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прадідуся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Трофимчука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lnSpc>
                <a:spcPct val="170000"/>
              </a:lnSpc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(по татовій лінії)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1880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с.Городок,  Рівненський район, Рівненська область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2021-04-07T10:51:03Z</dcterms:created>
  <dcterms:modified xsi:type="dcterms:W3CDTF">2021-04-07T11:47:26Z</dcterms:modified>
</cp:coreProperties>
</file>