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54C5A-02C2-4792-BA6F-680CBC46F7E6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8AC27-1AA6-4F78-B879-0A05CA81E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ЧИСТОТА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2204864"/>
            <a:ext cx="5324128" cy="1470025"/>
          </a:xfrm>
        </p:spPr>
        <p:txBody>
          <a:bodyPr/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Кухарук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Анна Романівна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400" y="4509120"/>
            <a:ext cx="5000600" cy="1752600"/>
          </a:xfrm>
        </p:spPr>
        <p:txBody>
          <a:bodyPr>
            <a:normAutofit fontScale="40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Учениця 9 класу 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Опорного закладу 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“Городоцький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ліцей”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Городоцької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сільської ради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Рівненського району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Рівненської області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Контактний телефон : 0962620642( 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вайбер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Е-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kuharuk1986@gmail.com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Керівник: 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Майструк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Наталія Олексіївна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48680"/>
            <a:ext cx="293783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ЧИСТОТА\5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548680"/>
            <a:ext cx="329436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ЧИСТОТА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1196752"/>
            <a:ext cx="8136904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Опис пам'ятки :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фото</a:t>
            </a:r>
            <a:r>
              <a:rPr kumimoji="0" lang="uk-UA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прабабусі Мороз Ганни Іванівни   та її сестри  </a:t>
            </a:r>
            <a:r>
              <a:rPr kumimoji="0" lang="uk-UA" sz="7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Повх</a:t>
            </a:r>
            <a:r>
              <a:rPr kumimoji="0" lang="uk-UA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Надії  Іванівни </a:t>
            </a:r>
            <a:endParaRPr kumimoji="0" lang="en-US" sz="7200" b="0" i="0" u="none" strike="noStrike" kern="1200" cap="none" spc="0" normalizeH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72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(по татовій лінії)  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19</a:t>
            </a:r>
            <a:r>
              <a:rPr kumimoji="0" lang="uk-UA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46  </a:t>
            </a: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рік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7200" dirty="0" err="1" smtClean="0">
                <a:latin typeface="Times New Roman" pitchFamily="18" charset="0"/>
                <a:cs typeface="Times New Roman" pitchFamily="18" charset="0"/>
              </a:rPr>
              <a:t>с.Крупець</a:t>
            </a:r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7200" dirty="0" err="1" smtClean="0">
                <a:latin typeface="Times New Roman" pitchFamily="18" charset="0"/>
                <a:cs typeface="Times New Roman" pitchFamily="18" charset="0"/>
              </a:rPr>
              <a:t>Радивилівський</a:t>
            </a:r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  район</a:t>
            </a: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62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Кухарук  Анна Романівна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Кухарук  Анна Романівна</dc:title>
  <dc:creator>user</dc:creator>
  <cp:lastModifiedBy>user</cp:lastModifiedBy>
  <cp:revision>5</cp:revision>
  <dcterms:created xsi:type="dcterms:W3CDTF">2021-04-07T10:44:19Z</dcterms:created>
  <dcterms:modified xsi:type="dcterms:W3CDTF">2021-04-09T07:23:49Z</dcterms:modified>
</cp:coreProperties>
</file>