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68" r:id="rId2"/>
    <p:sldId id="272" r:id="rId3"/>
    <p:sldId id="293" r:id="rId4"/>
    <p:sldId id="294" r:id="rId5"/>
    <p:sldId id="295" r:id="rId6"/>
    <p:sldId id="296" r:id="rId7"/>
    <p:sldId id="271" r:id="rId8"/>
    <p:sldId id="273" r:id="rId9"/>
    <p:sldId id="269" r:id="rId10"/>
    <p:sldId id="274" r:id="rId11"/>
    <p:sldId id="270" r:id="rId12"/>
    <p:sldId id="275" r:id="rId13"/>
    <p:sldId id="287" r:id="rId14"/>
    <p:sldId id="288" r:id="rId15"/>
    <p:sldId id="289" r:id="rId16"/>
    <p:sldId id="290" r:id="rId17"/>
    <p:sldId id="291" r:id="rId18"/>
    <p:sldId id="292" r:id="rId19"/>
    <p:sldId id="297" r:id="rId20"/>
    <p:sldId id="298" r:id="rId21"/>
    <p:sldId id="299" r:id="rId22"/>
    <p:sldId id="30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003"/>
    <a:srgbClr val="632D09"/>
    <a:srgbClr val="391A05"/>
    <a:srgbClr val="4D2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96" y="126"/>
      </p:cViewPr>
      <p:guideLst>
        <p:guide orient="horz" pos="2160"/>
        <p:guide pos="3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027D-4B10-8365-70149BBF7D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027D-4B10-8365-70149BBF7D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027D-4B10-8365-70149BBF7D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027D-4B10-8365-70149BBF7DA4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(31)</c:v>
                </c:pt>
                <c:pt idx="1">
                  <c:v>Достатній рівень (87)</c:v>
                </c:pt>
                <c:pt idx="2">
                  <c:v>середній рівень (48)</c:v>
                </c:pt>
                <c:pt idx="3">
                  <c:v>Початковий рівень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</c:v>
                </c:pt>
                <c:pt idx="1">
                  <c:v>48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7D-4B10-8365-70149BBF7D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053591340298203"/>
          <c:y val="9.5586129690396399E-2"/>
          <c:w val="0.43292813888460102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7506-494B-B95E-333124A2C7B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7506-494B-B95E-333124A2C7B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7506-494B-B95E-333124A2C7B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7506-494B-B95E-333124A2C7BD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(22%)</c:v>
                </c:pt>
                <c:pt idx="1">
                  <c:v>Достатній рівень (44%)</c:v>
                </c:pt>
                <c:pt idx="2">
                  <c:v>Середній рівень (33%)</c:v>
                </c:pt>
                <c:pt idx="3">
                  <c:v>Початковий рівень (1%)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44</c:v>
                </c:pt>
                <c:pt idx="2">
                  <c:v>33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06-494B-B95E-333124A2C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0731392"/>
        <c:axId val="190732928"/>
      </c:barChart>
      <c:catAx>
        <c:axId val="190731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0732928"/>
        <c:crosses val="autoZero"/>
        <c:auto val="1"/>
        <c:lblAlgn val="ctr"/>
        <c:lblOffset val="100"/>
        <c:noMultiLvlLbl val="0"/>
      </c:catAx>
      <c:valAx>
        <c:axId val="190732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0731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003153033035103"/>
          <c:y val="6.6906315785204104E-2"/>
          <c:w val="0.42741584938974803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FD32-423C-94BE-EA8682E9339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FD32-423C-94BE-EA8682E9339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FD32-423C-94BE-EA8682E9339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FD32-423C-94BE-EA8682E9339F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50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D32-423C-94BE-EA8682E933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258415061025203"/>
          <c:y val="0.13644850146628801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985711788356E-2"/>
          <c:y val="2.8596055017218201E-2"/>
          <c:w val="0.57374557024698702"/>
          <c:h val="0.9068799915632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0C1D-47DF-A5A5-BD71C292A43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0C1D-47DF-A5A5-BD71C292A43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0C1D-47DF-A5A5-BD71C292A43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0C1D-47DF-A5A5-BD71C292A432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(8%)</c:v>
                </c:pt>
                <c:pt idx="1">
                  <c:v>Достатній рівень (50%)</c:v>
                </c:pt>
                <c:pt idx="2">
                  <c:v>Середній рівень (42%)</c:v>
                </c:pt>
                <c:pt idx="3">
                  <c:v>Початковий рівень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50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1D-47DF-A5A5-BD71C292A4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2049920"/>
        <c:axId val="192051456"/>
      </c:barChart>
      <c:catAx>
        <c:axId val="192049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2051456"/>
        <c:crosses val="autoZero"/>
        <c:auto val="1"/>
        <c:lblAlgn val="ctr"/>
        <c:lblOffset val="100"/>
        <c:noMultiLvlLbl val="0"/>
      </c:catAx>
      <c:valAx>
        <c:axId val="192051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204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697216980247901"/>
          <c:y val="2.5154031175342101E-3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9CE0-4DB7-A69F-8FFAD672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9CE0-4DB7-A69F-8FFAD672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9CE0-4DB7-A69F-8FFAD672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9CE0-4DB7-A69F-8FFAD672A5FF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32</c:v>
                </c:pt>
                <c:pt idx="2">
                  <c:v>53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CE0-4DB7-A69F-8FFAD672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258415061025203"/>
          <c:y val="0.13644850146628801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985711788356E-2"/>
          <c:y val="2.8596055017218201E-2"/>
          <c:w val="0.57374557024698702"/>
          <c:h val="0.9068799915632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C07D-473A-A0B4-254045BB1F9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C07D-473A-A0B4-254045BB1F9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C07D-473A-A0B4-254045BB1F9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C07D-473A-A0B4-254045BB1F92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(12%)</c:v>
                </c:pt>
                <c:pt idx="1">
                  <c:v>Достатній рівень (32%)</c:v>
                </c:pt>
                <c:pt idx="2">
                  <c:v>Середній рівень (53%)</c:v>
                </c:pt>
                <c:pt idx="3">
                  <c:v>Початковий рівень (3%)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32</c:v>
                </c:pt>
                <c:pt idx="2">
                  <c:v>53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7D-473A-A0B4-254045BB1F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1695872"/>
        <c:axId val="191714048"/>
      </c:barChart>
      <c:catAx>
        <c:axId val="191695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1714048"/>
        <c:crosses val="autoZero"/>
        <c:auto val="1"/>
        <c:lblAlgn val="ctr"/>
        <c:lblOffset val="100"/>
        <c:noMultiLvlLbl val="0"/>
      </c:catAx>
      <c:valAx>
        <c:axId val="191714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169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697216980247901"/>
          <c:y val="2.5154031175342101E-3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B352-4D5C-AF27-7E3DC133737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B352-4D5C-AF27-7E3DC133737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B352-4D5C-AF27-7E3DC133737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B352-4D5C-AF27-7E3DC1337379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34</c:v>
                </c:pt>
                <c:pt idx="2">
                  <c:v>58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52-4D5C-AF27-7E3DC1337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258415061025203"/>
          <c:y val="0.13644850146628801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985711788356E-2"/>
          <c:y val="2.8596055017218201E-2"/>
          <c:w val="0.57374557024698702"/>
          <c:h val="0.9068799915632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862D-4663-8669-853561C4AA6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862D-4663-8669-853561C4AA6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862D-4663-8669-853561C4AA6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862D-4663-8669-853561C4AA6F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(4%)</c:v>
                </c:pt>
                <c:pt idx="1">
                  <c:v>Достатній рівень (34%)</c:v>
                </c:pt>
                <c:pt idx="2">
                  <c:v>Середній рівень (58%)</c:v>
                </c:pt>
                <c:pt idx="3">
                  <c:v>Початковий рівень (4%)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34</c:v>
                </c:pt>
                <c:pt idx="2">
                  <c:v>58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2D-4663-8669-853561C4A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2009344"/>
        <c:axId val="192010880"/>
      </c:barChart>
      <c:catAx>
        <c:axId val="192009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2010880"/>
        <c:crosses val="autoZero"/>
        <c:auto val="1"/>
        <c:lblAlgn val="ctr"/>
        <c:lblOffset val="100"/>
        <c:noMultiLvlLbl val="0"/>
      </c:catAx>
      <c:valAx>
        <c:axId val="192010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200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697216980247901"/>
          <c:y val="2.5154031175342101E-3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DA98-4BE1-AACB-B80CA020F5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DA98-4BE1-AACB-B80CA020F5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DA98-4BE1-AACB-B80CA020F5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DA98-4BE1-AACB-B80CA020F506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33</c:v>
                </c:pt>
                <c:pt idx="2">
                  <c:v>59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98-4BE1-AACB-B80CA020F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258415061025203"/>
          <c:y val="0.13644850146628801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985711788356E-2"/>
          <c:y val="2.8596055017218201E-2"/>
          <c:w val="0.57374557024698802"/>
          <c:h val="0.9068799915632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12F0-4535-AC61-F865805DFC8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12F0-4535-AC61-F865805DFC8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12F0-4535-AC61-F865805DFC8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12F0-4535-AC61-F865805DFC84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(4%)</c:v>
                </c:pt>
                <c:pt idx="1">
                  <c:v>Достатній рівень (33%)</c:v>
                </c:pt>
                <c:pt idx="2">
                  <c:v>Середній рівень (59%)</c:v>
                </c:pt>
                <c:pt idx="3">
                  <c:v>Початковий рівень (4%)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33</c:v>
                </c:pt>
                <c:pt idx="2">
                  <c:v>59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F0-4535-AC61-F865805DFC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1870464"/>
        <c:axId val="191872000"/>
      </c:barChart>
      <c:catAx>
        <c:axId val="191870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1872000"/>
        <c:crosses val="autoZero"/>
        <c:auto val="1"/>
        <c:lblAlgn val="ctr"/>
        <c:lblOffset val="100"/>
        <c:noMultiLvlLbl val="0"/>
      </c:catAx>
      <c:valAx>
        <c:axId val="191872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187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697216980247901"/>
          <c:y val="2.5154031175342101E-3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586531478695704E-2"/>
          <c:y val="2.8332001573774801E-2"/>
          <c:w val="0.40840696243337699"/>
          <c:h val="0.9433359968524509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50A4-431B-8A99-0B83CF184F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50A4-431B-8A99-0B83CF184F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50A4-431B-8A99-0B83CF184F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50A4-431B-8A99-0B83CF184F60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46</c:v>
                </c:pt>
                <c:pt idx="2">
                  <c:v>42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A4-431B-8A99-0B83CF184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258415061025203"/>
          <c:y val="0.13644850146628801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67F8-4C46-965C-A03718ABF58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67F8-4C46-965C-A03718ABF58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67F8-4C46-965C-A03718ABF58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67F8-4C46-965C-A03718ABF582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(31%)</c:v>
                </c:pt>
                <c:pt idx="1">
                  <c:v>Достатній рівень (48%)</c:v>
                </c:pt>
                <c:pt idx="2">
                  <c:v>Середній рівень (21%)</c:v>
                </c:pt>
                <c:pt idx="3">
                  <c:v>Початковий рівень (0%)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</c:v>
                </c:pt>
                <c:pt idx="1">
                  <c:v>48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F8-4C46-965C-A03718ABF5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7932032"/>
        <c:axId val="187933824"/>
      </c:barChart>
      <c:catAx>
        <c:axId val="187932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933824"/>
        <c:crosses val="autoZero"/>
        <c:auto val="1"/>
        <c:lblAlgn val="ctr"/>
        <c:lblOffset val="100"/>
        <c:noMultiLvlLbl val="0"/>
      </c:catAx>
      <c:valAx>
        <c:axId val="187933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93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639196308508605"/>
          <c:y val="9.5586129690396399E-2"/>
          <c:w val="0.36616188883565398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25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985711788356E-2"/>
          <c:y val="2.8596055017218201E-2"/>
          <c:w val="0.57374557024698802"/>
          <c:h val="0.9068799915632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E874-44C8-A98B-F6B079F48F8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E874-44C8-A98B-F6B079F48F8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E874-44C8-A98B-F6B079F48F8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E874-44C8-A98B-F6B079F48F8D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(6%)</c:v>
                </c:pt>
                <c:pt idx="1">
                  <c:v>Достатній рівень (46%)</c:v>
                </c:pt>
                <c:pt idx="2">
                  <c:v>Середній рівень (42%)</c:v>
                </c:pt>
                <c:pt idx="3">
                  <c:v>Початковий рівень (3%)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46</c:v>
                </c:pt>
                <c:pt idx="2">
                  <c:v>42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74-44C8-A98B-F6B079F48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4623360"/>
        <c:axId val="194624896"/>
      </c:barChart>
      <c:catAx>
        <c:axId val="194623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624896"/>
        <c:crosses val="autoZero"/>
        <c:auto val="1"/>
        <c:lblAlgn val="ctr"/>
        <c:lblOffset val="100"/>
        <c:noMultiLvlLbl val="0"/>
      </c:catAx>
      <c:valAx>
        <c:axId val="194624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62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697216980247901"/>
          <c:y val="2.5154031175342101E-3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586531478695801E-2"/>
          <c:y val="2.8332001573774801E-2"/>
          <c:w val="0.40840696243337699"/>
          <c:h val="0.9433359968524509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75C4-428B-8199-5086AAE8AE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75C4-428B-8199-5086AAE8AEE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75C4-428B-8199-5086AAE8AEE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75C4-428B-8199-5086AAE8AEEB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56</c:v>
                </c:pt>
                <c:pt idx="2">
                  <c:v>31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C4-428B-8199-5086AAE8A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258415061025203"/>
          <c:y val="0.13644850146628801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704599490176902E-2"/>
          <c:y val="2.8596055017218201E-2"/>
          <c:w val="0.57374557024698802"/>
          <c:h val="0.9068799915632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0BFA-48C3-8B20-DA64189BD88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0BFA-48C3-8B20-DA64189BD88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0BFA-48C3-8B20-DA64189BD88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0BFA-48C3-8B20-DA64189BD887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(12%)</c:v>
                </c:pt>
                <c:pt idx="1">
                  <c:v>Достатній рівень (56%)</c:v>
                </c:pt>
                <c:pt idx="2">
                  <c:v>Середній рівень (31%)</c:v>
                </c:pt>
                <c:pt idx="3">
                  <c:v>Початковий рівень (1%)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56</c:v>
                </c:pt>
                <c:pt idx="2">
                  <c:v>31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FA-48C3-8B20-DA64189BD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4717184"/>
        <c:axId val="194718720"/>
      </c:barChart>
      <c:catAx>
        <c:axId val="19471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718720"/>
        <c:crosses val="autoZero"/>
        <c:auto val="1"/>
        <c:lblAlgn val="ctr"/>
        <c:lblOffset val="100"/>
        <c:noMultiLvlLbl val="0"/>
      </c:catAx>
      <c:valAx>
        <c:axId val="194718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71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697216980247901"/>
          <c:y val="2.5154031175342101E-3"/>
          <c:w val="0.41926367460455299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D2CB-43B9-BBB7-46AEE83B6C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D2CB-43B9-BBB7-46AEE83B6C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D2CB-43B9-BBB7-46AEE83B6C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D2CB-43B9-BBB7-46AEE83B6CCF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(18)</c:v>
                </c:pt>
                <c:pt idx="1">
                  <c:v>Достатній рівень (50)</c:v>
                </c:pt>
                <c:pt idx="2">
                  <c:v>середній рівень (32)</c:v>
                </c:pt>
                <c:pt idx="3">
                  <c:v>Початковий рівень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50</c:v>
                </c:pt>
                <c:pt idx="2">
                  <c:v>32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CB-43B9-BBB7-46AEE83B6C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053591340298203"/>
          <c:y val="9.5586129690396496E-2"/>
          <c:w val="0.43292813888460102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6605-4BD3-A53A-AC74E298807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6605-4BD3-A53A-AC74E298807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6605-4BD3-A53A-AC74E298807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6605-4BD3-A53A-AC74E2988075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(18%)</c:v>
                </c:pt>
                <c:pt idx="1">
                  <c:v>Достатній рівень (50%)</c:v>
                </c:pt>
                <c:pt idx="2">
                  <c:v>Середній рівень (32%)</c:v>
                </c:pt>
                <c:pt idx="3">
                  <c:v>Початковий рівень (0%)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50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05-4BD3-A53A-AC74E2988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9172736"/>
        <c:axId val="189174528"/>
      </c:barChart>
      <c:catAx>
        <c:axId val="189172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174528"/>
        <c:crosses val="autoZero"/>
        <c:auto val="1"/>
        <c:lblAlgn val="ctr"/>
        <c:lblOffset val="100"/>
        <c:noMultiLvlLbl val="0"/>
      </c:catAx>
      <c:valAx>
        <c:axId val="189174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172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639196308508704"/>
          <c:y val="9.5586129690396496E-2"/>
          <c:w val="0.36616188883565498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25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7530-4B30-896A-72C62FC71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7530-4B30-896A-72C62FC71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7530-4B30-896A-72C62FC715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7530-4B30-896A-72C62FC715FC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(18)</c:v>
                </c:pt>
                <c:pt idx="1">
                  <c:v>Достатній рівень (39)</c:v>
                </c:pt>
                <c:pt idx="2">
                  <c:v>середній рівень (43)</c:v>
                </c:pt>
                <c:pt idx="3">
                  <c:v>Початковий рівень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39</c:v>
                </c:pt>
                <c:pt idx="2">
                  <c:v>43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30-4B30-896A-72C62FC71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053591340298203"/>
          <c:y val="9.5586129690396496E-2"/>
          <c:w val="0.43292813888460102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0A1A-420D-A7E3-FD8703C6868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0A1A-420D-A7E3-FD8703C6868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0A1A-420D-A7E3-FD8703C6868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0A1A-420D-A7E3-FD8703C6868A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(18%)</c:v>
                </c:pt>
                <c:pt idx="1">
                  <c:v>Достатній рівень (39%)</c:v>
                </c:pt>
                <c:pt idx="2">
                  <c:v>Середній рівень (43%)</c:v>
                </c:pt>
                <c:pt idx="3">
                  <c:v>Початковий рівень (0%)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39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A1A-420D-A7E3-FD8703C68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065664"/>
        <c:axId val="188067200"/>
      </c:barChart>
      <c:catAx>
        <c:axId val="188065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067200"/>
        <c:crosses val="autoZero"/>
        <c:auto val="1"/>
        <c:lblAlgn val="ctr"/>
        <c:lblOffset val="100"/>
        <c:noMultiLvlLbl val="0"/>
      </c:catAx>
      <c:valAx>
        <c:axId val="188067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06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639196308508704"/>
          <c:y val="9.5586129690396496E-2"/>
          <c:w val="0.36616188883565498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25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D7BF-4053-BB69-6A5D0BB2F3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D7BF-4053-BB69-6A5D0BB2F3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D7BF-4053-BB69-6A5D0BB2F3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D7BF-4053-BB69-6A5D0BB2F3C7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53</c:v>
                </c:pt>
                <c:pt idx="2">
                  <c:v>37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BF-4053-BB69-6A5D0BB2F3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464811665453899"/>
          <c:y val="0.18704069505680601"/>
          <c:w val="0.36352030017674902"/>
          <c:h val="0.553800787698597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753626829432899E-2"/>
          <c:y val="2.8596055017218201E-2"/>
          <c:w val="0.60094887902054195"/>
          <c:h val="0.9068799915632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F593-4C3C-9C6A-09FBD69D0D9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F593-4C3C-9C6A-09FBD69D0D9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F593-4C3C-9C6A-09FBD69D0D9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F593-4C3C-9C6A-09FBD69D0D9E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 (7%)</c:v>
                </c:pt>
                <c:pt idx="1">
                  <c:v>Достатній рівень (53%)</c:v>
                </c:pt>
                <c:pt idx="2">
                  <c:v>середній рівень (37%)</c:v>
                </c:pt>
                <c:pt idx="3">
                  <c:v>Початковий рівень (3%)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53</c:v>
                </c:pt>
                <c:pt idx="2">
                  <c:v>37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93-4C3C-9C6A-09FBD69D0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445824"/>
        <c:axId val="188447360"/>
      </c:barChart>
      <c:catAx>
        <c:axId val="188445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447360"/>
        <c:crosses val="autoZero"/>
        <c:auto val="1"/>
        <c:lblAlgn val="ctr"/>
        <c:lblOffset val="100"/>
        <c:noMultiLvlLbl val="0"/>
      </c:catAx>
      <c:valAx>
        <c:axId val="188447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44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343023119674"/>
          <c:y val="9.5586129690396399E-2"/>
          <c:w val="0.424121028607297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8393-412D-8DDA-80D713910D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8393-412D-8DDA-80D713910D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8393-412D-8DDA-80D713910D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7-8393-412D-8DDA-80D713910D3F}"/>
              </c:ext>
            </c:extLst>
          </c:dPt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44</c:v>
                </c:pt>
                <c:pt idx="2">
                  <c:v>33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93-412D-8DDA-80D713910D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4431975825057"/>
          <c:y val="0.13644850146628801"/>
          <c:w val="0.42741584938974803"/>
          <c:h val="0.80882774061920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3000" b="0" i="0" u="none" strike="noStrike" kern="1200" baseline="0">
              <a:solidFill>
                <a:srgbClr val="391A05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ru-RU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06671-B09E-48A8-B1BD-160FA2FD76C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C5DF-8042-4F64-A645-24A0326B43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9321" y="415611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3-4 класів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" y="1683657"/>
          <a:ext cx="11658600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10-11 класів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44929" y="1683657"/>
          <a:ext cx="11340192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5-6 класів з математики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2271" y="1683657"/>
          <a:ext cx="113891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5-6 класів з математики: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6379" y="1740807"/>
          <a:ext cx="11576957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10-11 класів з математики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2271" y="1683657"/>
          <a:ext cx="113891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10-11 класів з математики: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6379" y="1740807"/>
          <a:ext cx="11576957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7-9 класів з геометрії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2271" y="1683657"/>
          <a:ext cx="113891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7-9 класів з геометрії: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6379" y="1740807"/>
          <a:ext cx="11576957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7-9 класів з алгебри: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2271" y="1683657"/>
          <a:ext cx="113891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7-9 класів з алгебри: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6379" y="1740807"/>
          <a:ext cx="11576957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5-9 класів з української            мови: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2271" y="1730152"/>
          <a:ext cx="113891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3-4 класів: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96571" y="1683657"/>
          <a:ext cx="102334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5-9 класів з української мови: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6379" y="1740807"/>
          <a:ext cx="11576957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10-11 класів з української            мови: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2271" y="1730152"/>
          <a:ext cx="113891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10-11 класів з української мови: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16379" y="1740807"/>
          <a:ext cx="11576957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3-4 класів з української мови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" y="1683657"/>
          <a:ext cx="11658600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3-4 класів з української мови: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96571" y="1683657"/>
          <a:ext cx="102334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3-4 класів з математики: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" y="1683657"/>
          <a:ext cx="11658600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3-4 класів з математики: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96571" y="1683657"/>
          <a:ext cx="1023347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5-9 класів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1451" y="1683657"/>
          <a:ext cx="10772320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5-9 класів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77586" y="1683657"/>
          <a:ext cx="11658599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lden rectangular frame on a pink background | premium image by rawpixel.com / busbu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2" t="5128" r="5445" b="4717"/>
          <a:stretch>
            <a:fillRect/>
          </a:stretch>
        </p:blipFill>
        <p:spPr bwMode="auto">
          <a:xfrm rot="5400000">
            <a:off x="2660074" y="-2660073"/>
            <a:ext cx="6858001" cy="121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9547" y="487049"/>
            <a:ext cx="111390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rgbClr val="391A05"/>
                </a:solidFill>
                <a:latin typeface="Courier New" panose="02070309020205020404" pitchFamily="49" charset="0"/>
                <a:ea typeface="Malgun Gothic" panose="020B0503020000020004" pitchFamily="34" charset="-127"/>
                <a:cs typeface="Courier New" panose="02070309020205020404" pitchFamily="49" charset="0"/>
              </a:rPr>
              <a:t>Результати навчальних досягнень учнів 10-11 класів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44929" y="1683657"/>
          <a:ext cx="11340192" cy="493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183</Words>
  <Application>Microsoft Office PowerPoint</Application>
  <PresentationFormat>Широкоэкранный</PresentationFormat>
  <Paragraphs>22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Malgun Gothic</vt:lpstr>
      <vt:lpstr>Arial</vt:lpstr>
      <vt:lpstr>Calibri</vt:lpstr>
      <vt:lpstr>Calibri Light</vt:lpstr>
      <vt:lpstr>Courier New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Богдан Богдан</dc:creator>
  <cp:lastModifiedBy>Пользователь</cp:lastModifiedBy>
  <cp:revision>131</cp:revision>
  <dcterms:created xsi:type="dcterms:W3CDTF">2020-06-09T17:11:00Z</dcterms:created>
  <dcterms:modified xsi:type="dcterms:W3CDTF">2024-09-12T18:13:26Z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9AF9F5EE8BFC4F9D8A3DFCF6A0357B05_12</vt:lpwstr>
  </property>
  <property fmtid="{D5CDD505-2E9C-101B-9397-08002B2CF9AE}" pid="3" name="KSOProductBuildVer">
    <vt:lpwstr>1049-12.2.0.17119</vt:lpwstr>
  </property>
</Properties>
</file>