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59" r:id="rId5"/>
    <p:sldId id="271" r:id="rId6"/>
    <p:sldId id="263" r:id="rId7"/>
    <p:sldId id="279" r:id="rId8"/>
    <p:sldId id="276" r:id="rId9"/>
    <p:sldId id="293" r:id="rId10"/>
    <p:sldId id="298" r:id="rId11"/>
    <p:sldId id="291" r:id="rId12"/>
    <p:sldId id="292" r:id="rId13"/>
    <p:sldId id="295" r:id="rId14"/>
    <p:sldId id="296" r:id="rId15"/>
    <p:sldId id="297" r:id="rId16"/>
    <p:sldId id="299" r:id="rId17"/>
    <p:sldId id="289" r:id="rId18"/>
    <p:sldId id="290" r:id="rId19"/>
    <p:sldId id="277" r:id="rId20"/>
    <p:sldId id="294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41" autoAdjust="0"/>
    <p:restoredTop sz="9466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D3876-9BA0-42A7-835E-79CAE5086E46}" type="doc">
      <dgm:prSet loTypeId="urn:microsoft.com/office/officeart/2005/8/layout/cycle3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3F8E93-3272-47F8-B974-C9B04A7F02A5}">
      <dgm:prSet phldrT="[Текст]"/>
      <dgm:spPr/>
      <dgm:t>
        <a:bodyPr/>
        <a:lstStyle/>
        <a:p>
          <a:r>
            <a:rPr lang="uk-UA" b="1" dirty="0" smtClean="0"/>
            <a:t>Сарказм </a:t>
          </a:r>
        </a:p>
        <a:p>
          <a:r>
            <a:rPr lang="ru-RU" b="0" i="0" dirty="0" smtClean="0"/>
            <a:t>зла </a:t>
          </a:r>
          <a:r>
            <a:rPr lang="ru-RU" b="0" i="0" dirty="0" err="1" smtClean="0"/>
            <a:t>й</a:t>
          </a:r>
          <a:r>
            <a:rPr lang="ru-RU" b="0" i="0" dirty="0" smtClean="0"/>
            <a:t> </a:t>
          </a:r>
          <a:r>
            <a:rPr lang="ru-RU" b="0" i="0" dirty="0" err="1" smtClean="0"/>
            <a:t>уїдлива</a:t>
          </a:r>
          <a:r>
            <a:rPr lang="ru-RU" b="0" i="0" dirty="0" smtClean="0"/>
            <a:t> </a:t>
          </a:r>
          <a:r>
            <a:rPr lang="ru-RU" b="0" i="0" dirty="0" err="1" smtClean="0"/>
            <a:t>насмішка</a:t>
          </a:r>
          <a:endParaRPr lang="ru-RU" dirty="0"/>
        </a:p>
      </dgm:t>
    </dgm:pt>
    <dgm:pt modelId="{4FBDC283-6731-4366-8E90-15E46DB90524}" type="parTrans" cxnId="{99DCCC25-5928-4F41-97A1-183E1689C1C3}">
      <dgm:prSet/>
      <dgm:spPr/>
      <dgm:t>
        <a:bodyPr/>
        <a:lstStyle/>
        <a:p>
          <a:endParaRPr lang="ru-RU"/>
        </a:p>
      </dgm:t>
    </dgm:pt>
    <dgm:pt modelId="{251325B0-AF21-4CF9-BC2A-C028464966B1}" type="sibTrans" cxnId="{99DCCC25-5928-4F41-97A1-183E1689C1C3}">
      <dgm:prSet/>
      <dgm:spPr/>
      <dgm:t>
        <a:bodyPr/>
        <a:lstStyle/>
        <a:p>
          <a:endParaRPr lang="ru-RU"/>
        </a:p>
      </dgm:t>
    </dgm:pt>
    <dgm:pt modelId="{AD13C4FA-2C9B-4E7D-9209-B80F7BC65B56}">
      <dgm:prSet phldrT="[Текст]"/>
      <dgm:spPr/>
      <dgm:t>
        <a:bodyPr/>
        <a:lstStyle/>
        <a:p>
          <a:r>
            <a:rPr lang="uk-UA" b="1" dirty="0" smtClean="0"/>
            <a:t>Сатира  - </a:t>
          </a:r>
          <a:r>
            <a:rPr lang="ru-RU" b="0" i="0" dirty="0" err="1" smtClean="0"/>
            <a:t>гостра</a:t>
          </a:r>
          <a:r>
            <a:rPr lang="ru-RU" b="0" i="0" dirty="0" smtClean="0"/>
            <a:t> критика </a:t>
          </a:r>
          <a:r>
            <a:rPr lang="ru-RU" b="0" i="0" dirty="0" err="1" smtClean="0"/>
            <a:t>чогось</a:t>
          </a:r>
          <a:r>
            <a:rPr lang="ru-RU" b="0" i="0" dirty="0" smtClean="0"/>
            <a:t>, </a:t>
          </a:r>
          <a:r>
            <a:rPr lang="ru-RU" b="0" i="0" dirty="0" err="1" smtClean="0"/>
            <a:t>окремих</a:t>
          </a:r>
          <a:r>
            <a:rPr lang="ru-RU" b="0" i="0" dirty="0" smtClean="0"/>
            <a:t> </a:t>
          </a:r>
          <a:r>
            <a:rPr lang="ru-RU" b="0" i="0" dirty="0" err="1" smtClean="0"/>
            <a:t>осіб</a:t>
          </a:r>
          <a:endParaRPr lang="ru-RU" dirty="0"/>
        </a:p>
      </dgm:t>
    </dgm:pt>
    <dgm:pt modelId="{BFE24CFE-1C0D-4BCE-8445-CFE512726CF2}" type="parTrans" cxnId="{9754D9EF-00CB-4CE7-ABBE-7FBB17C055CC}">
      <dgm:prSet/>
      <dgm:spPr/>
      <dgm:t>
        <a:bodyPr/>
        <a:lstStyle/>
        <a:p>
          <a:endParaRPr lang="ru-RU"/>
        </a:p>
      </dgm:t>
    </dgm:pt>
    <dgm:pt modelId="{9A2D9CE6-8A86-451E-B1D4-55FEF9668031}" type="sibTrans" cxnId="{9754D9EF-00CB-4CE7-ABBE-7FBB17C055CC}">
      <dgm:prSet/>
      <dgm:spPr/>
      <dgm:t>
        <a:bodyPr/>
        <a:lstStyle/>
        <a:p>
          <a:endParaRPr lang="ru-RU"/>
        </a:p>
      </dgm:t>
    </dgm:pt>
    <dgm:pt modelId="{8DD13B4F-F64E-428D-8D3E-8C35CDA4D435}">
      <dgm:prSet phldrT="[Текст]"/>
      <dgm:spPr/>
      <dgm:t>
        <a:bodyPr/>
        <a:lstStyle/>
        <a:p>
          <a:r>
            <a:rPr lang="uk-UA" b="1" dirty="0" smtClean="0"/>
            <a:t>Іронія </a:t>
          </a:r>
        </a:p>
        <a:p>
          <a:r>
            <a:rPr lang="ru-RU" b="0" i="0" dirty="0" smtClean="0"/>
            <a:t>-</a:t>
          </a:r>
          <a:r>
            <a:rPr lang="ru-RU" b="0" i="0" dirty="0" err="1" smtClean="0"/>
            <a:t>це</a:t>
          </a:r>
          <a:r>
            <a:rPr lang="ru-RU" b="0" i="0" dirty="0" smtClean="0"/>
            <a:t> </a:t>
          </a:r>
          <a:r>
            <a:rPr lang="ru-RU" b="0" i="1" dirty="0" err="1" smtClean="0"/>
            <a:t>насмішка</a:t>
          </a:r>
          <a:r>
            <a:rPr lang="ru-RU" b="0" i="0" dirty="0" smtClean="0"/>
            <a:t>, </a:t>
          </a:r>
          <a:r>
            <a:rPr lang="ru-RU" b="0" i="0" dirty="0" err="1" smtClean="0"/>
            <a:t>замаскована</a:t>
          </a:r>
          <a:r>
            <a:rPr lang="ru-RU" b="0" i="0" dirty="0" smtClean="0"/>
            <a:t> </a:t>
          </a:r>
          <a:r>
            <a:rPr lang="ru-RU" b="0" i="0" dirty="0" err="1" smtClean="0"/>
            <a:t>зовнішньою</a:t>
          </a:r>
          <a:r>
            <a:rPr lang="ru-RU" b="0" i="0" dirty="0" smtClean="0"/>
            <a:t> </a:t>
          </a:r>
          <a:r>
            <a:rPr lang="ru-RU" b="0" i="0" dirty="0" err="1" smtClean="0"/>
            <a:t>серйозністю</a:t>
          </a:r>
          <a:r>
            <a:rPr lang="ru-RU" b="0" i="0" dirty="0" smtClean="0"/>
            <a:t>.</a:t>
          </a:r>
        </a:p>
        <a:p>
          <a:endParaRPr lang="ru-RU" dirty="0"/>
        </a:p>
      </dgm:t>
    </dgm:pt>
    <dgm:pt modelId="{2C821985-3199-4233-9616-1B6991DD7DCC}" type="parTrans" cxnId="{44D7086F-416B-440B-A4F4-44013ACF7A43}">
      <dgm:prSet/>
      <dgm:spPr/>
      <dgm:t>
        <a:bodyPr/>
        <a:lstStyle/>
        <a:p>
          <a:endParaRPr lang="ru-RU"/>
        </a:p>
      </dgm:t>
    </dgm:pt>
    <dgm:pt modelId="{565501A4-698A-4CFD-94E8-FD041EEA05AB}" type="sibTrans" cxnId="{44D7086F-416B-440B-A4F4-44013ACF7A43}">
      <dgm:prSet/>
      <dgm:spPr/>
      <dgm:t>
        <a:bodyPr/>
        <a:lstStyle/>
        <a:p>
          <a:endParaRPr lang="ru-RU"/>
        </a:p>
      </dgm:t>
    </dgm:pt>
    <dgm:pt modelId="{0769E024-300E-4EEB-8EAF-C7F0C733F3D8}">
      <dgm:prSet phldrT="[Текст]"/>
      <dgm:spPr/>
      <dgm:t>
        <a:bodyPr/>
        <a:lstStyle/>
        <a:p>
          <a:r>
            <a:rPr lang="uk-UA" b="1" dirty="0" smtClean="0"/>
            <a:t>Гумор</a:t>
          </a:r>
        </a:p>
        <a:p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інтелектуальна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вбачати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в предметах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смішне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D6136C1-3850-4B63-891A-2C542CBB81B9}" type="parTrans" cxnId="{E22082A6-37B5-4AB4-8714-31A572539E87}">
      <dgm:prSet/>
      <dgm:spPr/>
      <dgm:t>
        <a:bodyPr/>
        <a:lstStyle/>
        <a:p>
          <a:endParaRPr lang="ru-RU"/>
        </a:p>
      </dgm:t>
    </dgm:pt>
    <dgm:pt modelId="{02F996B7-495E-4278-9CE4-13AA29C1133D}" type="sibTrans" cxnId="{E22082A6-37B5-4AB4-8714-31A572539E87}">
      <dgm:prSet/>
      <dgm:spPr/>
      <dgm:t>
        <a:bodyPr/>
        <a:lstStyle/>
        <a:p>
          <a:endParaRPr lang="ru-RU"/>
        </a:p>
      </dgm:t>
    </dgm:pt>
    <dgm:pt modelId="{33999091-62FF-4134-BE09-1F6B0CB9BF96}">
      <dgm:prSet phldrT="[Текст]"/>
      <dgm:spPr/>
      <dgm:t>
        <a:bodyPr/>
        <a:lstStyle/>
        <a:p>
          <a:r>
            <a:rPr lang="uk-UA" b="1" dirty="0" smtClean="0"/>
            <a:t>Езопова </a:t>
          </a:r>
          <a:r>
            <a:rPr lang="uk-UA" b="1" dirty="0" err="1" smtClean="0"/>
            <a:t>мова-</a:t>
          </a:r>
          <a:r>
            <a:rPr lang="uk-UA" b="1" dirty="0" smtClean="0"/>
            <a:t> </a:t>
          </a:r>
          <a:r>
            <a:rPr lang="ru-RU" b="0" i="0" dirty="0" err="1" smtClean="0"/>
            <a:t>замаскований</a:t>
          </a:r>
          <a:r>
            <a:rPr lang="ru-RU" b="0" i="0" dirty="0" smtClean="0"/>
            <a:t> </a:t>
          </a:r>
          <a:r>
            <a:rPr lang="ru-RU" b="0" i="0" dirty="0" err="1" smtClean="0"/>
            <a:t>спосіб</a:t>
          </a:r>
          <a:r>
            <a:rPr lang="ru-RU" b="0" i="0" dirty="0" smtClean="0"/>
            <a:t> думок </a:t>
          </a:r>
          <a:r>
            <a:rPr lang="ru-RU" b="0" i="0" dirty="0" err="1" smtClean="0"/>
            <a:t>з</a:t>
          </a:r>
          <a:r>
            <a:rPr lang="ru-RU" b="0" i="0" dirty="0" smtClean="0"/>
            <a:t> </a:t>
          </a:r>
          <a:r>
            <a:rPr lang="ru-RU" b="0" i="0" dirty="0" err="1" smtClean="0"/>
            <a:t>натяками</a:t>
          </a:r>
          <a:r>
            <a:rPr lang="ru-RU" b="0" i="0" dirty="0" smtClean="0"/>
            <a:t>, </a:t>
          </a:r>
          <a:r>
            <a:rPr lang="ru-RU" b="0" i="0" dirty="0" err="1" smtClean="0"/>
            <a:t>недомовками</a:t>
          </a:r>
          <a:endParaRPr lang="ru-RU" dirty="0"/>
        </a:p>
      </dgm:t>
    </dgm:pt>
    <dgm:pt modelId="{72BB9DBB-12BB-4DBC-A7F5-8A7BC8DDA0C8}" type="parTrans" cxnId="{A5964D77-9AB9-4137-961A-4298693FE865}">
      <dgm:prSet/>
      <dgm:spPr/>
      <dgm:t>
        <a:bodyPr/>
        <a:lstStyle/>
        <a:p>
          <a:endParaRPr lang="ru-RU"/>
        </a:p>
      </dgm:t>
    </dgm:pt>
    <dgm:pt modelId="{DC16861E-9511-49B8-8015-ACDD07F29448}" type="sibTrans" cxnId="{A5964D77-9AB9-4137-961A-4298693FE865}">
      <dgm:prSet/>
      <dgm:spPr/>
      <dgm:t>
        <a:bodyPr/>
        <a:lstStyle/>
        <a:p>
          <a:endParaRPr lang="ru-RU"/>
        </a:p>
      </dgm:t>
    </dgm:pt>
    <dgm:pt modelId="{DC3EBF26-FEDD-4E05-A6BC-EE29FE5C04F5}" type="pres">
      <dgm:prSet presAssocID="{2B4D3876-9BA0-42A7-835E-79CAE5086E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58387-D99E-4B37-8C74-489E7C726311}" type="pres">
      <dgm:prSet presAssocID="{2B4D3876-9BA0-42A7-835E-79CAE5086E46}" presName="cycle" presStyleCnt="0"/>
      <dgm:spPr/>
    </dgm:pt>
    <dgm:pt modelId="{AC48A8CA-D9C1-42E0-9F29-35FCCEC7767C}" type="pres">
      <dgm:prSet presAssocID="{753F8E93-3272-47F8-B974-C9B04A7F02A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9BC6A-7E9A-474B-AA15-FD6BCD9DBF86}" type="pres">
      <dgm:prSet presAssocID="{251325B0-AF21-4CF9-BC2A-C028464966B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5B34FA3-CFEF-49C9-BFBE-F12FDF1A8DA7}" type="pres">
      <dgm:prSet presAssocID="{AD13C4FA-2C9B-4E7D-9209-B80F7BC65B5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5C9E3-C55C-45FD-B3CD-285B34B02F0B}" type="pres">
      <dgm:prSet presAssocID="{8DD13B4F-F64E-428D-8D3E-8C35CDA4D43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EFB4B-6B6B-4A10-9A77-C5B6C26492E4}" type="pres">
      <dgm:prSet presAssocID="{0769E024-300E-4EEB-8EAF-C7F0C733F3D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89CF5-4172-4841-B39F-C23B4E09525D}" type="pres">
      <dgm:prSet presAssocID="{33999091-62FF-4134-BE09-1F6B0CB9BF9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5D617A-E582-4563-B0A4-82A096241BE6}" type="presOf" srcId="{AD13C4FA-2C9B-4E7D-9209-B80F7BC65B56}" destId="{75B34FA3-CFEF-49C9-BFBE-F12FDF1A8DA7}" srcOrd="0" destOrd="0" presId="urn:microsoft.com/office/officeart/2005/8/layout/cycle3"/>
    <dgm:cxn modelId="{1C42C1EA-BFBA-4176-9353-E929DD2A3839}" type="presOf" srcId="{8DD13B4F-F64E-428D-8D3E-8C35CDA4D435}" destId="{2FF5C9E3-C55C-45FD-B3CD-285B34B02F0B}" srcOrd="0" destOrd="0" presId="urn:microsoft.com/office/officeart/2005/8/layout/cycle3"/>
    <dgm:cxn modelId="{99DCCC25-5928-4F41-97A1-183E1689C1C3}" srcId="{2B4D3876-9BA0-42A7-835E-79CAE5086E46}" destId="{753F8E93-3272-47F8-B974-C9B04A7F02A5}" srcOrd="0" destOrd="0" parTransId="{4FBDC283-6731-4366-8E90-15E46DB90524}" sibTransId="{251325B0-AF21-4CF9-BC2A-C028464966B1}"/>
    <dgm:cxn modelId="{9754D9EF-00CB-4CE7-ABBE-7FBB17C055CC}" srcId="{2B4D3876-9BA0-42A7-835E-79CAE5086E46}" destId="{AD13C4FA-2C9B-4E7D-9209-B80F7BC65B56}" srcOrd="1" destOrd="0" parTransId="{BFE24CFE-1C0D-4BCE-8445-CFE512726CF2}" sibTransId="{9A2D9CE6-8A86-451E-B1D4-55FEF9668031}"/>
    <dgm:cxn modelId="{CEE9727C-7754-4AC2-9F65-5ADD4C835020}" type="presOf" srcId="{0769E024-300E-4EEB-8EAF-C7F0C733F3D8}" destId="{9A7EFB4B-6B6B-4A10-9A77-C5B6C26492E4}" srcOrd="0" destOrd="0" presId="urn:microsoft.com/office/officeart/2005/8/layout/cycle3"/>
    <dgm:cxn modelId="{127C4937-C0EC-42DD-A079-753C6E6D86F8}" type="presOf" srcId="{251325B0-AF21-4CF9-BC2A-C028464966B1}" destId="{2949BC6A-7E9A-474B-AA15-FD6BCD9DBF86}" srcOrd="0" destOrd="0" presId="urn:microsoft.com/office/officeart/2005/8/layout/cycle3"/>
    <dgm:cxn modelId="{44D7086F-416B-440B-A4F4-44013ACF7A43}" srcId="{2B4D3876-9BA0-42A7-835E-79CAE5086E46}" destId="{8DD13B4F-F64E-428D-8D3E-8C35CDA4D435}" srcOrd="2" destOrd="0" parTransId="{2C821985-3199-4233-9616-1B6991DD7DCC}" sibTransId="{565501A4-698A-4CFD-94E8-FD041EEA05AB}"/>
    <dgm:cxn modelId="{D0C0A506-1172-4275-A63B-223393757141}" type="presOf" srcId="{753F8E93-3272-47F8-B974-C9B04A7F02A5}" destId="{AC48A8CA-D9C1-42E0-9F29-35FCCEC7767C}" srcOrd="0" destOrd="0" presId="urn:microsoft.com/office/officeart/2005/8/layout/cycle3"/>
    <dgm:cxn modelId="{E22082A6-37B5-4AB4-8714-31A572539E87}" srcId="{2B4D3876-9BA0-42A7-835E-79CAE5086E46}" destId="{0769E024-300E-4EEB-8EAF-C7F0C733F3D8}" srcOrd="3" destOrd="0" parTransId="{2D6136C1-3850-4B63-891A-2C542CBB81B9}" sibTransId="{02F996B7-495E-4278-9CE4-13AA29C1133D}"/>
    <dgm:cxn modelId="{F43BED9F-CF8C-4D87-BF4B-BC48ABD171B8}" type="presOf" srcId="{33999091-62FF-4134-BE09-1F6B0CB9BF96}" destId="{CBA89CF5-4172-4841-B39F-C23B4E09525D}" srcOrd="0" destOrd="0" presId="urn:microsoft.com/office/officeart/2005/8/layout/cycle3"/>
    <dgm:cxn modelId="{A5964D77-9AB9-4137-961A-4298693FE865}" srcId="{2B4D3876-9BA0-42A7-835E-79CAE5086E46}" destId="{33999091-62FF-4134-BE09-1F6B0CB9BF96}" srcOrd="4" destOrd="0" parTransId="{72BB9DBB-12BB-4DBC-A7F5-8A7BC8DDA0C8}" sibTransId="{DC16861E-9511-49B8-8015-ACDD07F29448}"/>
    <dgm:cxn modelId="{913FBB70-20C3-49CA-96F1-D246E9D3EEF6}" type="presOf" srcId="{2B4D3876-9BA0-42A7-835E-79CAE5086E46}" destId="{DC3EBF26-FEDD-4E05-A6BC-EE29FE5C04F5}" srcOrd="0" destOrd="0" presId="urn:microsoft.com/office/officeart/2005/8/layout/cycle3"/>
    <dgm:cxn modelId="{19C52D01-2FB3-4EA7-AA58-CB3ED1205A96}" type="presParOf" srcId="{DC3EBF26-FEDD-4E05-A6BC-EE29FE5C04F5}" destId="{D0258387-D99E-4B37-8C74-489E7C726311}" srcOrd="0" destOrd="0" presId="urn:microsoft.com/office/officeart/2005/8/layout/cycle3"/>
    <dgm:cxn modelId="{3A84603B-7C50-4E66-81FD-BBE0C71F9870}" type="presParOf" srcId="{D0258387-D99E-4B37-8C74-489E7C726311}" destId="{AC48A8CA-D9C1-42E0-9F29-35FCCEC7767C}" srcOrd="0" destOrd="0" presId="urn:microsoft.com/office/officeart/2005/8/layout/cycle3"/>
    <dgm:cxn modelId="{CFEFF76B-A5B6-4152-9EC3-550660692E7A}" type="presParOf" srcId="{D0258387-D99E-4B37-8C74-489E7C726311}" destId="{2949BC6A-7E9A-474B-AA15-FD6BCD9DBF86}" srcOrd="1" destOrd="0" presId="urn:microsoft.com/office/officeart/2005/8/layout/cycle3"/>
    <dgm:cxn modelId="{5BC82A01-6F54-40C7-A469-A3DAA6DEE685}" type="presParOf" srcId="{D0258387-D99E-4B37-8C74-489E7C726311}" destId="{75B34FA3-CFEF-49C9-BFBE-F12FDF1A8DA7}" srcOrd="2" destOrd="0" presId="urn:microsoft.com/office/officeart/2005/8/layout/cycle3"/>
    <dgm:cxn modelId="{37707BC2-03A6-4C15-A49E-1348771B0243}" type="presParOf" srcId="{D0258387-D99E-4B37-8C74-489E7C726311}" destId="{2FF5C9E3-C55C-45FD-B3CD-285B34B02F0B}" srcOrd="3" destOrd="0" presId="urn:microsoft.com/office/officeart/2005/8/layout/cycle3"/>
    <dgm:cxn modelId="{857C0CE7-E968-4A7C-B350-115DB7D6AE43}" type="presParOf" srcId="{D0258387-D99E-4B37-8C74-489E7C726311}" destId="{9A7EFB4B-6B6B-4A10-9A77-C5B6C26492E4}" srcOrd="4" destOrd="0" presId="urn:microsoft.com/office/officeart/2005/8/layout/cycle3"/>
    <dgm:cxn modelId="{42B34856-B4E4-4F3D-B11D-53B64C1B1EF2}" type="presParOf" srcId="{D0258387-D99E-4B37-8C74-489E7C726311}" destId="{CBA89CF5-4172-4841-B39F-C23B4E09525D}" srcOrd="5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56A14-1F0E-42C5-9E6C-43B87075F18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EA6D4A-D87D-49EC-939E-2BDD40D9426B}">
      <dgm:prSet phldrT="[Текст]" custT="1"/>
      <dgm:spPr/>
      <dgm:t>
        <a:bodyPr/>
        <a:lstStyle/>
        <a:p>
          <a:r>
            <a:rPr lang="uk-UA" sz="2600" dirty="0" smtClean="0"/>
            <a:t>Сарказм:</a:t>
          </a:r>
        </a:p>
        <a:p>
          <a:r>
            <a:rPr lang="uk-UA" sz="1200" dirty="0" smtClean="0"/>
            <a:t>- Безглузда війна між ____ і </a:t>
          </a:r>
          <a:r>
            <a:rPr lang="uk-UA" sz="1200" dirty="0" err="1" smtClean="0"/>
            <a:t>Блефуску</a:t>
          </a:r>
          <a:r>
            <a:rPr lang="uk-UA" sz="1200" dirty="0" smtClean="0"/>
            <a:t>, яка розпочалась через _____________.</a:t>
          </a:r>
        </a:p>
      </dgm:t>
    </dgm:pt>
    <dgm:pt modelId="{B00E1BFE-E738-48FE-B370-53566921B046}" type="parTrans" cxnId="{8444AF39-250F-4106-B6F1-F4103DD2D1B8}">
      <dgm:prSet/>
      <dgm:spPr/>
      <dgm:t>
        <a:bodyPr/>
        <a:lstStyle/>
        <a:p>
          <a:endParaRPr lang="ru-RU"/>
        </a:p>
      </dgm:t>
    </dgm:pt>
    <dgm:pt modelId="{623A0641-2551-4CBA-9E51-F55C775B3B7F}" type="sibTrans" cxnId="{8444AF39-250F-4106-B6F1-F4103DD2D1B8}">
      <dgm:prSet/>
      <dgm:spPr/>
      <dgm:t>
        <a:bodyPr/>
        <a:lstStyle/>
        <a:p>
          <a:endParaRPr lang="ru-RU"/>
        </a:p>
      </dgm:t>
    </dgm:pt>
    <dgm:pt modelId="{D4AC659E-7E18-4AE1-9676-448548DBC561}">
      <dgm:prSet phldrT="[Текст]" custT="1"/>
      <dgm:spPr/>
      <dgm:t>
        <a:bodyPr/>
        <a:lstStyle/>
        <a:p>
          <a:r>
            <a:rPr lang="uk-UA" sz="1400" b="1" dirty="0" smtClean="0"/>
            <a:t>Іронія, гумор:</a:t>
          </a:r>
        </a:p>
        <a:p>
          <a:r>
            <a:rPr lang="uk-UA" sz="1400" dirty="0" smtClean="0"/>
            <a:t>- Опис зовнішності імператора; лицемірство у творі подається </a:t>
          </a:r>
          <a:r>
            <a:rPr lang="uk-UA" sz="1600" dirty="0" smtClean="0"/>
            <a:t>як вираз </a:t>
          </a:r>
          <a:r>
            <a:rPr lang="uk-UA" sz="1400" dirty="0" smtClean="0"/>
            <a:t>_____.</a:t>
          </a:r>
          <a:endParaRPr lang="ru-RU" sz="1400" dirty="0"/>
        </a:p>
      </dgm:t>
    </dgm:pt>
    <dgm:pt modelId="{29B40694-1777-4539-8445-2312AE87C524}" type="parTrans" cxnId="{E6291F13-BECD-4293-9B0C-1813087957C3}">
      <dgm:prSet/>
      <dgm:spPr/>
      <dgm:t>
        <a:bodyPr/>
        <a:lstStyle/>
        <a:p>
          <a:endParaRPr lang="ru-RU"/>
        </a:p>
      </dgm:t>
    </dgm:pt>
    <dgm:pt modelId="{396E674B-BE37-44FF-9456-A6C2E75D4D38}" type="sibTrans" cxnId="{E6291F13-BECD-4293-9B0C-1813087957C3}">
      <dgm:prSet/>
      <dgm:spPr/>
      <dgm:t>
        <a:bodyPr/>
        <a:lstStyle/>
        <a:p>
          <a:endParaRPr lang="ru-RU"/>
        </a:p>
      </dgm:t>
    </dgm:pt>
    <dgm:pt modelId="{407E40B1-DB1E-404A-878D-C809E58F755A}">
      <dgm:prSet phldrT="[Текст]" custT="1"/>
      <dgm:spPr/>
      <dgm:t>
        <a:bodyPr/>
        <a:lstStyle/>
        <a:p>
          <a:r>
            <a:rPr lang="uk-UA" sz="2400" dirty="0" smtClean="0"/>
            <a:t>Сатира:</a:t>
          </a:r>
        </a:p>
        <a:p>
          <a:r>
            <a:rPr lang="uk-UA" sz="1400" dirty="0" smtClean="0"/>
            <a:t>- На сучасний світ спрямована проти _____ монархії та  несправедливих  ________.</a:t>
          </a:r>
          <a:endParaRPr lang="ru-RU" sz="1400" dirty="0"/>
        </a:p>
      </dgm:t>
    </dgm:pt>
    <dgm:pt modelId="{C73D757F-5260-46A0-A2FF-6FD435FFA112}" type="parTrans" cxnId="{78DC0BC5-D2D8-4A6D-9B87-AA7DBDC22A91}">
      <dgm:prSet/>
      <dgm:spPr/>
      <dgm:t>
        <a:bodyPr/>
        <a:lstStyle/>
        <a:p>
          <a:endParaRPr lang="ru-RU"/>
        </a:p>
      </dgm:t>
    </dgm:pt>
    <dgm:pt modelId="{1FFD4195-E264-4DA5-B0DD-118410BBB49E}" type="sibTrans" cxnId="{78DC0BC5-D2D8-4A6D-9B87-AA7DBDC22A91}">
      <dgm:prSet/>
      <dgm:spPr/>
      <dgm:t>
        <a:bodyPr/>
        <a:lstStyle/>
        <a:p>
          <a:endParaRPr lang="ru-RU"/>
        </a:p>
      </dgm:t>
    </dgm:pt>
    <dgm:pt modelId="{B4247549-C804-4CFF-8720-F47CE7935766}">
      <dgm:prSet phldrT="[Текст]" custT="1"/>
      <dgm:spPr/>
      <dgm:t>
        <a:bodyPr/>
        <a:lstStyle/>
        <a:p>
          <a:r>
            <a:rPr lang="uk-UA" sz="1800" dirty="0" smtClean="0"/>
            <a:t>Езопова мова:</a:t>
          </a:r>
        </a:p>
        <a:p>
          <a:r>
            <a:rPr lang="uk-UA" sz="1600" dirty="0" smtClean="0"/>
            <a:t>- </a:t>
          </a:r>
          <a:r>
            <a:rPr lang="uk-UA" sz="1400" dirty="0" smtClean="0"/>
            <a:t>У </a:t>
          </a:r>
          <a:r>
            <a:rPr lang="uk-UA" sz="1400" dirty="0" err="1" smtClean="0"/>
            <a:t>Ліліпутії</a:t>
          </a:r>
          <a:r>
            <a:rPr lang="uk-UA" sz="1400" dirty="0" smtClean="0"/>
            <a:t> утворилися 2 ворожі групи ____ і _____, які нагадують </a:t>
          </a:r>
          <a:r>
            <a:rPr lang="uk-UA" sz="1400" dirty="0" err="1" smtClean="0"/>
            <a:t>партіії</a:t>
          </a:r>
          <a:r>
            <a:rPr lang="uk-UA" sz="1400" dirty="0" smtClean="0"/>
            <a:t> торі і вігів у Англії</a:t>
          </a:r>
          <a:r>
            <a:rPr lang="uk-UA" sz="1600" dirty="0" smtClean="0"/>
            <a:t>.</a:t>
          </a:r>
          <a:endParaRPr lang="ru-RU" sz="1600" dirty="0"/>
        </a:p>
      </dgm:t>
    </dgm:pt>
    <dgm:pt modelId="{A451484E-F244-4D4A-A466-C6D1F4027CCA}" type="parTrans" cxnId="{30ADA2E4-110D-49C3-9993-BF6F5E6427EE}">
      <dgm:prSet/>
      <dgm:spPr/>
      <dgm:t>
        <a:bodyPr/>
        <a:lstStyle/>
        <a:p>
          <a:endParaRPr lang="ru-RU"/>
        </a:p>
      </dgm:t>
    </dgm:pt>
    <dgm:pt modelId="{1CF3362E-DFF5-4355-8DFF-5B4CA9E4C34D}" type="sibTrans" cxnId="{30ADA2E4-110D-49C3-9993-BF6F5E6427EE}">
      <dgm:prSet/>
      <dgm:spPr/>
      <dgm:t>
        <a:bodyPr/>
        <a:lstStyle/>
        <a:p>
          <a:endParaRPr lang="ru-RU"/>
        </a:p>
      </dgm:t>
    </dgm:pt>
    <dgm:pt modelId="{CF78EDDB-16E4-407F-9051-E6C86FC8384E}" type="pres">
      <dgm:prSet presAssocID="{11256A14-1F0E-42C5-9E6C-43B87075F18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2E9EB-A6C2-4185-B16E-FF7B74A0ECD1}" type="pres">
      <dgm:prSet presAssocID="{11256A14-1F0E-42C5-9E6C-43B87075F189}" presName="diamond" presStyleLbl="bgShp" presStyleIdx="0" presStyleCnt="1"/>
      <dgm:spPr/>
    </dgm:pt>
    <dgm:pt modelId="{8F6C68E1-7BF0-4DD3-B314-0778143AE844}" type="pres">
      <dgm:prSet presAssocID="{11256A14-1F0E-42C5-9E6C-43B87075F18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7114B-B528-48FE-89B0-BF2676CF03C9}" type="pres">
      <dgm:prSet presAssocID="{11256A14-1F0E-42C5-9E6C-43B87075F18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30908-B588-4186-BCAB-630500CFAE02}" type="pres">
      <dgm:prSet presAssocID="{11256A14-1F0E-42C5-9E6C-43B87075F18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D67900-6F35-43AD-A0CC-1598ED142C11}" type="pres">
      <dgm:prSet presAssocID="{11256A14-1F0E-42C5-9E6C-43B87075F189}" presName="quad4" presStyleLbl="node1" presStyleIdx="3" presStyleCnt="4" custScaleX="104648" custScaleY="99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DA2E4-110D-49C3-9993-BF6F5E6427EE}" srcId="{11256A14-1F0E-42C5-9E6C-43B87075F189}" destId="{B4247549-C804-4CFF-8720-F47CE7935766}" srcOrd="3" destOrd="0" parTransId="{A451484E-F244-4D4A-A466-C6D1F4027CCA}" sibTransId="{1CF3362E-DFF5-4355-8DFF-5B4CA9E4C34D}"/>
    <dgm:cxn modelId="{B069AC4C-D7B3-4DBE-A7A5-6563C3536967}" type="presOf" srcId="{B4247549-C804-4CFF-8720-F47CE7935766}" destId="{A0D67900-6F35-43AD-A0CC-1598ED142C11}" srcOrd="0" destOrd="0" presId="urn:microsoft.com/office/officeart/2005/8/layout/matrix3"/>
    <dgm:cxn modelId="{DC4C8434-3438-45A7-AEAD-368CB3F41649}" type="presOf" srcId="{11256A14-1F0E-42C5-9E6C-43B87075F189}" destId="{CF78EDDB-16E4-407F-9051-E6C86FC8384E}" srcOrd="0" destOrd="0" presId="urn:microsoft.com/office/officeart/2005/8/layout/matrix3"/>
    <dgm:cxn modelId="{1AA7234E-3BF2-47F5-AE9B-3BA3AB023E53}" type="presOf" srcId="{D8EA6D4A-D87D-49EC-939E-2BDD40D9426B}" destId="{8F6C68E1-7BF0-4DD3-B314-0778143AE844}" srcOrd="0" destOrd="0" presId="urn:microsoft.com/office/officeart/2005/8/layout/matrix3"/>
    <dgm:cxn modelId="{109536B1-465B-45A3-9D8E-9AEFF1CB5C93}" type="presOf" srcId="{407E40B1-DB1E-404A-878D-C809E58F755A}" destId="{F7530908-B588-4186-BCAB-630500CFAE02}" srcOrd="0" destOrd="0" presId="urn:microsoft.com/office/officeart/2005/8/layout/matrix3"/>
    <dgm:cxn modelId="{8444AF39-250F-4106-B6F1-F4103DD2D1B8}" srcId="{11256A14-1F0E-42C5-9E6C-43B87075F189}" destId="{D8EA6D4A-D87D-49EC-939E-2BDD40D9426B}" srcOrd="0" destOrd="0" parTransId="{B00E1BFE-E738-48FE-B370-53566921B046}" sibTransId="{623A0641-2551-4CBA-9E51-F55C775B3B7F}"/>
    <dgm:cxn modelId="{E6291F13-BECD-4293-9B0C-1813087957C3}" srcId="{11256A14-1F0E-42C5-9E6C-43B87075F189}" destId="{D4AC659E-7E18-4AE1-9676-448548DBC561}" srcOrd="1" destOrd="0" parTransId="{29B40694-1777-4539-8445-2312AE87C524}" sibTransId="{396E674B-BE37-44FF-9456-A6C2E75D4D38}"/>
    <dgm:cxn modelId="{7CE6A07E-F4DE-49E6-8AC9-B24781E136CD}" type="presOf" srcId="{D4AC659E-7E18-4AE1-9676-448548DBC561}" destId="{6217114B-B528-48FE-89B0-BF2676CF03C9}" srcOrd="0" destOrd="0" presId="urn:microsoft.com/office/officeart/2005/8/layout/matrix3"/>
    <dgm:cxn modelId="{78DC0BC5-D2D8-4A6D-9B87-AA7DBDC22A91}" srcId="{11256A14-1F0E-42C5-9E6C-43B87075F189}" destId="{407E40B1-DB1E-404A-878D-C809E58F755A}" srcOrd="2" destOrd="0" parTransId="{C73D757F-5260-46A0-A2FF-6FD435FFA112}" sibTransId="{1FFD4195-E264-4DA5-B0DD-118410BBB49E}"/>
    <dgm:cxn modelId="{C229C41C-F4DD-4737-83B6-BE4F2A397AF2}" type="presParOf" srcId="{CF78EDDB-16E4-407F-9051-E6C86FC8384E}" destId="{B6D2E9EB-A6C2-4185-B16E-FF7B74A0ECD1}" srcOrd="0" destOrd="0" presId="urn:microsoft.com/office/officeart/2005/8/layout/matrix3"/>
    <dgm:cxn modelId="{8041789A-BFCB-427B-946D-63B6D779D702}" type="presParOf" srcId="{CF78EDDB-16E4-407F-9051-E6C86FC8384E}" destId="{8F6C68E1-7BF0-4DD3-B314-0778143AE844}" srcOrd="1" destOrd="0" presId="urn:microsoft.com/office/officeart/2005/8/layout/matrix3"/>
    <dgm:cxn modelId="{AA097282-40FB-47B0-BF1A-7BCB8C0F1837}" type="presParOf" srcId="{CF78EDDB-16E4-407F-9051-E6C86FC8384E}" destId="{6217114B-B528-48FE-89B0-BF2676CF03C9}" srcOrd="2" destOrd="0" presId="urn:microsoft.com/office/officeart/2005/8/layout/matrix3"/>
    <dgm:cxn modelId="{61CDC1BF-09CC-4F05-B91A-75804C4B01E9}" type="presParOf" srcId="{CF78EDDB-16E4-407F-9051-E6C86FC8384E}" destId="{F7530908-B588-4186-BCAB-630500CFAE02}" srcOrd="3" destOrd="0" presId="urn:microsoft.com/office/officeart/2005/8/layout/matrix3"/>
    <dgm:cxn modelId="{6D1350CE-F257-4CA7-9F7C-314BC9834789}" type="presParOf" srcId="{CF78EDDB-16E4-407F-9051-E6C86FC8384E}" destId="{A0D67900-6F35-43AD-A0CC-1598ED142C11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3;&#1083;&#1072;\Desktop\&#1052;&#1072;&#1085;&#1076;&#1088;&#1080;%20&#1043;&#1091;&#1083;&#1083;&#1110;&#1074;&#1077;&#1088;&#1072;.%20&#1057;&#1082;&#1086;&#1088;&#1086;&#1095;&#1077;&#1085;&#1086;.%20&#1051;&#1110;&#1083;&#1110;&#1087;&#1091;&#1090;&#1110;&#1103;.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3763962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uk-UA" sz="2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26876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Даніель </a:t>
            </a:r>
            <a:r>
              <a:rPr kumimoji="0" lang="uk-UA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Свіфт</a:t>
            </a: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«Мандри </a:t>
            </a:r>
            <a:r>
              <a:rPr lang="uk-UA" sz="48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Лемюеля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uk-UA" sz="4800" b="1" dirty="0" err="1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Гуллівера</a:t>
            </a:r>
            <a:r>
              <a:rPr lang="uk-UA" sz="6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»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33C31C8-30BC-4EF7-B42E-645AE221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5949280"/>
            <a:ext cx="6305872" cy="432048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>
                <a:latin typeface="+mn-lt"/>
              </a:rPr>
              <a:t>Сатиричний </a:t>
            </a:r>
            <a:r>
              <a:rPr lang="uk-UA" dirty="0" err="1">
                <a:latin typeface="+mn-lt"/>
              </a:rPr>
              <a:t>філософсько</a:t>
            </a:r>
            <a:r>
              <a:rPr lang="uk-UA" dirty="0">
                <a:latin typeface="+mn-lt"/>
              </a:rPr>
              <a:t>-політичний роман</a:t>
            </a:r>
            <a:endParaRPr lang="ru-RU" dirty="0">
              <a:latin typeface="+mn-lt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E229493-3ADB-4BEB-81B9-3C470978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620688"/>
            <a:ext cx="7704856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За жанром роман: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фантастичний: розповідається про неіснуючі країни, незвичайні  образи, події;</a:t>
            </a:r>
          </a:p>
          <a:p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</a:rPr>
              <a:t>філософсько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-політичний–роздуми про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державний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устрій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осмислюється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історична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епоха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соціальний – буття і діяльність людей, певна авторська ідея щодо суспільного життя; 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400" b="1" dirty="0" err="1">
                <a:solidFill>
                  <a:schemeClr val="accent2">
                    <a:lumMod val="50000"/>
                  </a:schemeClr>
                </a:solidFill>
              </a:rPr>
              <a:t>сатирико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-фантастичний- яскраво і дотепно висміюються людські та суспільні вади: державний устрій, соціальні порядки, тогочасну науку, освіту</a:t>
            </a:r>
          </a:p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Характерна ознака  твору- не лише заперечення недосконалої дійсності, а й  його сатирична спрямованість на пошуки шляхів розвитку  суспільства та духовного вдосконалення людини. </a:t>
            </a:r>
          </a:p>
          <a:p>
            <a:endParaRPr lang="uk-UA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sz="2400" b="1" dirty="0"/>
          </a:p>
          <a:p>
            <a:endParaRPr lang="uk-UA" sz="2400" b="1" dirty="0"/>
          </a:p>
          <a:p>
            <a:pPr marL="457200" lvl="1" indent="0">
              <a:buNone/>
            </a:pPr>
            <a:endParaRPr lang="uk-UA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87356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CB21CF4-D0E4-44EC-8CB5-3964E20B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50405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Подорож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ліліпутів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».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Головні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герої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B4B9741-0C07-4FBE-9055-B1305D69A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17790" y="692696"/>
            <a:ext cx="5730674" cy="5781948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Семюель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Гуллівер-уродженець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Ноттінгемпширу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одружений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Мері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Бертон і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двох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дітей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заробити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грошей,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Лемюель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стає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хірургом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судні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потім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капітаном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корабля.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Мандрівник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легко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адаптується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нових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умовах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швидко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вивчає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мови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кожного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місця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, в яке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потрапляє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Сміливий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спритний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розумний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добрий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готовий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завжди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допомогти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слабшому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завжди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намагався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бути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справедливим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нікому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завдавав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зла.</a:t>
            </a:r>
          </a:p>
        </p:txBody>
      </p:sp>
      <p:pic>
        <p:nvPicPr>
          <p:cNvPr id="4098" name="Picture 2" descr="Сатира в романі Свіфта «Мандри Гуллівера».">
            <a:extLst>
              <a:ext uri="{FF2B5EF4-FFF2-40B4-BE49-F238E27FC236}">
                <a16:creationId xmlns="" xmlns:a16="http://schemas.microsoft.com/office/drawing/2014/main" id="{D3027467-BF21-467D-8317-4DA83C9626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1268760"/>
            <a:ext cx="2532881" cy="5205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3915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C13067-4956-4344-96B3-0526E76A0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556" y="476672"/>
            <a:ext cx="6888444" cy="6192688"/>
          </a:xfrm>
        </p:spPr>
        <p:txBody>
          <a:bodyPr/>
          <a:lstStyle/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Образ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</a:rPr>
              <a:t>Гуллівера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- утілення нової концепції людини доби Просвітництва;</a:t>
            </a:r>
          </a:p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багатогранність проявів особистості, невтомна жага пізнання, пошук свободи й гармонії;</a:t>
            </a:r>
          </a:p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віра автора в перетворення світу;</a:t>
            </a:r>
          </a:p>
          <a:p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людина, котра досліджує життя,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</a:rPr>
              <a:t>    здатна змінити все довкола.</a:t>
            </a:r>
          </a:p>
          <a:p>
            <a:endParaRPr lang="ru-RU" dirty="0"/>
          </a:p>
        </p:txBody>
      </p:sp>
      <p:pic>
        <p:nvPicPr>
          <p:cNvPr id="7172" name="Picture 4" descr="Вікторина за книгою Джонатана Свіфта «Мандри Гуллівера»">
            <a:extLst>
              <a:ext uri="{FF2B5EF4-FFF2-40B4-BE49-F238E27FC236}">
                <a16:creationId xmlns="" xmlns:a16="http://schemas.microsoft.com/office/drawing/2014/main" id="{DBDB8E09-1FD3-47C1-BC50-3C3CF8192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907"/>
          <a:stretch/>
        </p:blipFill>
        <p:spPr bwMode="auto">
          <a:xfrm>
            <a:off x="539552" y="620688"/>
            <a:ext cx="1716004" cy="35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809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1B9EED-21C1-4469-81A9-484C9C57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7"/>
            <a:ext cx="8280920" cy="3528393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Показуючи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вади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суспільства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Дж.Свіфт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переслідував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мету: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змусити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людей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замислитися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над собою,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своїми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вчинками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почуттями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характером.</a:t>
            </a:r>
          </a:p>
        </p:txBody>
      </p:sp>
      <p:pic>
        <p:nvPicPr>
          <p:cNvPr id="8194" name="Picture 2" descr="Д.Свіфт &quot;Мандри Гуллівера&quot; | Тест з зарубіжної літератури – «На Урок»">
            <a:extLst>
              <a:ext uri="{FF2B5EF4-FFF2-40B4-BE49-F238E27FC236}">
                <a16:creationId xmlns="" xmlns:a16="http://schemas.microsoft.com/office/drawing/2014/main" id="{5565ED7E-AE29-4C22-91F6-A54C7095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1"/>
            <a:ext cx="5904656" cy="2808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532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8EE248-36EA-483E-8AD8-D422675A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571179"/>
            <a:ext cx="5455243" cy="5654676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Письменник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зауважує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людина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має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підкорюватися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середовищу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інакше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вона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перетворюється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 на духовного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</a:rPr>
              <a:t>ліліпута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266" name="Picture 2" descr="Сатира в романі Свіфта «Мандри Гуллівера».">
            <a:extLst>
              <a:ext uri="{FF2B5EF4-FFF2-40B4-BE49-F238E27FC236}">
                <a16:creationId xmlns="" xmlns:a16="http://schemas.microsoft.com/office/drawing/2014/main" id="{5EB37EF7-D886-490D-B0D2-8AC4BD68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66" y="3789041"/>
            <a:ext cx="2028825" cy="2597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Мандри Гуллівера — Вікіпедія">
            <a:extLst>
              <a:ext uri="{FF2B5EF4-FFF2-40B4-BE49-F238E27FC236}">
                <a16:creationId xmlns="" xmlns:a16="http://schemas.microsoft.com/office/drawing/2014/main" id="{8E9DBA66-D80E-46CE-919C-2763712C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91" y="744444"/>
            <a:ext cx="2095500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Мандри Гуллівера - Wikiwand">
            <a:extLst>
              <a:ext uri="{FF2B5EF4-FFF2-40B4-BE49-F238E27FC236}">
                <a16:creationId xmlns="" xmlns:a16="http://schemas.microsoft.com/office/drawing/2014/main" id="{227AC4F5-2818-4395-B4AF-762D688E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9858"/>
            <a:ext cx="3438525" cy="1633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693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езентація до теми «Дж. Свіфт і його роман «Мандри Гулівера»» —  Гипермаркет знаний">
            <a:extLst>
              <a:ext uri="{FF2B5EF4-FFF2-40B4-BE49-F238E27FC236}">
                <a16:creationId xmlns="" xmlns:a16="http://schemas.microsoft.com/office/drawing/2014/main" id="{696EC852-A82E-496E-8592-1BD4748A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4"/>
            <a:ext cx="2667000" cy="393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E69DAB47-E132-4A41-A354-8DF280D05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404664"/>
            <a:ext cx="5698976" cy="6048672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Гуллівер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здійснює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ще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кілька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подорожей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врешті-решт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доходить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висновку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найвизначніші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герої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людства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хто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бореться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тиранією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Про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свідчать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такі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слова героя: “З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найбільшим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задоволенням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зупиняв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я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очі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свої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 людях,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нищили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тиранів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узурпаторів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і на тих,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хто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визволяв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пригнічені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покривджені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народи”.</a:t>
            </a:r>
          </a:p>
        </p:txBody>
      </p:sp>
    </p:spTree>
    <p:extLst>
      <p:ext uri="{BB962C8B-B14F-4D97-AF65-F5344CB8AC3E}">
        <p14:creationId xmlns="" xmlns:p14="http://schemas.microsoft.com/office/powerpoint/2010/main" val="145714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Повторіть зміст твору</a:t>
            </a:r>
            <a:r>
              <a:rPr lang="uk-UA" sz="2000" smtClean="0"/>
              <a:t>: перегляньте </a:t>
            </a:r>
            <a:r>
              <a:rPr lang="uk-UA" sz="2000" dirty="0" err="1" smtClean="0"/>
              <a:t>буктрейлер</a:t>
            </a:r>
            <a:r>
              <a:rPr lang="uk-UA" sz="2000" dirty="0" smtClean="0"/>
              <a:t>, включивши режим демонстрації слайдів або увійдіть за посиланням:</a:t>
            </a:r>
            <a:endParaRPr lang="ru-RU" sz="2000" dirty="0"/>
          </a:p>
        </p:txBody>
      </p:sp>
      <p:pic>
        <p:nvPicPr>
          <p:cNvPr id="4" name="Мандри Гуллівера. Скорочено. Ліліпутія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612091"/>
            <a:ext cx="6072230" cy="45541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1000108"/>
            <a:ext cx="48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https://www.youtube.com/watch?v=7BQr0wxacjw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Опрацюйте матеріал, запишіть до зошитів, доберіть приклади з твору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14422"/>
          <a:ext cx="6848500" cy="509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1142984"/>
            <a:ext cx="290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Завдання достатнього рівня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Допишіть пропущені слова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1285860"/>
            <a:ext cx="280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Завдання середнього рівня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2E9EB-A6C2-4185-B16E-FF7B74A0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6D2E9EB-A6C2-4185-B16E-FF7B74A0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6D2E9EB-A6C2-4185-B16E-FF7B74A0E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C68E1-7BF0-4DD3-B314-0778143A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F6C68E1-7BF0-4DD3-B314-0778143A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F6C68E1-7BF0-4DD3-B314-0778143AE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114B-B528-48FE-89B0-BF2676CF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217114B-B528-48FE-89B0-BF2676CF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6217114B-B528-48FE-89B0-BF2676CF0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530908-B588-4186-BCAB-630500CFA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7530908-B588-4186-BCAB-630500CFA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7530908-B588-4186-BCAB-630500CFA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67900-6F35-43AD-A0CC-1598ED142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0D67900-6F35-43AD-A0CC-1598ED142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0D67900-6F35-43AD-A0CC-1598ED142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Завдання: Знайдіть факти і доведіть, що Свіфт засобами сатири хотів показати, що Ліліпутія —">
            <a:extLst>
              <a:ext uri="{FF2B5EF4-FFF2-40B4-BE49-F238E27FC236}">
                <a16:creationId xmlns="" xmlns:a16="http://schemas.microsoft.com/office/drawing/2014/main" id="{14DD67FC-7226-4BE1-AE04-E5949966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332656"/>
            <a:ext cx="8501817" cy="6233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2132" y="785794"/>
            <a:ext cx="258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Завдання високого рівня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127C36-C073-4E47-949C-C574A072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904" y="346364"/>
            <a:ext cx="5184576" cy="6511636"/>
          </a:xfrm>
        </p:spPr>
        <p:txBody>
          <a:bodyPr>
            <a:normAutofit fontScale="90000"/>
          </a:bodyPr>
          <a:lstStyle/>
          <a:p>
            <a:pPr algn="l" fontAlgn="base">
              <a:tabLst>
                <a:tab pos="2147888" algn="l"/>
              </a:tabLst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Головною метою кожного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мандрівника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має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бути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виховання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Розуму і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доброчесності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своїх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співвітчизників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допомогою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добрих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чи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поганих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прикладів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із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життя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чужих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країн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</a:t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Дж. </a:t>
            </a: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Свіфт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 descr="Мандри Лемюеля Гуллівера | Читання твору | Читай онлайн">
            <a:extLst>
              <a:ext uri="{FF2B5EF4-FFF2-40B4-BE49-F238E27FC236}">
                <a16:creationId xmlns="" xmlns:a16="http://schemas.microsoft.com/office/drawing/2014/main" id="{CBE8CB59-BE9B-477E-BCE5-5AB6E59DA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664296" cy="3707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048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Домашня робота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Дайте відповіді на питання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1) </a:t>
            </a:r>
            <a:r>
              <a:rPr lang="ru-RU" sz="1600" dirty="0" err="1" smtClean="0"/>
              <a:t>Представником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Джонатан </a:t>
            </a:r>
            <a:r>
              <a:rPr lang="ru-RU" sz="1600" dirty="0" err="1" smtClean="0"/>
              <a:t>Свіфт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2) </a:t>
            </a:r>
            <a:r>
              <a:rPr lang="ru-RU" sz="1600" dirty="0" err="1" smtClean="0"/>
              <a:t>Скільки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</a:t>
            </a:r>
            <a:r>
              <a:rPr lang="ru-RU" sz="1600" dirty="0" smtClean="0"/>
              <a:t> </a:t>
            </a:r>
            <a:r>
              <a:rPr lang="ru-RU" sz="1600" dirty="0" err="1" smtClean="0"/>
              <a:t>має</a:t>
            </a:r>
            <a:r>
              <a:rPr lang="ru-RU" sz="1600" dirty="0" smtClean="0"/>
              <a:t> роман «</a:t>
            </a:r>
            <a:r>
              <a:rPr lang="ru-RU" sz="1600" dirty="0" err="1" smtClean="0"/>
              <a:t>Мандри</a:t>
            </a:r>
            <a:r>
              <a:rPr lang="ru-RU" sz="1600" dirty="0" smtClean="0"/>
              <a:t> </a:t>
            </a:r>
            <a:r>
              <a:rPr lang="ru-RU" sz="1600" dirty="0" err="1" smtClean="0"/>
              <a:t>Гуллівера</a:t>
            </a:r>
            <a:r>
              <a:rPr lang="ru-RU" sz="1600" dirty="0" smtClean="0"/>
              <a:t>»? </a:t>
            </a:r>
          </a:p>
          <a:p>
            <a:r>
              <a:rPr lang="ru-RU" sz="1600" dirty="0" smtClean="0"/>
              <a:t>3) Ким за </a:t>
            </a:r>
            <a:r>
              <a:rPr lang="ru-RU" sz="1600" dirty="0" err="1" smtClean="0"/>
              <a:t>професією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Гуллівер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4)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побачили</a:t>
            </a:r>
            <a:r>
              <a:rPr lang="ru-RU" sz="1600" dirty="0" smtClean="0"/>
              <a:t> </a:t>
            </a:r>
            <a:r>
              <a:rPr lang="ru-RU" sz="1600" dirty="0" err="1" smtClean="0"/>
              <a:t>читачі</a:t>
            </a:r>
            <a:r>
              <a:rPr lang="ru-RU" sz="1600" dirty="0" smtClean="0"/>
              <a:t> у </a:t>
            </a:r>
            <a:r>
              <a:rPr lang="ru-RU" sz="1600" dirty="0" err="1" smtClean="0"/>
              <a:t>романі</a:t>
            </a:r>
            <a:r>
              <a:rPr lang="ru-RU" sz="1600" dirty="0" smtClean="0"/>
              <a:t> Дж. </a:t>
            </a:r>
            <a:r>
              <a:rPr lang="ru-RU" sz="1600" dirty="0" err="1" smtClean="0"/>
              <a:t>Свіфта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5)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прийоми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використовує</a:t>
            </a:r>
            <a:r>
              <a:rPr lang="ru-RU" sz="1600" dirty="0" smtClean="0"/>
              <a:t> автор, </a:t>
            </a:r>
            <a:r>
              <a:rPr lang="ru-RU" sz="1600" dirty="0" err="1" smtClean="0"/>
              <a:t>зображуючи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в </a:t>
            </a:r>
            <a:r>
              <a:rPr lang="ru-RU" sz="1600" dirty="0" err="1" smtClean="0"/>
              <a:t>Ліліпутії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6) Як </a:t>
            </a:r>
            <a:r>
              <a:rPr lang="ru-RU" sz="1600" dirty="0" err="1" smtClean="0"/>
              <a:t>дослівно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перекладають</a:t>
            </a:r>
            <a:r>
              <a:rPr lang="ru-RU" sz="1600" dirty="0" smtClean="0"/>
              <a:t> слово «</a:t>
            </a:r>
            <a:r>
              <a:rPr lang="ru-RU" sz="1600" dirty="0" err="1" smtClean="0"/>
              <a:t>ліліпут</a:t>
            </a:r>
            <a:r>
              <a:rPr lang="ru-RU" sz="1600" dirty="0" smtClean="0"/>
              <a:t>»? </a:t>
            </a:r>
          </a:p>
          <a:p>
            <a:r>
              <a:rPr lang="ru-RU" sz="1600" dirty="0" smtClean="0"/>
              <a:t>7) </a:t>
            </a:r>
            <a:r>
              <a:rPr lang="ru-RU" sz="1600" dirty="0" err="1" smtClean="0"/>
              <a:t>Назвіть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законів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Ліліпутії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видалися</a:t>
            </a:r>
            <a:r>
              <a:rPr lang="ru-RU" sz="1600" dirty="0" smtClean="0"/>
              <a:t> вам </a:t>
            </a:r>
            <a:r>
              <a:rPr lang="ru-RU" sz="1600" dirty="0" err="1" smtClean="0"/>
              <a:t>дивними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неприродніми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8)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риси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характерними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ліліпутів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для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імператорів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міністрів</a:t>
            </a:r>
            <a:r>
              <a:rPr lang="ru-RU" sz="1600" dirty="0" smtClean="0"/>
              <a:t>, </a:t>
            </a:r>
            <a:r>
              <a:rPr lang="ru-RU" sz="1600" dirty="0" err="1" smtClean="0"/>
              <a:t>чиновників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9) Як </a:t>
            </a:r>
            <a:r>
              <a:rPr lang="ru-RU" sz="1600" dirty="0" err="1" smtClean="0"/>
              <a:t>зображували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ліліпути</a:t>
            </a:r>
            <a:r>
              <a:rPr lang="ru-RU" sz="1600" dirty="0" smtClean="0"/>
              <a:t> статую </a:t>
            </a:r>
            <a:r>
              <a:rPr lang="ru-RU" sz="1600" dirty="0" err="1" smtClean="0"/>
              <a:t>правосуддя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10)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проблеми</a:t>
            </a:r>
            <a:r>
              <a:rPr lang="ru-RU" sz="1600" dirty="0" smtClean="0"/>
              <a:t> порушено в </a:t>
            </a:r>
            <a:r>
              <a:rPr lang="ru-RU" sz="1600" dirty="0" err="1" smtClean="0"/>
              <a:t>романі</a:t>
            </a:r>
            <a:r>
              <a:rPr lang="ru-RU" sz="1600" dirty="0" smtClean="0"/>
              <a:t> Дж. </a:t>
            </a:r>
            <a:r>
              <a:rPr lang="ru-RU" sz="1600" dirty="0" err="1" smtClean="0"/>
              <a:t>Свіфта</a:t>
            </a:r>
            <a:r>
              <a:rPr lang="ru-RU" sz="1600" dirty="0" smtClean="0"/>
              <a:t>? </a:t>
            </a:r>
          </a:p>
          <a:p>
            <a:r>
              <a:rPr lang="ru-RU" sz="1600" dirty="0" smtClean="0"/>
              <a:t>11) </a:t>
            </a:r>
            <a:r>
              <a:rPr lang="ru-RU" sz="1600" dirty="0" err="1" smtClean="0"/>
              <a:t>Ідея</a:t>
            </a:r>
            <a:r>
              <a:rPr lang="ru-RU" sz="1600" dirty="0" smtClean="0"/>
              <a:t> роману Дж. </a:t>
            </a:r>
            <a:r>
              <a:rPr lang="ru-RU" sz="1600" dirty="0" err="1" smtClean="0"/>
              <a:t>Свіфта</a:t>
            </a:r>
            <a:r>
              <a:rPr lang="ru-RU" sz="1600" dirty="0" smtClean="0"/>
              <a:t> «</a:t>
            </a:r>
            <a:r>
              <a:rPr lang="ru-RU" sz="1600" dirty="0" err="1" smtClean="0"/>
              <a:t>Мандри</a:t>
            </a:r>
            <a:r>
              <a:rPr lang="ru-RU" sz="1600" dirty="0" smtClean="0"/>
              <a:t> </a:t>
            </a:r>
            <a:r>
              <a:rPr lang="ru-RU" sz="1600" dirty="0" err="1" smtClean="0"/>
              <a:t>Лемюеля</a:t>
            </a:r>
            <a:r>
              <a:rPr lang="ru-RU" sz="1600" dirty="0" smtClean="0"/>
              <a:t> </a:t>
            </a:r>
            <a:r>
              <a:rPr lang="ru-RU" sz="1600" dirty="0" err="1" smtClean="0"/>
              <a:t>Гуллівера</a:t>
            </a:r>
            <a:r>
              <a:rPr lang="ru-RU" sz="1600" dirty="0" smtClean="0"/>
              <a:t>»? </a:t>
            </a:r>
          </a:p>
          <a:p>
            <a:r>
              <a:rPr lang="ru-RU" sz="1600" dirty="0" smtClean="0"/>
              <a:t>12) З </a:t>
            </a:r>
            <a:r>
              <a:rPr lang="ru-RU" sz="1600" dirty="0" err="1" smtClean="0"/>
              <a:t>ким</a:t>
            </a:r>
            <a:r>
              <a:rPr lang="ru-RU" sz="1600" dirty="0" smtClean="0"/>
              <a:t> </a:t>
            </a:r>
            <a:r>
              <a:rPr lang="ru-RU" sz="1600" dirty="0" err="1" smtClean="0"/>
              <a:t>асоціюється</a:t>
            </a:r>
            <a:r>
              <a:rPr lang="ru-RU" sz="1600" dirty="0" smtClean="0"/>
              <a:t> образ </a:t>
            </a:r>
            <a:r>
              <a:rPr lang="ru-RU" sz="1600" dirty="0" err="1" smtClean="0"/>
              <a:t>Гуллівера</a:t>
            </a:r>
            <a:r>
              <a:rPr lang="ru-RU" sz="1600" dirty="0" smtClean="0"/>
              <a:t>?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3833191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Свіфт Джонатан - Мандри Гулівера | Книжкова Хата - магазин цікавих книг! м.  Коломия, вул. Чорновола, 51">
            <a:extLst>
              <a:ext uri="{FF2B5EF4-FFF2-40B4-BE49-F238E27FC236}">
                <a16:creationId xmlns="" xmlns:a16="http://schemas.microsoft.com/office/drawing/2014/main" id="{E0A55CCF-49DA-4ED1-80A2-99B11C70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6424"/>
            <a:ext cx="3810000" cy="6068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3D13F7-ABF8-4DC0-9411-F9EC19A1F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3843535" cy="648072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1721-1726 р.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1E90333-736D-483F-BA72-0C3C54236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544" y="1124743"/>
            <a:ext cx="5256584" cy="5544617"/>
          </a:xfrm>
        </p:spPr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Твір «Мандри </a:t>
            </a:r>
            <a:r>
              <a:rPr lang="uk-UA" sz="3200" b="1" i="1" dirty="0" err="1">
                <a:solidFill>
                  <a:schemeClr val="accent2">
                    <a:lumMod val="50000"/>
                  </a:schemeClr>
                </a:solidFill>
              </a:rPr>
              <a:t>Лемюеля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i="1" dirty="0" err="1">
                <a:solidFill>
                  <a:schemeClr val="accent2">
                    <a:lumMod val="50000"/>
                  </a:schemeClr>
                </a:solidFill>
              </a:rPr>
              <a:t>Гуллівера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 -найголовніша книга </a:t>
            </a:r>
            <a:r>
              <a:rPr lang="uk-UA" sz="3200" b="1" i="1" dirty="0" err="1">
                <a:solidFill>
                  <a:schemeClr val="accent2">
                    <a:lumMod val="50000"/>
                  </a:schemeClr>
                </a:solidFill>
              </a:rPr>
              <a:t>Свіфта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 Роман, який  «відчутно    вдосконалить суспільство»</a:t>
            </a:r>
          </a:p>
          <a:p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  Розповідь    ведеться від       першої особи ( </a:t>
            </a:r>
            <a:r>
              <a:rPr lang="uk-UA" sz="3200" b="1" i="1" dirty="0" err="1">
                <a:solidFill>
                  <a:schemeClr val="accent2">
                    <a:lumMod val="50000"/>
                  </a:schemeClr>
                </a:solidFill>
              </a:rPr>
              <a:t>Семюеля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b="1" i="1" dirty="0" err="1">
                <a:solidFill>
                  <a:schemeClr val="accent2">
                    <a:lumMod val="50000"/>
                  </a:schemeClr>
                </a:solidFill>
              </a:rPr>
              <a:t>Гуллівера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), що підкреслює      </a:t>
            </a:r>
            <a:r>
              <a:rPr lang="uk-UA" sz="3200" b="1" i="1" dirty="0">
                <a:solidFill>
                  <a:schemeClr val="bg1"/>
                </a:solidFill>
              </a:rPr>
              <a:t>досто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вірність подій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39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76672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Мандри Гуллівера&quot; головні герої - Dovidka.biz.ua">
            <a:extLst>
              <a:ext uri="{FF2B5EF4-FFF2-40B4-BE49-F238E27FC236}">
                <a16:creationId xmlns="" xmlns:a16="http://schemas.microsoft.com/office/drawing/2014/main" id="{AE58DFAB-4DDF-47F6-9C33-1D1CA76B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20688"/>
            <a:ext cx="2664296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0960FA-12F8-48E6-A64B-ABB47A15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2" y="476672"/>
            <a:ext cx="4824534" cy="59046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Перше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видання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книги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вийшло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в 1726–1727 роках у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Лондоні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Це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класика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етично-політичної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сатири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Особливо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широку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популярність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здобули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скорочені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переробки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(та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екранізації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) для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дітей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FEB10A-37C7-49B6-871A-FAACDAABA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620688"/>
            <a:ext cx="6203032" cy="5505475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Повна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назва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книги: «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Мандри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деяких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віддалених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країн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світу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чотирьох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частинах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Твір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Лемюеля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Гулівера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спочатку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хірурга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, а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потім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капітана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кількох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50000"/>
                  </a:schemeClr>
                </a:solidFill>
              </a:rPr>
              <a:t>кораблів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9218" name="Picture 2" descr="Мандри Лемюеля Гуллівера">
            <a:extLst>
              <a:ext uri="{FF2B5EF4-FFF2-40B4-BE49-F238E27FC236}">
                <a16:creationId xmlns="" xmlns:a16="http://schemas.microsoft.com/office/drawing/2014/main" id="{DD8FD017-6173-45D0-B807-526178C5D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27" t="10804" r="3165" b="11766"/>
          <a:stretch/>
        </p:blipFill>
        <p:spPr bwMode="auto">
          <a:xfrm>
            <a:off x="467544" y="594970"/>
            <a:ext cx="201622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456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2BE3C2-B302-4B7C-982A-0F67DB4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346327"/>
            <a:ext cx="4975869" cy="47747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Композиція твору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E77380-165D-4C32-BEE5-8C493CC38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600" y="851514"/>
            <a:ext cx="5328592" cy="563245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Роман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розділено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чотири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частини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: 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Подорож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ліліпутів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». 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Подорож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велетнів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». 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Подорож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літаючому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острові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». «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Подорож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країни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розумних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коней».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Усі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чотири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частини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націлені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дослідження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суспільства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образу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Держави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взаємовідносин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та   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</a:rPr>
              <a:t>держави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2" name="Picture 4" descr="Мандри Лемюеля Гуллівера">
            <a:extLst>
              <a:ext uri="{FF2B5EF4-FFF2-40B4-BE49-F238E27FC236}">
                <a16:creationId xmlns="" xmlns:a16="http://schemas.microsoft.com/office/drawing/2014/main" id="{F0E5AD1C-9A9D-4267-A3E1-3E207BAE3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4036"/>
            <a:ext cx="2814787" cy="6109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581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16E5CCE-41B9-4D7C-85AE-076E0CB1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808" y="332657"/>
            <a:ext cx="5842992" cy="1453270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Тема –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Книга Мандри Гуллівера / Джонатан Свіфт. Купити від видавництва &amp;quot;Знання&amp;quot;">
            <a:extLst>
              <a:ext uri="{FF2B5EF4-FFF2-40B4-BE49-F238E27FC236}">
                <a16:creationId xmlns="" xmlns:a16="http://schemas.microsoft.com/office/drawing/2014/main" id="{2FAF2064-1784-4563-8793-A9C44C76C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592288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00430" y="1857364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зображення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суспільства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світу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природи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Іронічні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сумні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роздуми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про долю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усього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людства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духовні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вади,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недосконалість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будь-якого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державного устрою.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9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андри Гулівера. Гулівер у Ліліпутії | Книжкова Хата - магазин цікавих  книг! м. Коломия, вул. Чорновола, 51">
            <a:extLst>
              <a:ext uri="{FF2B5EF4-FFF2-40B4-BE49-F238E27FC236}">
                <a16:creationId xmlns="" xmlns:a16="http://schemas.microsoft.com/office/drawing/2014/main" id="{0888BB0C-B2B9-4D1F-A616-43B163324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2423"/>
            <a:ext cx="3810000" cy="6213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Урок-майстерня Джонатан Свіфт «Мандри Гуллівера» . Сатиричне зображення в повісті англійської дійсності XVIII ст.">
            <a:extLst>
              <a:ext uri="{FF2B5EF4-FFF2-40B4-BE49-F238E27FC236}">
                <a16:creationId xmlns="" xmlns:a16="http://schemas.microsoft.com/office/drawing/2014/main" id="{EB2820D0-38C0-4183-9B13-6768A14A1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698" r="34250"/>
          <a:stretch/>
        </p:blipFill>
        <p:spPr bwMode="auto">
          <a:xfrm>
            <a:off x="323528" y="2276871"/>
            <a:ext cx="4392488" cy="1124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Свифт, Джонатан — Википедия">
            <a:extLst>
              <a:ext uri="{FF2B5EF4-FFF2-40B4-BE49-F238E27FC236}">
                <a16:creationId xmlns="" xmlns:a16="http://schemas.microsoft.com/office/drawing/2014/main" id="{6399B4EA-6EA0-41D7-B703-F3F82F49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5023"/>
            <a:ext cx="2376264" cy="3090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A17B6C6-0E81-40C3-8D45-0B4EAEA1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3" y="575480"/>
            <a:ext cx="4392488" cy="1448335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+mn-lt"/>
              </a:rPr>
              <a:t>Сатиричне зображення у творі англійської дійсності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+mn-lt"/>
              </a:rPr>
              <a:t>XVIII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+mn-lt"/>
              </a:rPr>
              <a:t>ст.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6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E4F8FF-45B2-428A-A8B4-E5478FD1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3050"/>
            <a:ext cx="3456384" cy="1139726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Проблеми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роману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D612AC-CBBA-4DD9-BF1A-88894061C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864" y="273050"/>
            <a:ext cx="5338936" cy="6311900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відносини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влади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і народу;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державний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устрій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боротьба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політичних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партій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яким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повинен бути правитель;</a:t>
            </a:r>
          </a:p>
          <a:p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загарбницькі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війни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претензії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світове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панування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; 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виховання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дітей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моральне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духовне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життя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суспільства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 descr="Деяка правда про “батька” Гуллівера – Рефлексії-Читалії">
            <a:extLst>
              <a:ext uri="{FF2B5EF4-FFF2-40B4-BE49-F238E27FC236}">
                <a16:creationId xmlns="" xmlns:a16="http://schemas.microsoft.com/office/drawing/2014/main" id="{99103FE5-11A2-483C-B0F6-D3C0A947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7" y="1052736"/>
            <a:ext cx="2458616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80343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523512b77fa3c084201c5910b531ac5431a06f"/>
</p:tagLst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736</Words>
  <Application>Microsoft Office PowerPoint</Application>
  <PresentationFormat>Экран (4:3)</PresentationFormat>
  <Paragraphs>86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   Головною метою кожного мандрівника має бути виховання Розуму і доброчесності своїх співвітчизників  за допомогою добрих чи поганих прикладів із життя чужих країн…                        Дж. Свіфт </vt:lpstr>
      <vt:lpstr>1721-1726 р.</vt:lpstr>
      <vt:lpstr>  Перше видання книги вийшло в 1726–1727 роках у Лондоні.  Це класика етично-політичної сатири. Особливо широку популярність здобули    скорочені переробки    (та екранізації) для дітей.. </vt:lpstr>
      <vt:lpstr>Слайд 5</vt:lpstr>
      <vt:lpstr>Композиція твору</vt:lpstr>
      <vt:lpstr>Слайд 7</vt:lpstr>
      <vt:lpstr>Сатиричне зображення у творі англійської дійсності XVIIIст. </vt:lpstr>
      <vt:lpstr>Проблеми роману  </vt:lpstr>
      <vt:lpstr> Сатиричний філософсько-політичний роман</vt:lpstr>
      <vt:lpstr>«Подорож до ліліпутів». Головні герої </vt:lpstr>
      <vt:lpstr>Слайд 12</vt:lpstr>
      <vt:lpstr>Показуючи вади суспільства, Дж.Свіфт переслідував мету: змусити людей замислитися над собою, своїми вчинками, почуттями, характером.</vt:lpstr>
      <vt:lpstr>Слайд 14</vt:lpstr>
      <vt:lpstr>Слайд 15</vt:lpstr>
      <vt:lpstr>Повторіть зміст твору: перегляньте буктрейлер, включивши режим демонстрації слайдів або увійдіть за посиланням:</vt:lpstr>
      <vt:lpstr>Опрацюйте матеріал, запишіть до зошитів, доберіть приклади з твору</vt:lpstr>
      <vt:lpstr>Допишіть пропущені слова</vt:lpstr>
      <vt:lpstr>Слайд 19</vt:lpstr>
      <vt:lpstr>Домашня робота Дайте відповіді на питання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Алла</cp:lastModifiedBy>
  <cp:revision>60</cp:revision>
  <dcterms:created xsi:type="dcterms:W3CDTF">2013-08-17T08:34:50Z</dcterms:created>
  <dcterms:modified xsi:type="dcterms:W3CDTF">2021-09-23T20:29:19Z</dcterms:modified>
</cp:coreProperties>
</file>