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57" r:id="rId3"/>
    <p:sldId id="269" r:id="rId4"/>
    <p:sldId id="259" r:id="rId5"/>
    <p:sldId id="330" r:id="rId6"/>
    <p:sldId id="270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A5A25"/>
    <a:srgbClr val="FFFFFF"/>
    <a:srgbClr val="006600"/>
    <a:srgbClr val="3333FF"/>
    <a:srgbClr val="99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>
        <p:scale>
          <a:sx n="82" d="100"/>
          <a:sy n="82" d="100"/>
        </p:scale>
        <p:origin x="-13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1A0F-5BE1-47EB-B150-B30F3BF029F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14B1F-468E-44F4-95E8-A907508B33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9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23526-7707-498A-B3A8-BC4EDAA2C55A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6DD2-57D0-469D-937F-DFC989B082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447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17D5-58F3-41C2-AC66-EA45CE70AAD9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61214-903A-49B2-AA03-B149595FA9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25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3027-7D7B-4266-B4F0-14955DA5CBF9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CB0DD-FD93-458D-B114-053D54E66E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611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7C35-29C8-44AA-BA3A-770B9DB3954A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16BC-645C-437A-A810-9E4EE835F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994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7E3C-0160-4D00-BE25-1F0FBE1A7EEF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EA444-6E40-4908-8C0E-1E89F2FDD0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368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DDBA-3D1C-4536-B961-D01534A823B8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CE71-E52F-4837-9EF1-205597A638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81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ACE3-A500-409D-BC48-0D50624E5DF5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5DD3-49AB-4279-91B6-1EE0D2B8D6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9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4675-2559-451A-8C95-6DB81A129218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7691A-DFB6-4FE8-B62E-B9B93E4C7A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608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64E2-C609-4221-9FD9-F8B4EFE28D86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F2CB-381E-477E-8914-BBD9D144F2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90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DC59-CB52-48B7-B364-B53D25C09CEB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2650D-F98D-4827-B0BB-A496F859F7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911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BC72-95A2-49C3-9713-3515FA4BD1EA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E072-2C8E-4E01-9F08-E6C24D9CB7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802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физика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03F970-6FF1-4F4A-ABE3-4063CFD3FC1C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F6801C-7075-49E7-AD90-1DA9D9CFA2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65257" y="829877"/>
            <a:ext cx="3240360" cy="2276871"/>
          </a:xfrm>
        </p:spPr>
        <p:txBody>
          <a:bodyPr/>
          <a:lstStyle/>
          <a:p>
            <a:pPr>
              <a:defRPr/>
            </a:pPr>
            <a:r>
              <a:rPr lang="uk-UA" sz="3200" i="1" dirty="0" smtClean="0">
                <a:solidFill>
                  <a:srgbClr val="3333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/>
            </a:r>
            <a:br>
              <a:rPr lang="uk-UA" sz="3200" i="1" dirty="0" smtClean="0">
                <a:solidFill>
                  <a:srgbClr val="3333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</a:br>
            <a:r>
              <a:rPr lang="uk-UA" sz="2000" i="1" dirty="0" err="1" smtClean="0">
                <a:solidFill>
                  <a:srgbClr val="3333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Голосківська</a:t>
            </a:r>
            <a:r>
              <a:rPr lang="uk-UA" sz="2000" i="1" dirty="0" smtClean="0">
                <a:solidFill>
                  <a:srgbClr val="3333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гімназія</a:t>
            </a:r>
            <a:br>
              <a:rPr lang="uk-UA" sz="2000" i="1" dirty="0" smtClean="0">
                <a:solidFill>
                  <a:srgbClr val="3333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</a:br>
            <a:r>
              <a:rPr lang="uk-UA" sz="2000" i="1" dirty="0" err="1" smtClean="0">
                <a:solidFill>
                  <a:srgbClr val="3333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Отинійської</a:t>
            </a:r>
            <a:r>
              <a:rPr lang="uk-UA" sz="2000" i="1" dirty="0" smtClean="0">
                <a:solidFill>
                  <a:srgbClr val="3333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селищної ради</a:t>
            </a:r>
            <a:endParaRPr lang="ru-RU" sz="2400" i="1" dirty="0">
              <a:solidFill>
                <a:srgbClr val="3333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24" y="854313"/>
            <a:ext cx="881803" cy="828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6096" y="177281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i="1" dirty="0" smtClean="0">
              <a:solidFill>
                <a:srgbClr val="3333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uk-UA" sz="2400" i="1" dirty="0" smtClean="0">
                <a:solidFill>
                  <a:srgbClr val="3333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АТЕСТАЦІЯ-2022</a:t>
            </a:r>
            <a:endParaRPr lang="uk-UA" sz="24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09754" y="620688"/>
            <a:ext cx="7658128" cy="90872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Роксолана Степанівна </a:t>
            </a:r>
            <a:r>
              <a:rPr lang="uk-UA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Мохнацька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9081" y="1404715"/>
            <a:ext cx="7483359" cy="4357718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1600" b="1" dirty="0" smtClean="0">
                <a:solidFill>
                  <a:schemeClr val="tx2"/>
                </a:solidFill>
              </a:rPr>
              <a:t>31.01.1987 року народження,</a:t>
            </a:r>
          </a:p>
          <a:p>
            <a:r>
              <a:rPr lang="ru-RU" sz="1600" b="1" dirty="0" err="1" smtClean="0">
                <a:solidFill>
                  <a:schemeClr val="tx2"/>
                </a:solidFill>
              </a:rPr>
              <a:t>вчител</a:t>
            </a:r>
            <a:r>
              <a:rPr lang="uk-UA" sz="1600" b="1" dirty="0" smtClean="0">
                <a:solidFill>
                  <a:schemeClr val="tx2"/>
                </a:solidFill>
              </a:rPr>
              <a:t>ь української мови і літератури</a:t>
            </a:r>
          </a:p>
          <a:p>
            <a:r>
              <a:rPr lang="uk-UA" sz="1600" b="1" dirty="0" err="1" smtClean="0">
                <a:solidFill>
                  <a:schemeClr val="tx2"/>
                </a:solidFill>
              </a:rPr>
              <a:t>Голосківської</a:t>
            </a:r>
            <a:r>
              <a:rPr lang="uk-UA" sz="1600" b="1" dirty="0" smtClean="0">
                <a:solidFill>
                  <a:schemeClr val="tx2"/>
                </a:solidFill>
              </a:rPr>
              <a:t> гімназії</a:t>
            </a:r>
          </a:p>
          <a:p>
            <a:r>
              <a:rPr lang="uk-UA" sz="1600" b="1" dirty="0" err="1" smtClean="0">
                <a:solidFill>
                  <a:schemeClr val="tx2"/>
                </a:solidFill>
              </a:rPr>
              <a:t>Отинійської</a:t>
            </a:r>
            <a:r>
              <a:rPr lang="uk-UA" sz="1600" b="1" dirty="0" smtClean="0">
                <a:solidFill>
                  <a:schemeClr val="tx2"/>
                </a:solidFill>
              </a:rPr>
              <a:t> селищної ради,</a:t>
            </a:r>
          </a:p>
          <a:p>
            <a:r>
              <a:rPr lang="ru-RU" sz="1600" b="1" dirty="0" err="1" smtClean="0">
                <a:solidFill>
                  <a:schemeClr val="tx2"/>
                </a:solidFill>
              </a:rPr>
              <a:t>освіта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повна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вища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закінчила</a:t>
            </a:r>
            <a:endParaRPr lang="uk-UA" sz="1600" b="1" dirty="0" smtClean="0">
              <a:solidFill>
                <a:schemeClr val="tx2"/>
              </a:solidFill>
            </a:endParaRPr>
          </a:p>
          <a:p>
            <a:r>
              <a:rPr lang="uk-UA" sz="1600" b="1" dirty="0" smtClean="0">
                <a:solidFill>
                  <a:schemeClr val="tx2"/>
                </a:solidFill>
              </a:rPr>
              <a:t>Державний вищий навчальний заклад</a:t>
            </a:r>
          </a:p>
          <a:p>
            <a:r>
              <a:rPr lang="uk-UA" sz="1600" b="1" dirty="0" smtClean="0">
                <a:solidFill>
                  <a:schemeClr val="tx2"/>
                </a:solidFill>
              </a:rPr>
              <a:t>«Прикарпатський національний</a:t>
            </a:r>
          </a:p>
          <a:p>
            <a:r>
              <a:rPr lang="uk-UA" sz="1600" b="1" dirty="0" smtClean="0">
                <a:solidFill>
                  <a:schemeClr val="tx2"/>
                </a:solidFill>
              </a:rPr>
              <a:t>університет імені Василя Стефаника»</a:t>
            </a:r>
          </a:p>
          <a:p>
            <a:r>
              <a:rPr lang="uk-UA" sz="1600" b="1" dirty="0" smtClean="0">
                <a:solidFill>
                  <a:schemeClr val="tx2"/>
                </a:solidFill>
              </a:rPr>
              <a:t>у 2011 році за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спеціальністю</a:t>
            </a:r>
            <a:endParaRPr lang="uk-UA" sz="1600" b="1" dirty="0" smtClean="0">
              <a:solidFill>
                <a:schemeClr val="tx2"/>
              </a:solidFill>
            </a:endParaRPr>
          </a:p>
          <a:p>
            <a:r>
              <a:rPr lang="ru-RU" sz="1600" b="1" dirty="0" smtClean="0">
                <a:solidFill>
                  <a:schemeClr val="tx2"/>
                </a:solidFill>
              </a:rPr>
              <a:t>«</a:t>
            </a:r>
            <a:r>
              <a:rPr lang="uk-UA" sz="1600" b="1" dirty="0" smtClean="0">
                <a:solidFill>
                  <a:schemeClr val="tx2"/>
                </a:solidFill>
              </a:rPr>
              <a:t>Українська мова та література</a:t>
            </a:r>
            <a:r>
              <a:rPr lang="ru-RU" sz="1600" b="1" dirty="0" smtClean="0">
                <a:solidFill>
                  <a:schemeClr val="tx2"/>
                </a:solidFill>
              </a:rPr>
              <a:t>»</a:t>
            </a:r>
            <a:endParaRPr lang="uk-UA" sz="1600" b="1" dirty="0" smtClean="0">
              <a:solidFill>
                <a:schemeClr val="tx2"/>
              </a:solidFill>
            </a:endParaRPr>
          </a:p>
          <a:p>
            <a:r>
              <a:rPr lang="uk-UA" sz="1600" b="1" dirty="0" smtClean="0">
                <a:solidFill>
                  <a:schemeClr val="tx2"/>
                </a:solidFill>
              </a:rPr>
              <a:t>та здобула кваліфікацію</a:t>
            </a:r>
          </a:p>
          <a:p>
            <a:r>
              <a:rPr lang="uk-UA" sz="1600" b="1" dirty="0" smtClean="0">
                <a:solidFill>
                  <a:schemeClr val="tx2"/>
                </a:solidFill>
              </a:rPr>
              <a:t>«Філолог, викладач української мови та  літератури»,</a:t>
            </a:r>
          </a:p>
          <a:p>
            <a:r>
              <a:rPr lang="uk-UA" sz="1600" b="1" dirty="0" smtClean="0">
                <a:solidFill>
                  <a:schemeClr val="tx2"/>
                </a:solidFill>
              </a:rPr>
              <a:t>стаж безпосередньої педагогічної</a:t>
            </a:r>
          </a:p>
          <a:p>
            <a:r>
              <a:rPr lang="uk-UA" sz="1600" b="1" dirty="0" smtClean="0">
                <a:solidFill>
                  <a:schemeClr val="tx2"/>
                </a:solidFill>
              </a:rPr>
              <a:t>роботи 13 років,</a:t>
            </a:r>
          </a:p>
          <a:p>
            <a:r>
              <a:rPr lang="uk-UA" sz="1600" b="1" dirty="0" smtClean="0">
                <a:solidFill>
                  <a:schemeClr val="tx2"/>
                </a:solidFill>
              </a:rPr>
              <a:t>спеціаліст першої кваліфікаційної категорії</a:t>
            </a:r>
          </a:p>
          <a:p>
            <a:r>
              <a:rPr lang="uk-UA" sz="2800" dirty="0" smtClean="0"/>
              <a:t> </a:t>
            </a:r>
          </a:p>
          <a:p>
            <a:pPr fontAlgn="auto">
              <a:spcAft>
                <a:spcPts val="0"/>
              </a:spcAft>
              <a:defRPr/>
            </a:pPr>
            <a:endParaRPr lang="ru-RU" sz="3600" b="1" dirty="0">
              <a:ln w="50800"/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>
              <a:ln w="50800"/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9">
            <a:off x="7586212" y="1230369"/>
            <a:ext cx="804134" cy="81740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791570"/>
            <a:ext cx="7488832" cy="5733774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600" b="1" dirty="0" smtClean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  <a:p>
            <a:pPr marL="265113" indent="-265113" fontAlgn="auto">
              <a:spcAft>
                <a:spcPts val="0"/>
              </a:spcAft>
              <a:buClr>
                <a:srgbClr val="00B050"/>
              </a:buClr>
              <a:buSzPct val="110000"/>
              <a:buFont typeface="Wingdings" pitchFamily="2" charset="2"/>
              <a:buChar char="ü"/>
              <a:defRPr/>
            </a:pPr>
            <a:endParaRPr lang="ru-RU" sz="2600" b="1" dirty="0" smtClean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  <a:p>
            <a:pPr marL="265113" indent="-265113" fontAlgn="auto">
              <a:spcAft>
                <a:spcPts val="0"/>
              </a:spcAft>
              <a:buClr>
                <a:srgbClr val="00B050"/>
              </a:buClr>
              <a:buSzPct val="110000"/>
              <a:buFont typeface="Wingdings" pitchFamily="2" charset="2"/>
              <a:buChar char="ü"/>
              <a:defRPr/>
            </a:pPr>
            <a:endParaRPr lang="ru-RU" sz="2600" b="1" dirty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45121" y="436728"/>
            <a:ext cx="6823223" cy="108873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Мета </a:t>
            </a:r>
            <a:r>
              <a:rPr lang="ru-RU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професійної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діяльності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595871" cy="5601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87624" y="1720840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2"/>
                </a:solidFill>
              </a:rPr>
              <a:t>організації навчання та виховання учнів під час здобуття ними повної загальної середньої освіти шляхом формування в них ключових </a:t>
            </a:r>
            <a:r>
              <a:rPr lang="uk-UA" sz="2400" dirty="0" err="1" smtClean="0">
                <a:solidFill>
                  <a:schemeClr val="tx2"/>
                </a:solidFill>
              </a:rPr>
              <a:t>компетентностей</a:t>
            </a:r>
            <a:r>
              <a:rPr lang="uk-UA" sz="2400" dirty="0" smtClean="0">
                <a:solidFill>
                  <a:schemeClr val="tx2"/>
                </a:solidFill>
              </a:rPr>
              <a:t> і світогляду на основі загальнолюдських і національних цінностей, а також розвитку інтелектуальних, творчих здібностей, необхідних для успішної самореалізації та подальшого навчання</a:t>
            </a:r>
            <a:endParaRPr lang="uk-UA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82300" y="667066"/>
            <a:ext cx="5441828" cy="85725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Методична проблема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8662" y="1214422"/>
            <a:ext cx="7027714" cy="3988519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b="1" dirty="0" smtClean="0">
              <a:ln w="50800"/>
              <a:solidFill>
                <a:srgbClr val="0000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dirty="0" err="1" smtClean="0">
                <a:ln w="50800"/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Використання</a:t>
            </a:r>
            <a:r>
              <a:rPr lang="ru-RU" sz="4400" b="1" dirty="0" smtClean="0">
                <a:ln w="50800"/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4400" b="1" dirty="0" err="1" smtClean="0">
                <a:ln w="50800"/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сучасних</a:t>
            </a:r>
            <a:r>
              <a:rPr lang="ru-RU" sz="4400" b="1" dirty="0" smtClean="0">
                <a:ln w="50800"/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4400" b="1" dirty="0" err="1" smtClean="0">
                <a:ln w="50800"/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освітніх</a:t>
            </a:r>
            <a:r>
              <a:rPr lang="ru-RU" sz="4400" b="1" dirty="0" smtClean="0">
                <a:ln w="50800"/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4400" b="1" dirty="0" err="1" smtClean="0">
                <a:ln w="50800"/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технологій</a:t>
            </a:r>
            <a:r>
              <a:rPr lang="ru-RU" sz="4400" b="1" dirty="0" smtClean="0">
                <a:ln w="50800"/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 на уроках </a:t>
            </a:r>
            <a:r>
              <a:rPr lang="ru-RU" sz="4400" b="1" dirty="0" err="1" smtClean="0">
                <a:ln w="50800"/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української</a:t>
            </a:r>
            <a:r>
              <a:rPr lang="ru-RU" sz="4400" b="1" dirty="0" smtClean="0">
                <a:ln w="50800"/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4400" b="1" dirty="0" err="1" smtClean="0">
                <a:ln w="50800"/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мови</a:t>
            </a:r>
            <a:r>
              <a:rPr lang="ru-RU" sz="4400" b="1" dirty="0" smtClean="0">
                <a:ln w="50800"/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 та </a:t>
            </a:r>
            <a:r>
              <a:rPr lang="ru-RU" sz="4400" b="1" dirty="0" err="1" smtClean="0">
                <a:ln w="50800"/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літератури</a:t>
            </a:r>
            <a:endParaRPr lang="ru-RU" sz="4400" b="1" dirty="0">
              <a:ln w="50800"/>
              <a:solidFill>
                <a:srgbClr val="0000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2071678"/>
            <a:ext cx="761633" cy="768794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Підвищення кваліфікації</a:t>
            </a:r>
            <a:endParaRPr lang="uk-UA" dirty="0"/>
          </a:p>
        </p:txBody>
      </p:sp>
      <p:pic>
        <p:nvPicPr>
          <p:cNvPr id="164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895" t="16542" r="35719" b="10272"/>
          <a:stretch>
            <a:fillRect/>
          </a:stretch>
        </p:blipFill>
        <p:spPr bwMode="auto">
          <a:xfrm>
            <a:off x="1043608" y="1412776"/>
            <a:ext cx="22322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3" cstate="print"/>
          <a:srcRect l="35611" t="16532" r="35611" b="10626"/>
          <a:stretch>
            <a:fillRect/>
          </a:stretch>
        </p:blipFill>
        <p:spPr bwMode="auto">
          <a:xfrm>
            <a:off x="3347864" y="1628800"/>
            <a:ext cx="2304256" cy="327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4" cstate="print"/>
          <a:srcRect l="35611" t="16532" r="35611" b="10626"/>
          <a:stretch>
            <a:fillRect/>
          </a:stretch>
        </p:blipFill>
        <p:spPr bwMode="auto">
          <a:xfrm>
            <a:off x="5868144" y="1916832"/>
            <a:ext cx="232761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1268760"/>
            <a:ext cx="6786610" cy="2160240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fontAlgn="auto">
              <a:spcAft>
                <a:spcPts val="0"/>
              </a:spcAft>
              <a:defRPr/>
            </a:pPr>
            <a:endParaRPr lang="ru-RU" sz="2800" b="1" i="1" dirty="0">
              <a:ln w="5080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979712" y="764704"/>
            <a:ext cx="5594067" cy="69269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864745" cy="872875"/>
          </a:xfrm>
          <a:prstGeom prst="rect">
            <a:avLst/>
          </a:prstGeom>
        </p:spPr>
      </p:pic>
      <p:sp>
        <p:nvSpPr>
          <p:cNvPr id="144386" name="AutoShape 2" descr="data:image/jpeg;base64,/9j/4AAQSkZJRgABAQAAAQABAAD/2wCEAAkGBxAQEBUQEhIVFRUVFRUVFRUWFxUVFRUVFRUXFxUVFhUYHSggGBolHRUVITEhJSkrLi4uFx8zODMtNygtLisBCgoKDg0OFxAQFy0lHyUtLy0vLS0tLS8tLS4tLS0tLS0tLS0tLS0vLS0tLS0tLS0tLS0tLS0tLS0tLS0tLS0tLf/AABEIARAAugMBIgACEQEDEQH/xAAcAAACAgMBAQAAAAAAAAAAAAAAAQQFAwYHAgj/xABREAACAQMCAwQDCggMAgsBAAABAgMABBESIQUTMQYiQVEUYXEVIzJUgZGSk6HSBxYXM1JyorEkQlNiY3OCs8HR0/CytCU1Q0R0dYOjpMPENP/EABoBAAIDAQEAAAAAAAAAAAAAAAABAgMEBQb/xAA6EQABAwIDAgwEBAcBAAAAAAABAAIRAyEEEjFBUQUTIjJhcYGRobHR8AYUFlJiosHSIzNCU9Ph8bL/2gAMAwEAAhEDEQA/AOek0UjTFdZVIopZooQinSooQilTpUITozSooQiiiihCKKKKEIooooQjNFKnQhFFFFCEU6VOhCdPFeadCEjRQadCEqKKKEJUVN4Rwi4vJOVbxmR8FiAVUKoxlmZiABuOprLxzs/d2JUXMRTWCUYFXVwMZ0shI8Rt13FLMJhCraM1Y3fZ69iuEtJIGWeTSY4y0eW1khe8G0jJBG5GMb4rHJwW6WKSdoiI4pTDIxaMASg6TGo1ZkIP6AbxPSjMN6FCoq+uexPE4oTcPasEVdbd6MuqYzqaMNrA28sjBzjBqu9xbr3j3o/wr/8An70fvveC7d7u7sB3sdaQe07UKFmjNZLu3eF3jkXS6MyuuQdLKcMMqSDgjwNWP4s33PS29HbmyJzI0DRHXHgnWHD6MYU9W/eKchCqqVWUXZy9eSKJYGZ5oudEA0R1w/ymoNpVdurEdR5ipVh2N4ncRCaG1aSNs6XWSDB0kqce+ZO4O46+GaWYb04VHmjNTbXgl1KZhHA7G3BacbBogM51KxBz3W2GTsdqmWvBBLAsyGVgx5A7kek3raTHbgmTOkq2deMCgvAQqbNOpbcFugZxyTm2BNxunvQBIJPe33B+Dmsydnr1plthbuZnQSrGCmTGQSHzq0gYHiRTzBJVwopspBIOxBwR6xSpoRTpCnQhFOlTpoSozQaKSEUUUUIWwdjuHTXLTRQzAMYwTbFtHpiBu/Br1ADbbf8AS8MZrf7rhKPLwuKZEtRbieeWzEqyrDFEwcOXG7amEYIJI7xx0NceZQRgjI9e9eOUoGNIx16Dr51U+mSZmOzs3/76UwV2OaeC+ksbyK5Fw0F+UkcxvCVink5kalJNyEyiA+s+uq/tLdRXDW97EcQWN8UurYdEIutTXSqN3D9Sd+v61crfSeuPLfFLKbHbbp029lLiDOvhs9lErsdtw6S24vc8YmeP0Jo5GE4kjYTI6qI4VAOpjkLgYwdIxnNROG8Rt4ouBxvaxyuwULIzsGtzzoxkAbHcg7/o1ydVX4QAz5gD99etI32G4yduoPj66DRnU+4I39Kcq57XMDxC6I+MTf3jVvMfEXtuBJPOgW4MclrZPrUs1tcct2cBScaVXAzuNAG2rflmoDbIFJdO5GPWRj7am6nmDQdke+1KV2NpFmsoOGxMIrmfhdsYpcgcwR6i9qx/iBhnp5tnpg1b39pZ2HCnuoJnlha6aNUk5fLeOddQkHU76dvUfOuYFVwRgeZ2HzmvKFP4unPqx4VAUDvRmXZuz/GIYUS8uJkt5OI3bztGUeUPbIDCsJZBhRmRXDNgbnbrivi4X6HALbwj7Qwhf6swRNGfola5QrpuQV9fT7aF5fhp6Y8Oh8PZRxBO1ErsHFb+CROORx2qxOkUgklEjsZu84yUIwu+Tt51ewXsNvxGyjTDXF1BEkh296toYZGUDyLyfZH6hXBFCnpjbp02/wAqyCNcYwMHqMDB+SonD9PuAP0TzKRefnH/AF2/4jWKkKdaFFFFFOhCKdKimhFKnRQhFFFKkhFBooNCFtEPEZ4uCFo5XQi+KKVYghDbFyoPlq3x51stzfSrxW8Adu7w12AzsGRImVgOmQXc/wBo1qEh/wCgz/5j/wDjNbRcvp4vfNgHTwyY4YZBxFb7EeIPSvG4ylT/AI7soma2wfdQ6J2mN0raxxtfYPJyOH8NS7PDbicBnMdw82QMzJbEcov+luy5J6g4Na9b3MnEOH3bzMXkgeG4jLEkoszMssak9E0rkL0yBUzsfx15uIwiYqqtDJbRKihIowygqqqOmSgHickVXcDJt+GX7OMNI0FqAdvfEZ2mX2qjE/JWviX0XubUADgaWQD+kPrPJaDAtByuiJAA5oUMwcLaXnuClcHvpouD3LRyMpW4hClSQVD41AHwz41d3C87iEMkvfS24Wt3pbdTIB1I8SSVb2oK1yxb/oW6/wDEwf4VsmQb8QZ3uOCrCo8TIVLKB8iv81ZuEWZX1XsbBzVJMCY4ulmvroXHfcmZmZ0zIAO4eZ/VUHOlueFvdSyM09rdJplJzJol0jTr8hIQw8sYG1bN2rLn3SWcHkrBB6MXUBfSCmwgYjcluuPlrVLOXRwWfVt6RdxInrESpI5x5Arp9u1bRxjL3PF0kJMK2SsQclUmESGJlB2DZDkY8RU8UxlOq4taA1j3xAuAKmHkM+05y6NgJcAJN0wy3rA8naqE91M1xwY6mOqC2ZzjYtI2mQt5krsfVStL2aaTi1prJZhcSQ9NjC5VowfAMmhceS15jvJUn4LGssio1tZ6kV2VGy+DqUHDbbb1g4FbyLxK4vVI5cN8YpF3LMtzPJEx9i5DH2eqswYxtFznhoinLbTcVzlGm1wy7RBvqYZnNAO2/ctf49fvKLdGYkRW0IwfBpFEhJ9elo1/sVWVm4jciWWSUbB3ZlHkpPdHyLgfJWCvX4WlxVJrIjeOk3PiSsjnSZTopUVeop06VOhCKKKdNCRoopUkKy4XwjnhSZoog8vIj18wlpSEIGEU6V98UaidiRWIcLl9KFoRiUzCEjqAxcJnbqoznPlvUnsyYWuYEmlZFSeN1Cpr1Ozx7Mcgop5aDVg4328at4hc+6885hYzQyNIY48vjVIkYxj4Q5chYHAzpzgdK5FbFVqVSq0uEBhcJAABzQ2DaRcZzcNJAJGitawEDrhUfCeCy3Urwo0SOiszCQuBhDh8FEbcevHqzvhrwSRpoIUkik9I0GN4mdkwzlDq1IrArpYkYyMVtPDrXk8avYx0EV44/wDVVJdvp1r/AGM53pCSxxvIYNDAKC2kPKiP3R/MeY+0VU7G1XCpVa+AGMcAQImo10XiedlOsRNtIkGCwO8juPpKiWV7dHRai4aJda4V3cRRyK+tSdAYjDgbgHBwTgZIu5bfiSPE/ugha5kNujrPdnLRuy4Y8nIUO2n2uPDJFfxiy5fFZIfD0sY9QllVx9jiriN9cPBm/SvJG+e8jP8AjVOLLXcXUptaA9skZGHVlSoDJaTfJBvBA0lSpi5BJ7zvA/Vatf2Lw3DQvImtX0tIpkKK+dzq0B+6epCnptmr2+4Lf3F2bKa6iklijL96ScoowGbB5O74KknG4I3JyA+1PCVZrq8idiI72SKZHUKVZ3Ol0IY6kywXfBzW08mL3buXEwMnIfMXLcEe8R78z4J2wflquvwgTSZVY7lCm88wSHgU/wAPJBD9kNjLeIJG0rkHfv2X9FpXJu4bJZlvIxbSSGMIj3I75JLZjMQxgKXOfAbZOAcHaGW7juAk9zzpYtJVo3kfQWwwCsyqQ3wTsPEePSx7IQC8sriwJAOqC5TPkrLHOceHcKj+1ULgUguuKwu24kuhJv5czWoPyACtbHcXXrlwB4vOTyWgkFrS24bMkZ2u3nWVE3a2NsbT291lI4raXuvmTXaNPbosjRl5OZArMpyMR6CwLoWCkkZHWs3HLDiBQxz38Mg5HpIiNxcEyRqrOGVTEA5wjEKd9s7VUcfu39Mu2zu006H1rzWGP2R81bD20to8LLzvfUsLQLEAwOl25bSa/gkaXZdPXvZrORUYcMJALuaQxvJJyQBbktDnEyLgbSRJdod6n3sWO6suKgo/piSyJAbmJY5pTL6Ow0mRFeNQRjwzn1VHt7C+dVlF/AvugCvfnlVptJ0FHPKxlS2nr4kAnO+y2o5E9rfS4WCLhMSlyy96TDBYlXOpmOrOMVQzWsbcLsWeURvHDxKSNMOTI6MXGlhsukop369BWOhiXOpSYF4JFNv21X5YyxyXU2OOkSS6IDhY5oB2956PVU3DuASTgFZrdSZhAEd5FfmNq0DCxkYbQxBz4eFej2bm03Lc23xasFm78mcnZdHvfeywZB07ynwwTJ7LAc62JPefiEPy8ldz/wDJHz1aworR8ZDyCNfSIcuVdgP4XNjZAWOTtsPGujWxeIZiHtz8nkxDQdajWO2EmJdG2QNYVYY3KDG/b0SqVOy059HxLb/wrPJHMky2Our3vu74X2ke2sX4vy5k1SwIsUwgaVnflGYjPLQiMsSPElQAASTitqVFWbgaq4cAPhgGUN76m4DAEfKKjdu4USzhRWDB7u/kZgCAX5zqRggHKglc/wA3baq6WPxD69KkH8/MJyiRD6gmN+VkQdp0TNNoBMaeg9VqF7aSQSvDIul0bSw64Pt8QQQQfEEViFbN+EUfwqFvGSztXb1seYpJ+RF+atZFdjA4g4jD06pEEi/XofEW6IVL25XEIop0q1qCRpV6pikhbFwu4t3toIWkSFoLozSM6uS8JAJ5ZRTqbu40nHRaxdpuIQ3XpFwrDXNcowiKvq5EMJjRs6dGok6sattvHaqKlWFvB7G1uOD3TMxIi7g8jSYLgDrIgQRebDUJbEe/+Le4+L2npnpDXUXe4fyJMJc59IKhSR71umw367dK0+SKL0MrzEaRpu8gWXPLjRlRgzIF3LucZzgrtnIEKio4bg5uHILajjGXXLoycos0Wv0GwghDqmbUb/FbxxW84dI8t2Zw86w2zRBVnUG5iBDr3kXKsRHuegBOBioUN7biHhac9AbaYvMNNx3FaVZhj3rvHCadv4zDwyw1SlVLeCGNYGca+BpJaYGQsgS3c4m20ymapJmB7MrcOJ8WtxDdQRzI5vL0TFgkypDAJA4LlowS2RuFB2+2avGrP3Wnu/SE5MkJVW0T51NGkekry8jBQknpgjGTkCljtILW2tppoVla6d2IYuNFujBTo0MMSNq1ajnGMYqSezUdtcXpmBkhs0VkUkrzmmP8GV2XfH6WOpHltXONDDNa9mapEOaDyOXy6dNwHJ1zNYwSGiJI1JNsu1ts32sT6qNw67toOHsUdRdH0mBtIbVLHMmlWDEDCKAHGcHKYwC1UfDrtoJo5l3Mbo4HnoYHHy4x8tbL2ctLS7u4EeBAJY5hKiPKFWSPWyunfyoKqvdJI3PqrxDwy2kj4ddiHStzcG3mg5kpU++aA6OW1r54zjOPXnWMTRouqiox5L5LpyHXjOSIdpyKmW0RF4hQylwERb/V/ELF2jNo0k11DMj+kBtEJDh4Xm2maXbACgvjGSS4wMLkyu0JtJ5Fm9LiYRWKxCMCfVJPFG4QDMYATUynVnPd6VM4bw3h0l61p6KpKy3YJ50/cSAERjGvcsVYknz+aFwuCwuo5uVagSrZ+kInNuDiRCyyp8Pcfm2X9besHG0mhj/43JaIdFKcr+SJM/hMOsZl0kkKzKb6X6+s+agdsZYZHtmjlSXl2kMDFQ4KvFq1fDUd069seRyBtmeyWs1tw+J7yFBBzzOPfi2maVJNKYjwWwpU5IAJ8ao+JJCsFsEi0yNEXlfXI2vMjondZiq5VAxwB8Pbaq/Fdahg2voU2Ne9uRzoPIzf1tJ0IiC7LEbDsCpL+USRrG9bfZ2UdvPZO1xbRqji6dS8gdRM6sowEI/NR2/UjcHw3OXiCJCnFYnnhDzyxSRKC7a0WQ3AOQmN0lUDfqD4bnT55WdtTHfCjy2VQo+xRSlkLYz4KiD9VFCKPmUVW3gyoXNc+qdBMBvODxUEWmM06kk2T40QQB7iPJbrb3luH4UxuYf4KDzvzndJIfbub9Me356icRuIbqFrU3EKGK8mljkYsI3t7hmdtLFfhqz50kb42zWpU6sbwS1r21BUdmbMGG2Jc5xPNvz3CNx6EuN1t70Vx2s4ol1dNJHnlqqRRZGCY4xgEjwySxx5EVUClTro0KLaNNtJmjQAOxVkkmSiiinVqSRoFM0qSEUUUUIRSp0UISop0jTQtn7Xd+y4Zp+LMn9pWRWHz1s3bGRZIeKRpu8a2BcDyVlYn5AD81aPw/jbRRpE0UcqxSc2HXrHLk6nGhhqUkAlTsSKLDtBPDPJOdMhmDrMkgykqv8ADVgPsx06dMivPv4Or8nKP5ZcW3501W1AOizct/6iNQJWjjW36fCxCsvwdQsOIQORswuAvr0QHJx5d8D5D5VMt3M9vwm7IVSt8lvoQBIsGTmB1jGynuYOOvyCqez7SvDcC4jhgGhDHHHiTlxq2dWkBwSx1PksTnUfVXj8ZHzbqsMKx2rmSKJRJo5mc63y+tiCc/C/eaWKwmJrVTUayDAgy3SKoLddoe1pOkg3sCRj2tEH3p6K87Pf9eT/AK97/wDZVN+D95I7qGYKWjQpHOR0VLj3pdXq1EfR9VebLtG8V3JdrDFrk15U83QDJ+cKjXnJ36k4ztisXBeOPaCZY40KzKo0tqIQxsWiK75OksdiTnbPrtdhMRxVVoZd1Omy5GyQ/Q6gOsd43RKD25gekn32hYOOaBcSJHnRGRCmf0IQIwfl0Z+WoNH+8nqaddikzi2NZuAHcqSZRRRRU0kUUUUIRToooQiiiimhBooNFJCVOiimhKinRSQlToooQjFKnRQhKlTooQlRTooQiiiihCVOiihCKKKKEIoop0IRTxRSpoQaKRp0IRRRRSQpEVjIyhwFAOcFpI0zjY4DsCa9+50n9H9dB9+i6/MweyX/AI6iUBCle50n9H9dB9+n7nSf0f10H36iUUIUv3Pk/o/roPv0vc6T+j+ug+/UWlQhS/c6X+j+ug+/S9zZfJPrYfv1GijZ2CqMk9B51d8M7NPINUhKDPwcAsR4757v21JrHO0CrqVWUxyiq33Nl8k+th+/THDZfJfrYvv1m4xwd7dtssnUNjp6mx0P76rKRaWmCpMe14lpkKZ7my+S/WR/ep+5k36K/Tj+9UOikpKZ7mTfoj6cf3qfuXP+iPpx/eqDTxQms9zbPGQHXGRkbg5GSMgg+YI+SsNSrz83B/Vt/fzVEoGiSdOlRQhOnSp00JGlQadCEqdFKkhTLr8zD7JP7w1DqVdH3mH2Sf3hqHmgIXqivINPNCE6kcPsjM+kHG2SeuKxejPkLpOSMgeqrrgltJFIQy7MvwgchSPA/PU2Nk3FlTVqZWEg3VhY8EijZXGolemT4+eAKu46jRmpEZroMaGiy41V7nXcZVb2m4e1xAVUsHU6lwcZI6qQdjkZAz0Na5+Ls4BJKZGMDOc+e/hW7yVFkqt9FrnZirKOJexuULnxBBwRgjYjyNFbJd8HRpTIScN8JfAkAAEHqOm4/dWOOwjjbUAc79TnGay8U5dMYlhCoZYypwwIPrpaD5Hrjp4+VbLyVfZlB9tWEKgAAdBVjcPJ1VL8blHNWpz6mESaGBVWQZB7x5rucfTA+SowrfRWgyzM8shKaAXJVSNJAJOAV8D0qFakKcX16FLC4o1yRliOleqdKnVK2Ip0UqaEGig0CkhI1nsrR5XVFUnUwGQNh5ny2G9YDV/2S40IGMTnuSEYOdkbpkjyOwJ9QqTACQCVXVc5rCWiSrm37MW0fUGQ+ch2+QDArLJYQgYEMYx07i/5eqrWQ1BmreGNGgXE4x7jLnEqrubKI4yi7EkbAdevSofIVRpAGOnt8N/OrGaoMtQIG5aWOMar1FU2KoUVTIqbUnqSlSY6wJWeOrQsjl6kqJJUqSoslBQ1Rpagy1LlNQ5TVTlrYnFU2KoURqbFUqarrqUlaz2h4UsR5yscPIdQJ2DOSe7jw69a2Ga4EaNI2cKpc43OAMnFabxrtA92nLSLSmQdTHv7ezYfbUcXUphkO11AUcCyqaoLNNvUsAp0CisK7qdLFOihCRooNFJCRr1awPI6xoMsxwB09fXw2Gfkrwa3TsRwvTGbhh3n7qZ8Ix1I9p/dU2MzuhU16wpMLu7rVxAriNRIcuFAY+BbG/21gmqZKahzV0FwwZMqBPUGWps1QZaqctdNe4qlxVDiqbACTgDJ8hufmptBKHqSlSIzWa24Lcv0hf2sNP8AxYq2tuy8x+E6r8pY/Zt9tZa3CuCoWqV2A7swnuEnwURhK9TmsJ7Ld5gKjkNRZDW7QdlYv47s3sAX/Op9v2dtk/7MH9Yk/YTj7K5Nb4s4PbzMz+psD8xb5Fa6fBGIPOgds+UjxXMGBJwASfIbn5hWeHs5eS/Agb2sNA/axXWoLdEGFVVHkoAH2VnUVyqnxY99qVEDrJPgA3zXQZwWG85/cI858lzax7BXR/OPGnqyXPzAY+2r2z7Dwr8OR3/VAQfbk/bW21X8f4xDZW73ExOhB0AyzMThVUeZJArmVfiDhKqQ1j4m0NaO4SCfFXjAYcXLZ6yf+Lnv4WeALDYo8AZQJlEx1E5RwVGcnpr0bDzrmkaaQF8tql8f43dcRkMk0snKLMYojsqpzH0gKuFYjpq3OVO+1RhXqODKeIZRnEPLnG8kkmDsk7vfTS4UwYptAHQITp0qK6SgiiiihCDSp0jSQka6N2VuzJaIrAgoNO6lQV30EE7N3fEeVc8jj1MFyF1EDU2yrk4yT5DrX0FYcHt1jQBQwCqFOcqRgYIxsRWLF8L0OD8pqhxzTAaBs3kkDb0qmvhH4hoDYsdTNuqAVpcnlQOEXEnwYnPrI0j5zgV0aOBE+CAvsAX91ZMVxq3xi4/yaIHS50+AA/8ASdPgYDn1O4fqZ8lz6HsXdP8ACZEHrJY/Mo/xqfD+D+IDVLM5HjpCoPnbNTe03bixsUYNMrSgELEmJH1YONQHwRnxOK4PxDiF1ftzrqd5M9FzhR+qg7qj2CpYbG8J4+SHhjeho8CZPc7vWn5XD0tk9ZXZJbjs/ZnEk0JYdRrMx+VFJA+ar3gvHuHTFktp4O4yoQmlBqbOkL01ZwcYznFfPEdlGv8AFHy71kjRVdXAAKlWBGxBU5BBHTpUsRwFUxDYq4hzj+I5h3Hu1U2Vms5rQOpfTjCvBFU3ZztXa8QLCEvqRVZ1ZdJXWWAGckE909Ceoq7Irwtak+k7I9paRsK6LXTcFeRXoVhnuUjIDMASGKr1Zgg1NpUbnA/ePOsVrxW3lKiOVGLjUqggtgAEkr1GMjrjGQKbKbiJjw99KC5TRXsV5qmvO09vGhkAkkQKG1xIXU6vgjV0GcqcnbDA5rTSYTookpdsu0kfDbRrlgGbIWOPIBd26DPkBkn1A1wPjnGLric3PuWAGAERMhFHkqknGdySSSc/Nm7YcTmvr6V5ozEqsAIjlcYVQGZT1dkC5byxjYCoYNe04J4MZSaKjxLj5HZu7dqw1asmBopl0uI7f+pb5vSrgVGqVdn3u3P9A3/N3NRa70Qs6dFFFNCKKVPNCEjRQaVJCZq24b2q4haoY4LghCGAVwHC6lChkJ3UrgEAHTkdDk1UZpZqutQp1m5KjQRuPvXpTBIMgq+n7W8YRIv4e3eiDfm4sjEjqBnTknubnqc71H4b2s4nA8kgvHcyZ1CT3xc77hT8DGdtOBsOoGKjcR+DB/UD+9lqFWYcHYWCOKbfoClxj96iW1mBu27Zznr/ALNTKVPNbAANFFOvBr1mvBNMpKZwnjE9nIZbeTQ5UoThWBDYONLAjqoPye2u39mu0cd3bxuXXmmMGRQCAsgB1qM+tW264B8jVB+CyBJrMmW3Q8t5EjkZB30kIdxuMHDKBn+aB4Vj/Cx2is4bU2+Fe4kDCMrjMOHAdy4OVOQdh1I3GM14zhd1PGYn5cUoeDGcQZGlxFwBe7hluJ1W2jLG5ptuXM73tVxC+lE8k5VVZika7IobYgAddhjJyfGtm7OfhCaziCSW3pDgOBMZAJWychWJUnTsozknYHetJt0CqABjxx5Z3xWSvRO4Nwr6QpmmI6LeUeMztlZhVeDMrY17Sca4tc8qKQxB0dOXGMIsTkB3fOTtt3icj+LgnB67H2XgaAJcxxyOUCyOEEYc+YQbDxx7W/SOeUdmO2KcMQCO1Mskh9/cvpyqk8tY9iFABJOepPsx0PsT28XiUksJt2hZBrXLaw6ZAyWCgKwJXbfrsdq89wphq1KTRpZKbdHCJOySRcDd2O1NtNF4OpklVvaj8G8LxlrMETAoAHlcoUUBcd/VjA6Yx0qm4Jw/hvC3LcRmQ3MffEShnRQVOleml5CDqA8Mr7a27t/21ThcagJzJ5M8tCcKAMAu5G+MnYDr6tyOHzTy3E0lzOcySsWPqz4AeAAwAPAAVZwSMXi6DqdV7hTOhnlHokycuvbYHVKtkY6QLq07QcaW9unmQMI9xHqHe0mSR+9uRsXIAHQYFQKk3mBHbAfyDf8AN3NRc16qjTFOm1g0AA7BZZCZMop0s081akinSzRmhCxO1LVXfG7I8O+J2/0FoHY/h3xOD6Aryv1Th/7Tvy+q1/Ju3jxXA9VLVXfvxO4d8Th+gKX4mcN+Kw/Ro+qsN/bf+X1R8o7ePFcR4m20H9Qv95LUDVX0FJ2Q4YwXVap3VCjboASQBv6zWM9iuF/FI/2v86sHxNhvsd+X9yXyrt64Dqp6q77+JPC/iiftfepfiTwr4qn7X3qf1Nhvsd3s/cj5V29cC1U1OSBkDJ6noPWfVXfPxI4V8WT9v71P8R+FfFk/b+9R9TYX7Hd7P3I+VdvVLFx614NwyBJSpk5bMqRMXEsgKl8SAYGTIDv4ZxnFck45xZb64N1yWiZzkrr1x5wACuwIJ3J8CQDXa5vwccIdw/owBHgrSBTvnvKGwaz/AIhcK+Kr9KT79cvCcI4KhUNZ2ZzzqeTvnTOfMmwurH03uGXYuBg09Vd5PYHhPxZfpSffoPYDhPxYfSl+/XV+psJ9rvyfvVXyz948fRcF1Vcdlu0L8PnM6IJCUKFWYqCCVPh490dQa7B+T/hPxYfSl/1KX5PuE/Fv25v9Sq6nxFgarCx7HEGxHI/yKQw1QGQR4+i4hx7i89/dtdzgKcBVQHKqqjYD1ZLH2sajhq7t+T3hPxf9ub/Uo/J7wj+Q/bm/1KVH4gwNJgYxjgBp/L/yIOGqEySPH0XF75ve7f8AqG/5u5qHqrus3YLhbBB6Psi6V98mGxd3xs/6Tt89YvyecL+Lf+7P9+pn4owYPMf3N6/vSGFfvHj6Lh+qnqrt/wCTvhfxc/Wz/fo/Jzwv+Qb6yX79H1Tg/sf3N/ej5V+8ePouH6q95rtv5OOF/wAg31kv36f5OeGfyDfXTffo+qcF9r+5v70vlX7x4+i2Y16FeTXoV4Mrpop0qKiop5pUUU0IzRRRQnCKhTcYto3MbzRq6jJUnBCnODjy2O/qqbWvW5B4xIM/90hwOucSXB6ePeC7eOw8a14HDDEVeLPu4G47+s6KuocolbJFll1AZGMg74wehHq9dRvdCDOnmx5yRjWucr8IYz4YqBwARarl43LN6U+okAYblRhgDk5GMbnBzVTdwqzEF03aTVqXIKsWOkrpOMFQx330N5HF1TC0eMcxjjbXR2txdvZIIHWdVEOdErZDxCEf9rHtse+m2+PPz2rOrg7gg7kbeYOCPkIxWpR2cbAqzp3iD8HT74AWLvlTncNucEYK5OcDYeF23LQrlSOY5BXYYLE7+Grzx1OfHJqivQZTFnGekbPBSaSdVMNFFFZVYiiiihCKdKikkvdFeadCS9UZrzXuhCwGvQp8s16ERqRTkLxRXsRGvXKNJLMFior3yjRyjQnIXilWXlGjlmhLMFjrGIEzq0rn9LAB9ueuak8o0uUaYJGhRIWJUUEsAoJ6kKoJPmcDc9d+u9RTw2LrpPXPw367+Gf5x+ep/LNPlmramJr1DL3uPWT6qIDRookVoiDAXb1kt4Y21E4rKFwNqzcs0jEaqJJ1UpCx0qyco0co0oTkLHRisnKNe1j2ptbJRmCw0CpAH+NAXb/ftqzi2/d7so5lgp1n0UFN/wDflSdSA2++9LOsJp1l01j5dQc3LoZR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4388" name="AutoShape 4" descr="data:image/jpeg;base64,/9j/4AAQSkZJRgABAQAAAQABAAD/2wCEAAkGBxAQEBUQEhIVFRUVFRUVFRUWFxUVFRUVFRUXFxUVFhUYHSggGBolHRUVITEhJSkrLi4uFx8zODMtNygtLisBCgoKDg0OFxAQFy0lHyUtLy0vLS0tLS8tLS4tLS0tLS0tLS0tLS0vLS0tLS0tLS0tLS0tLS0tLS0tLS0tLS0tLf/AABEIARAAugMBIgACEQEDEQH/xAAcAAACAgMBAQAAAAAAAAAAAAAAAQQFAwYHAgj/xABREAACAQMCAwQDCggMAgsBAAABAgMABBESIQUTMQYiQVEUYXEVIzJUgZGSk6HSBxYXM1JyorEkQlNiY3OCs8HR0/CytCU1Q0R0dYOjpMPENP/EABoBAAIDAQEAAAAAAAAAAAAAAAABAgMEBQb/xAA6EQABAwIDAgwEBAcBAAAAAAABAAIRAyEEEjFBUQUTIjJhcYGRobHR8AYUFlJiosHSIzNCU9Ph8bL/2gAMAwEAAhEDEQA/AOek0UjTFdZVIopZooQinSooQilTpUITozSooQiiiihCKKKKEIooooQjNFKnQhFFFFCEU6VOhCdPFeadCEjRQadCEqKKKEJUVN4Rwi4vJOVbxmR8FiAVUKoxlmZiABuOprLxzs/d2JUXMRTWCUYFXVwMZ0shI8Rt13FLMJhCraM1Y3fZ69iuEtJIGWeTSY4y0eW1khe8G0jJBG5GMb4rHJwW6WKSdoiI4pTDIxaMASg6TGo1ZkIP6AbxPSjMN6FCoq+uexPE4oTcPasEVdbd6MuqYzqaMNrA28sjBzjBqu9xbr3j3o/wr/8An70fvveC7d7u7sB3sdaQe07UKFmjNZLu3eF3jkXS6MyuuQdLKcMMqSDgjwNWP4s33PS29HbmyJzI0DRHXHgnWHD6MYU9W/eKchCqqVWUXZy9eSKJYGZ5oudEA0R1w/ymoNpVdurEdR5ipVh2N4ncRCaG1aSNs6XWSDB0kqce+ZO4O46+GaWYb04VHmjNTbXgl1KZhHA7G3BacbBogM51KxBz3W2GTsdqmWvBBLAsyGVgx5A7kek3raTHbgmTOkq2deMCgvAQqbNOpbcFugZxyTm2BNxunvQBIJPe33B+Dmsydnr1plthbuZnQSrGCmTGQSHzq0gYHiRTzBJVwopspBIOxBwR6xSpoRTpCnQhFOlTpoSozQaKSEUUUUIWwdjuHTXLTRQzAMYwTbFtHpiBu/Br1ADbbf8AS8MZrf7rhKPLwuKZEtRbieeWzEqyrDFEwcOXG7amEYIJI7xx0NceZQRgjI9e9eOUoGNIx16Dr51U+mSZmOzs3/76UwV2OaeC+ksbyK5Fw0F+UkcxvCVink5kalJNyEyiA+s+uq/tLdRXDW97EcQWN8UurYdEIutTXSqN3D9Sd+v61crfSeuPLfFLKbHbbp029lLiDOvhs9lErsdtw6S24vc8YmeP0Jo5GE4kjYTI6qI4VAOpjkLgYwdIxnNROG8Rt4ouBxvaxyuwULIzsGtzzoxkAbHcg7/o1ydVX4QAz5gD99etI32G4yduoPj66DRnU+4I39Kcq57XMDxC6I+MTf3jVvMfEXtuBJPOgW4MclrZPrUs1tcct2cBScaVXAzuNAG2rflmoDbIFJdO5GPWRj7am6nmDQdke+1KV2NpFmsoOGxMIrmfhdsYpcgcwR6i9qx/iBhnp5tnpg1b39pZ2HCnuoJnlha6aNUk5fLeOddQkHU76dvUfOuYFVwRgeZ2HzmvKFP4unPqx4VAUDvRmXZuz/GIYUS8uJkt5OI3bztGUeUPbIDCsJZBhRmRXDNgbnbrivi4X6HALbwj7Qwhf6swRNGfola5QrpuQV9fT7aF5fhp6Y8Oh8PZRxBO1ErsHFb+CROORx2qxOkUgklEjsZu84yUIwu+Tt51ewXsNvxGyjTDXF1BEkh296toYZGUDyLyfZH6hXBFCnpjbp02/wAqyCNcYwMHqMDB+SonD9PuAP0TzKRefnH/AF2/4jWKkKdaFFFFFOhCKdKimhFKnRQhFFFKkhFBooNCFtEPEZ4uCFo5XQi+KKVYghDbFyoPlq3x51stzfSrxW8Adu7w12AzsGRImVgOmQXc/wBo1qEh/wCgz/5j/wDjNbRcvp4vfNgHTwyY4YZBxFb7EeIPSvG4ylT/AI7soma2wfdQ6J2mN0raxxtfYPJyOH8NS7PDbicBnMdw82QMzJbEcov+luy5J6g4Na9b3MnEOH3bzMXkgeG4jLEkoszMssak9E0rkL0yBUzsfx15uIwiYqqtDJbRKihIowygqqqOmSgHickVXcDJt+GX7OMNI0FqAdvfEZ2mX2qjE/JWviX0XubUADgaWQD+kPrPJaDAtByuiJAA5oUMwcLaXnuClcHvpouD3LRyMpW4hClSQVD41AHwz41d3C87iEMkvfS24Wt3pbdTIB1I8SSVb2oK1yxb/oW6/wDEwf4VsmQb8QZ3uOCrCo8TIVLKB8iv81ZuEWZX1XsbBzVJMCY4ulmvroXHfcmZmZ0zIAO4eZ/VUHOlueFvdSyM09rdJplJzJol0jTr8hIQw8sYG1bN2rLn3SWcHkrBB6MXUBfSCmwgYjcluuPlrVLOXRwWfVt6RdxInrESpI5x5Arp9u1bRxjL3PF0kJMK2SsQclUmESGJlB2DZDkY8RU8UxlOq4taA1j3xAuAKmHkM+05y6NgJcAJN0wy3rA8naqE91M1xwY6mOqC2ZzjYtI2mQt5krsfVStL2aaTi1prJZhcSQ9NjC5VowfAMmhceS15jvJUn4LGssio1tZ6kV2VGy+DqUHDbbb1g4FbyLxK4vVI5cN8YpF3LMtzPJEx9i5DH2eqswYxtFznhoinLbTcVzlGm1wy7RBvqYZnNAO2/ctf49fvKLdGYkRW0IwfBpFEhJ9elo1/sVWVm4jciWWSUbB3ZlHkpPdHyLgfJWCvX4WlxVJrIjeOk3PiSsjnSZTopUVeop06VOhCKKKdNCRoopUkKy4XwjnhSZoog8vIj18wlpSEIGEU6V98UaidiRWIcLl9KFoRiUzCEjqAxcJnbqoznPlvUnsyYWuYEmlZFSeN1Cpr1Ozx7Mcgop5aDVg4328at4hc+6885hYzQyNIY48vjVIkYxj4Q5chYHAzpzgdK5FbFVqVSq0uEBhcJAABzQ2DaRcZzcNJAJGitawEDrhUfCeCy3Urwo0SOiszCQuBhDh8FEbcevHqzvhrwSRpoIUkik9I0GN4mdkwzlDq1IrArpYkYyMVtPDrXk8avYx0EV44/wDVVJdvp1r/AGM53pCSxxvIYNDAKC2kPKiP3R/MeY+0VU7G1XCpVa+AGMcAQImo10XiedlOsRNtIkGCwO8juPpKiWV7dHRai4aJda4V3cRRyK+tSdAYjDgbgHBwTgZIu5bfiSPE/ugha5kNujrPdnLRuy4Y8nIUO2n2uPDJFfxiy5fFZIfD0sY9QllVx9jiriN9cPBm/SvJG+e8jP8AjVOLLXcXUptaA9skZGHVlSoDJaTfJBvBA0lSpi5BJ7zvA/Vatf2Lw3DQvImtX0tIpkKK+dzq0B+6epCnptmr2+4Lf3F2bKa6iklijL96ScoowGbB5O74KknG4I3JyA+1PCVZrq8idiI72SKZHUKVZ3Ol0IY6kywXfBzW08mL3buXEwMnIfMXLcEe8R78z4J2wflquvwgTSZVY7lCm88wSHgU/wAPJBD9kNjLeIJG0rkHfv2X9FpXJu4bJZlvIxbSSGMIj3I75JLZjMQxgKXOfAbZOAcHaGW7juAk9zzpYtJVo3kfQWwwCsyqQ3wTsPEePSx7IQC8sriwJAOqC5TPkrLHOceHcKj+1ULgUguuKwu24kuhJv5czWoPyACtbHcXXrlwB4vOTyWgkFrS24bMkZ2u3nWVE3a2NsbT291lI4raXuvmTXaNPbosjRl5OZArMpyMR6CwLoWCkkZHWs3HLDiBQxz38Mg5HpIiNxcEyRqrOGVTEA5wjEKd9s7VUcfu39Mu2zu006H1rzWGP2R81bD20to8LLzvfUsLQLEAwOl25bSa/gkaXZdPXvZrORUYcMJALuaQxvJJyQBbktDnEyLgbSRJdod6n3sWO6suKgo/piSyJAbmJY5pTL6Ow0mRFeNQRjwzn1VHt7C+dVlF/AvugCvfnlVptJ0FHPKxlS2nr4kAnO+y2o5E9rfS4WCLhMSlyy96TDBYlXOpmOrOMVQzWsbcLsWeURvHDxKSNMOTI6MXGlhsukop369BWOhiXOpSYF4JFNv21X5YyxyXU2OOkSS6IDhY5oB2956PVU3DuASTgFZrdSZhAEd5FfmNq0DCxkYbQxBz4eFej2bm03Lc23xasFm78mcnZdHvfeywZB07ynwwTJ7LAc62JPefiEPy8ldz/wDJHz1aworR8ZDyCNfSIcuVdgP4XNjZAWOTtsPGujWxeIZiHtz8nkxDQdajWO2EmJdG2QNYVYY3KDG/b0SqVOy059HxLb/wrPJHMky2Our3vu74X2ke2sX4vy5k1SwIsUwgaVnflGYjPLQiMsSPElQAASTitqVFWbgaq4cAPhgGUN76m4DAEfKKjdu4USzhRWDB7u/kZgCAX5zqRggHKglc/wA3baq6WPxD69KkH8/MJyiRD6gmN+VkQdp0TNNoBMaeg9VqF7aSQSvDIul0bSw64Pt8QQQQfEEViFbN+EUfwqFvGSztXb1seYpJ+RF+atZFdjA4g4jD06pEEi/XofEW6IVL25XEIop0q1qCRpV6pikhbFwu4t3toIWkSFoLozSM6uS8JAJ5ZRTqbu40nHRaxdpuIQ3XpFwrDXNcowiKvq5EMJjRs6dGok6sattvHaqKlWFvB7G1uOD3TMxIi7g8jSYLgDrIgQRebDUJbEe/+Le4+L2npnpDXUXe4fyJMJc59IKhSR71umw367dK0+SKL0MrzEaRpu8gWXPLjRlRgzIF3LucZzgrtnIEKio4bg5uHILajjGXXLoycos0Wv0GwghDqmbUb/FbxxW84dI8t2Zw86w2zRBVnUG5iBDr3kXKsRHuegBOBioUN7biHhac9AbaYvMNNx3FaVZhj3rvHCadv4zDwyw1SlVLeCGNYGca+BpJaYGQsgS3c4m20ymapJmB7MrcOJ8WtxDdQRzI5vL0TFgkypDAJA4LlowS2RuFB2+2avGrP3Wnu/SE5MkJVW0T51NGkekry8jBQknpgjGTkCljtILW2tppoVla6d2IYuNFujBTo0MMSNq1ajnGMYqSezUdtcXpmBkhs0VkUkrzmmP8GV2XfH6WOpHltXONDDNa9mapEOaDyOXy6dNwHJ1zNYwSGiJI1JNsu1ts32sT6qNw67toOHsUdRdH0mBtIbVLHMmlWDEDCKAHGcHKYwC1UfDrtoJo5l3Mbo4HnoYHHy4x8tbL2ctLS7u4EeBAJY5hKiPKFWSPWyunfyoKqvdJI3PqrxDwy2kj4ddiHStzcG3mg5kpU++aA6OW1r54zjOPXnWMTRouqiox5L5LpyHXjOSIdpyKmW0RF4hQylwERb/V/ELF2jNo0k11DMj+kBtEJDh4Xm2maXbACgvjGSS4wMLkyu0JtJ5Fm9LiYRWKxCMCfVJPFG4QDMYATUynVnPd6VM4bw3h0l61p6KpKy3YJ50/cSAERjGvcsVYknz+aFwuCwuo5uVagSrZ+kInNuDiRCyyp8Pcfm2X9besHG0mhj/43JaIdFKcr+SJM/hMOsZl0kkKzKb6X6+s+agdsZYZHtmjlSXl2kMDFQ4KvFq1fDUd069seRyBtmeyWs1tw+J7yFBBzzOPfi2maVJNKYjwWwpU5IAJ8ao+JJCsFsEi0yNEXlfXI2vMjondZiq5VAxwB8Pbaq/Fdahg2voU2Ne9uRzoPIzf1tJ0IiC7LEbDsCpL+USRrG9bfZ2UdvPZO1xbRqji6dS8gdRM6sowEI/NR2/UjcHw3OXiCJCnFYnnhDzyxSRKC7a0WQ3AOQmN0lUDfqD4bnT55WdtTHfCjy2VQo+xRSlkLYz4KiD9VFCKPmUVW3gyoXNc+qdBMBvODxUEWmM06kk2T40QQB7iPJbrb3luH4UxuYf4KDzvzndJIfbub9Me356icRuIbqFrU3EKGK8mljkYsI3t7hmdtLFfhqz50kb42zWpU6sbwS1r21BUdmbMGG2Jc5xPNvz3CNx6EuN1t70Vx2s4ol1dNJHnlqqRRZGCY4xgEjwySxx5EVUClTro0KLaNNtJmjQAOxVkkmSiiinVqSRoFM0qSEUUUUIRSp0UISop0jTQtn7Xd+y4Zp+LMn9pWRWHz1s3bGRZIeKRpu8a2BcDyVlYn5AD81aPw/jbRRpE0UcqxSc2HXrHLk6nGhhqUkAlTsSKLDtBPDPJOdMhmDrMkgykqv8ADVgPsx06dMivPv4Or8nKP5ZcW3501W1AOizct/6iNQJWjjW36fCxCsvwdQsOIQORswuAvr0QHJx5d8D5D5VMt3M9vwm7IVSt8lvoQBIsGTmB1jGynuYOOvyCqez7SvDcC4jhgGhDHHHiTlxq2dWkBwSx1PksTnUfVXj8ZHzbqsMKx2rmSKJRJo5mc63y+tiCc/C/eaWKwmJrVTUayDAgy3SKoLddoe1pOkg3sCRj2tEH3p6K87Pf9eT/AK97/wDZVN+D95I7qGYKWjQpHOR0VLj3pdXq1EfR9VebLtG8V3JdrDFrk15U83QDJ+cKjXnJ36k4ztisXBeOPaCZY40KzKo0tqIQxsWiK75OksdiTnbPrtdhMRxVVoZd1Omy5GyQ/Q6gOsd43RKD25gekn32hYOOaBcSJHnRGRCmf0IQIwfl0Z+WoNH+8nqaddikzi2NZuAHcqSZRRRRU0kUUUUIRToooQiiiimhBooNFJCVOiimhKinRSQlToooQjFKnRQhKlTooQlRTooQiiiihCVOiihCKKKKEIoop0IRTxRSpoQaKRp0IRRRRSQpEVjIyhwFAOcFpI0zjY4DsCa9+50n9H9dB9+i6/MweyX/AI6iUBCle50n9H9dB9+n7nSf0f10H36iUUIUv3Pk/o/roPv0vc6T+j+ug+/UWlQhS/c6X+j+ug+/S9zZfJPrYfv1GijZ2CqMk9B51d8M7NPINUhKDPwcAsR4757v21JrHO0CrqVWUxyiq33Nl8k+th+/THDZfJfrYvv1m4xwd7dtssnUNjp6mx0P76rKRaWmCpMe14lpkKZ7my+S/WR/ep+5k36K/Tj+9UOikpKZ7mTfoj6cf3qfuXP+iPpx/eqDTxQms9zbPGQHXGRkbg5GSMgg+YI+SsNSrz83B/Vt/fzVEoGiSdOlRQhOnSp00JGlQadCEqdFKkhTLr8zD7JP7w1DqVdH3mH2Sf3hqHmgIXqivINPNCE6kcPsjM+kHG2SeuKxejPkLpOSMgeqrrgltJFIQy7MvwgchSPA/PU2Nk3FlTVqZWEg3VhY8EijZXGolemT4+eAKu46jRmpEZroMaGiy41V7nXcZVb2m4e1xAVUsHU6lwcZI6qQdjkZAz0Na5+Ls4BJKZGMDOc+e/hW7yVFkqt9FrnZirKOJexuULnxBBwRgjYjyNFbJd8HRpTIScN8JfAkAAEHqOm4/dWOOwjjbUAc79TnGay8U5dMYlhCoZYypwwIPrpaD5Hrjp4+VbLyVfZlB9tWEKgAAdBVjcPJ1VL8blHNWpz6mESaGBVWQZB7x5rucfTA+SowrfRWgyzM8shKaAXJVSNJAJOAV8D0qFakKcX16FLC4o1yRliOleqdKnVK2Ip0UqaEGig0CkhI1nsrR5XVFUnUwGQNh5ny2G9YDV/2S40IGMTnuSEYOdkbpkjyOwJ9QqTACQCVXVc5rCWiSrm37MW0fUGQ+ch2+QDArLJYQgYEMYx07i/5eqrWQ1BmreGNGgXE4x7jLnEqrubKI4yi7EkbAdevSofIVRpAGOnt8N/OrGaoMtQIG5aWOMar1FU2KoUVTIqbUnqSlSY6wJWeOrQsjl6kqJJUqSoslBQ1Rpagy1LlNQ5TVTlrYnFU2KoURqbFUqarrqUlaz2h4UsR5yscPIdQJ2DOSe7jw69a2Ga4EaNI2cKpc43OAMnFabxrtA92nLSLSmQdTHv7ezYfbUcXUphkO11AUcCyqaoLNNvUsAp0CisK7qdLFOihCRooNFJCRr1awPI6xoMsxwB09fXw2Gfkrwa3TsRwvTGbhh3n7qZ8Ix1I9p/dU2MzuhU16wpMLu7rVxAriNRIcuFAY+BbG/21gmqZKahzV0FwwZMqBPUGWps1QZaqctdNe4qlxVDiqbACTgDJ8hufmptBKHqSlSIzWa24Lcv0hf2sNP8AxYq2tuy8x+E6r8pY/Zt9tZa3CuCoWqV2A7swnuEnwURhK9TmsJ7Ld5gKjkNRZDW7QdlYv47s3sAX/Op9v2dtk/7MH9Yk/YTj7K5Nb4s4PbzMz+psD8xb5Fa6fBGIPOgds+UjxXMGBJwASfIbn5hWeHs5eS/Agb2sNA/axXWoLdEGFVVHkoAH2VnUVyqnxY99qVEDrJPgA3zXQZwWG85/cI858lzax7BXR/OPGnqyXPzAY+2r2z7Dwr8OR3/VAQfbk/bW21X8f4xDZW73ExOhB0AyzMThVUeZJArmVfiDhKqQ1j4m0NaO4SCfFXjAYcXLZ6yf+Lnv4WeALDYo8AZQJlEx1E5RwVGcnpr0bDzrmkaaQF8tql8f43dcRkMk0snKLMYojsqpzH0gKuFYjpq3OVO+1RhXqODKeIZRnEPLnG8kkmDsk7vfTS4UwYptAHQITp0qK6SgiiiihCDSp0jSQka6N2VuzJaIrAgoNO6lQV30EE7N3fEeVc8jj1MFyF1EDU2yrk4yT5DrX0FYcHt1jQBQwCqFOcqRgYIxsRWLF8L0OD8pqhxzTAaBs3kkDb0qmvhH4hoDYsdTNuqAVpcnlQOEXEnwYnPrI0j5zgV0aOBE+CAvsAX91ZMVxq3xi4/yaIHS50+AA/8ASdPgYDn1O4fqZ8lz6HsXdP8ACZEHrJY/Mo/xqfD+D+IDVLM5HjpCoPnbNTe03bixsUYNMrSgELEmJH1YONQHwRnxOK4PxDiF1ftzrqd5M9FzhR+qg7qj2CpYbG8J4+SHhjeho8CZPc7vWn5XD0tk9ZXZJbjs/ZnEk0JYdRrMx+VFJA+ar3gvHuHTFktp4O4yoQmlBqbOkL01ZwcYznFfPEdlGv8AFHy71kjRVdXAAKlWBGxBU5BBHTpUsRwFUxDYq4hzj+I5h3Hu1U2Vms5rQOpfTjCvBFU3ZztXa8QLCEvqRVZ1ZdJXWWAGckE909Ceoq7Irwtak+k7I9paRsK6LXTcFeRXoVhnuUjIDMASGKr1Zgg1NpUbnA/ePOsVrxW3lKiOVGLjUqggtgAEkr1GMjrjGQKbKbiJjw99KC5TRXsV5qmvO09vGhkAkkQKG1xIXU6vgjV0GcqcnbDA5rTSYTookpdsu0kfDbRrlgGbIWOPIBd26DPkBkn1A1wPjnGLric3PuWAGAERMhFHkqknGdySSSc/Nm7YcTmvr6V5ozEqsAIjlcYVQGZT1dkC5byxjYCoYNe04J4MZSaKjxLj5HZu7dqw1asmBopl0uI7f+pb5vSrgVGqVdn3u3P9A3/N3NRa70Qs6dFFFNCKKVPNCEjRQaVJCZq24b2q4haoY4LghCGAVwHC6lChkJ3UrgEAHTkdDk1UZpZqutQp1m5KjQRuPvXpTBIMgq+n7W8YRIv4e3eiDfm4sjEjqBnTknubnqc71H4b2s4nA8kgvHcyZ1CT3xc77hT8DGdtOBsOoGKjcR+DB/UD+9lqFWYcHYWCOKbfoClxj96iW1mBu27Zznr/ALNTKVPNbAANFFOvBr1mvBNMpKZwnjE9nIZbeTQ5UoThWBDYONLAjqoPye2u39mu0cd3bxuXXmmMGRQCAsgB1qM+tW264B8jVB+CyBJrMmW3Q8t5EjkZB30kIdxuMHDKBn+aB4Vj/Cx2is4bU2+Fe4kDCMrjMOHAdy4OVOQdh1I3GM14zhd1PGYn5cUoeDGcQZGlxFwBe7hluJ1W2jLG5ptuXM73tVxC+lE8k5VVZika7IobYgAddhjJyfGtm7OfhCaziCSW3pDgOBMZAJWychWJUnTsozknYHetJt0CqABjxx5Z3xWSvRO4Nwr6QpmmI6LeUeMztlZhVeDMrY17Sca4tc8qKQxB0dOXGMIsTkB3fOTtt3icj+LgnB67H2XgaAJcxxyOUCyOEEYc+YQbDxx7W/SOeUdmO2KcMQCO1Mskh9/cvpyqk8tY9iFABJOepPsx0PsT28XiUksJt2hZBrXLaw6ZAyWCgKwJXbfrsdq89wphq1KTRpZKbdHCJOySRcDd2O1NtNF4OpklVvaj8G8LxlrMETAoAHlcoUUBcd/VjA6Yx0qm4Jw/hvC3LcRmQ3MffEShnRQVOleml5CDqA8Mr7a27t/21ThcagJzJ5M8tCcKAMAu5G+MnYDr6tyOHzTy3E0lzOcySsWPqz4AeAAwAPAAVZwSMXi6DqdV7hTOhnlHokycuvbYHVKtkY6QLq07QcaW9unmQMI9xHqHe0mSR+9uRsXIAHQYFQKk3mBHbAfyDf8AN3NRc16qjTFOm1g0AA7BZZCZMop0s081akinSzRmhCxO1LVXfG7I8O+J2/0FoHY/h3xOD6Aryv1Th/7Tvy+q1/Ju3jxXA9VLVXfvxO4d8Th+gKX4mcN+Kw/Ro+qsN/bf+X1R8o7ePFcR4m20H9Qv95LUDVX0FJ2Q4YwXVap3VCjboASQBv6zWM9iuF/FI/2v86sHxNhvsd+X9yXyrt64Dqp6q77+JPC/iiftfepfiTwr4qn7X3qf1Nhvsd3s/cj5V29cC1U1OSBkDJ6noPWfVXfPxI4V8WT9v71P8R+FfFk/b+9R9TYX7Hd7P3I+VdvVLFx614NwyBJSpk5bMqRMXEsgKl8SAYGTIDv4ZxnFck45xZb64N1yWiZzkrr1x5wACuwIJ3J8CQDXa5vwccIdw/owBHgrSBTvnvKGwaz/AIhcK+Kr9KT79cvCcI4KhUNZ2ZzzqeTvnTOfMmwurH03uGXYuBg09Vd5PYHhPxZfpSffoPYDhPxYfSl+/XV+psJ9rvyfvVXyz948fRcF1Vcdlu0L8PnM6IJCUKFWYqCCVPh490dQa7B+T/hPxYfSl/1KX5PuE/Fv25v9Sq6nxFgarCx7HEGxHI/yKQw1QGQR4+i4hx7i89/dtdzgKcBVQHKqqjYD1ZLH2sajhq7t+T3hPxf9ub/Uo/J7wj+Q/bm/1KVH4gwNJgYxjgBp/L/yIOGqEySPH0XF75ve7f8AqG/5u5qHqrus3YLhbBB6Psi6V98mGxd3xs/6Tt89YvyecL+Lf+7P9+pn4owYPMf3N6/vSGFfvHj6Lh+qnqrt/wCTvhfxc/Wz/fo/Jzwv+Qb6yX79H1Tg/sf3N/ej5V+8ePouH6q95rtv5OOF/wAg31kv36f5OeGfyDfXTffo+qcF9r+5v70vlX7x4+i2Y16FeTXoV4Mrpop0qKiop5pUUU0IzRRRQnCKhTcYto3MbzRq6jJUnBCnODjy2O/qqbWvW5B4xIM/90hwOucSXB6ePeC7eOw8a14HDDEVeLPu4G47+s6KuocolbJFll1AZGMg74wehHq9dRvdCDOnmx5yRjWucr8IYz4YqBwARarl43LN6U+okAYblRhgDk5GMbnBzVTdwqzEF03aTVqXIKsWOkrpOMFQx330N5HF1TC0eMcxjjbXR2txdvZIIHWdVEOdErZDxCEf9rHtse+m2+PPz2rOrg7gg7kbeYOCPkIxWpR2cbAqzp3iD8HT74AWLvlTncNucEYK5OcDYeF23LQrlSOY5BXYYLE7+Grzx1OfHJqivQZTFnGekbPBSaSdVMNFFFZVYiiiihCKdKikkvdFeadCS9UZrzXuhCwGvQp8s16ERqRTkLxRXsRGvXKNJLMFior3yjRyjQnIXilWXlGjlmhLMFjrGIEzq0rn9LAB9ueuak8o0uUaYJGhRIWJUUEsAoJ6kKoJPmcDc9d+u9RTw2LrpPXPw367+Gf5x+ep/LNPlmramJr1DL3uPWT6qIDRookVoiDAXb1kt4Y21E4rKFwNqzcs0jEaqJJ1UpCx0qyco0co0oTkLHRisnKNe1j2ptbJRmCw0CpAH+NAXb/ftqzi2/d7so5lgp1n0UFN/wDflSdSA2++9LOsJp1l01j5dQc3LoZR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4390" name="AutoShape 6" descr="data:image/jpeg;base64,/9j/4AAQSkZJRgABAQAAAQABAAD/2wCEAAkGBxAQEBUQEhIVFRUVFRUVFRUWFxUVFRUVFRUXFxUVFhUYHSggGBolHRUVITEhJSkrLi4uFx8zODMtNygtLisBCgoKDg0OFxAQFy0lHyUtLy0vLS0tLS8tLS4tLS0tLS0tLS0tLS0vLS0tLS0tLS0tLS0tLS0tLS0tLS0tLS0tLf/AABEIARAAugMBIgACEQEDEQH/xAAcAAACAgMBAQAAAAAAAAAAAAAAAQQFAwYHAgj/xABREAACAQMCAwQDCggMAgsBAAABAgMABBESIQUTMQYiQVEUYXEVIzJUgZGSk6HSBxYXM1JyorEkQlNiY3OCs8HR0/CytCU1Q0R0dYOjpMPENP/EABoBAAIDAQEAAAAAAAAAAAAAAAABAgMEBQb/xAA6EQABAwIDAgwEBAcBAAAAAAABAAIRAyEEEjFBUQUTIjJhcYGRobHR8AYUFlJiosHSIzNCU9Ph8bL/2gAMAwEAAhEDEQA/AOek0UjTFdZVIopZooQinSooQilTpUITozSooQiiiihCKKKKEIooooQjNFKnQhFFFFCEU6VOhCdPFeadCEjRQadCEqKKKEJUVN4Rwi4vJOVbxmR8FiAVUKoxlmZiABuOprLxzs/d2JUXMRTWCUYFXVwMZ0shI8Rt13FLMJhCraM1Y3fZ69iuEtJIGWeTSY4y0eW1khe8G0jJBG5GMb4rHJwW6WKSdoiI4pTDIxaMASg6TGo1ZkIP6AbxPSjMN6FCoq+uexPE4oTcPasEVdbd6MuqYzqaMNrA28sjBzjBqu9xbr3j3o/wr/8An70fvveC7d7u7sB3sdaQe07UKFmjNZLu3eF3jkXS6MyuuQdLKcMMqSDgjwNWP4s33PS29HbmyJzI0DRHXHgnWHD6MYU9W/eKchCqqVWUXZy9eSKJYGZ5oudEA0R1w/ymoNpVdurEdR5ipVh2N4ncRCaG1aSNs6XWSDB0kqce+ZO4O46+GaWYb04VHmjNTbXgl1KZhHA7G3BacbBogM51KxBz3W2GTsdqmWvBBLAsyGVgx5A7kek3raTHbgmTOkq2deMCgvAQqbNOpbcFugZxyTm2BNxunvQBIJPe33B+Dmsydnr1plthbuZnQSrGCmTGQSHzq0gYHiRTzBJVwopspBIOxBwR6xSpoRTpCnQhFOlTpoSozQaKSEUUUUIWwdjuHTXLTRQzAMYwTbFtHpiBu/Br1ADbbf8AS8MZrf7rhKPLwuKZEtRbieeWzEqyrDFEwcOXG7amEYIJI7xx0NceZQRgjI9e9eOUoGNIx16Dr51U+mSZmOzs3/76UwV2OaeC+ksbyK5Fw0F+UkcxvCVink5kalJNyEyiA+s+uq/tLdRXDW97EcQWN8UurYdEIutTXSqN3D9Sd+v61crfSeuPLfFLKbHbbp029lLiDOvhs9lErsdtw6S24vc8YmeP0Jo5GE4kjYTI6qI4VAOpjkLgYwdIxnNROG8Rt4ouBxvaxyuwULIzsGtzzoxkAbHcg7/o1ydVX4QAz5gD99etI32G4yduoPj66DRnU+4I39Kcq57XMDxC6I+MTf3jVvMfEXtuBJPOgW4MclrZPrUs1tcct2cBScaVXAzuNAG2rflmoDbIFJdO5GPWRj7am6nmDQdke+1KV2NpFmsoOGxMIrmfhdsYpcgcwR6i9qx/iBhnp5tnpg1b39pZ2HCnuoJnlha6aNUk5fLeOddQkHU76dvUfOuYFVwRgeZ2HzmvKFP4unPqx4VAUDvRmXZuz/GIYUS8uJkt5OI3bztGUeUPbIDCsJZBhRmRXDNgbnbrivi4X6HALbwj7Qwhf6swRNGfola5QrpuQV9fT7aF5fhp6Y8Oh8PZRxBO1ErsHFb+CROORx2qxOkUgklEjsZu84yUIwu+Tt51ewXsNvxGyjTDXF1BEkh296toYZGUDyLyfZH6hXBFCnpjbp02/wAqyCNcYwMHqMDB+SonD9PuAP0TzKRefnH/AF2/4jWKkKdaFFFFFOhCKdKimhFKnRQhFFFKkhFBooNCFtEPEZ4uCFo5XQi+KKVYghDbFyoPlq3x51stzfSrxW8Adu7w12AzsGRImVgOmQXc/wBo1qEh/wCgz/5j/wDjNbRcvp4vfNgHTwyY4YZBxFb7EeIPSvG4ylT/AI7soma2wfdQ6J2mN0raxxtfYPJyOH8NS7PDbicBnMdw82QMzJbEcov+luy5J6g4Na9b3MnEOH3bzMXkgeG4jLEkoszMssak9E0rkL0yBUzsfx15uIwiYqqtDJbRKihIowygqqqOmSgHickVXcDJt+GX7OMNI0FqAdvfEZ2mX2qjE/JWviX0XubUADgaWQD+kPrPJaDAtByuiJAA5oUMwcLaXnuClcHvpouD3LRyMpW4hClSQVD41AHwz41d3C87iEMkvfS24Wt3pbdTIB1I8SSVb2oK1yxb/oW6/wDEwf4VsmQb8QZ3uOCrCo8TIVLKB8iv81ZuEWZX1XsbBzVJMCY4ulmvroXHfcmZmZ0zIAO4eZ/VUHOlueFvdSyM09rdJplJzJol0jTr8hIQw8sYG1bN2rLn3SWcHkrBB6MXUBfSCmwgYjcluuPlrVLOXRwWfVt6RdxInrESpI5x5Arp9u1bRxjL3PF0kJMK2SsQclUmESGJlB2DZDkY8RU8UxlOq4taA1j3xAuAKmHkM+05y6NgJcAJN0wy3rA8naqE91M1xwY6mOqC2ZzjYtI2mQt5krsfVStL2aaTi1prJZhcSQ9NjC5VowfAMmhceS15jvJUn4LGssio1tZ6kV2VGy+DqUHDbbb1g4FbyLxK4vVI5cN8YpF3LMtzPJEx9i5DH2eqswYxtFznhoinLbTcVzlGm1wy7RBvqYZnNAO2/ctf49fvKLdGYkRW0IwfBpFEhJ9elo1/sVWVm4jciWWSUbB3ZlHkpPdHyLgfJWCvX4WlxVJrIjeOk3PiSsjnSZTopUVeop06VOhCKKKdNCRoopUkKy4XwjnhSZoog8vIj18wlpSEIGEU6V98UaidiRWIcLl9KFoRiUzCEjqAxcJnbqoznPlvUnsyYWuYEmlZFSeN1Cpr1Ozx7Mcgop5aDVg4328at4hc+6885hYzQyNIY48vjVIkYxj4Q5chYHAzpzgdK5FbFVqVSq0uEBhcJAABzQ2DaRcZzcNJAJGitawEDrhUfCeCy3Urwo0SOiszCQuBhDh8FEbcevHqzvhrwSRpoIUkik9I0GN4mdkwzlDq1IrArpYkYyMVtPDrXk8avYx0EV44/wDVVJdvp1r/AGM53pCSxxvIYNDAKC2kPKiP3R/MeY+0VU7G1XCpVa+AGMcAQImo10XiedlOsRNtIkGCwO8juPpKiWV7dHRai4aJda4V3cRRyK+tSdAYjDgbgHBwTgZIu5bfiSPE/ugha5kNujrPdnLRuy4Y8nIUO2n2uPDJFfxiy5fFZIfD0sY9QllVx9jiriN9cPBm/SvJG+e8jP8AjVOLLXcXUptaA9skZGHVlSoDJaTfJBvBA0lSpi5BJ7zvA/Vatf2Lw3DQvImtX0tIpkKK+dzq0B+6epCnptmr2+4Lf3F2bKa6iklijL96ScoowGbB5O74KknG4I3JyA+1PCVZrq8idiI72SKZHUKVZ3Ol0IY6kywXfBzW08mL3buXEwMnIfMXLcEe8R78z4J2wflquvwgTSZVY7lCm88wSHgU/wAPJBD9kNjLeIJG0rkHfv2X9FpXJu4bJZlvIxbSSGMIj3I75JLZjMQxgKXOfAbZOAcHaGW7juAk9zzpYtJVo3kfQWwwCsyqQ3wTsPEePSx7IQC8sriwJAOqC5TPkrLHOceHcKj+1ULgUguuKwu24kuhJv5czWoPyACtbHcXXrlwB4vOTyWgkFrS24bMkZ2u3nWVE3a2NsbT291lI4raXuvmTXaNPbosjRl5OZArMpyMR6CwLoWCkkZHWs3HLDiBQxz38Mg5HpIiNxcEyRqrOGVTEA5wjEKd9s7VUcfu39Mu2zu006H1rzWGP2R81bD20to8LLzvfUsLQLEAwOl25bSa/gkaXZdPXvZrORUYcMJALuaQxvJJyQBbktDnEyLgbSRJdod6n3sWO6suKgo/piSyJAbmJY5pTL6Ow0mRFeNQRjwzn1VHt7C+dVlF/AvugCvfnlVptJ0FHPKxlS2nr4kAnO+y2o5E9rfS4WCLhMSlyy96TDBYlXOpmOrOMVQzWsbcLsWeURvHDxKSNMOTI6MXGlhsukop369BWOhiXOpSYF4JFNv21X5YyxyXU2OOkSS6IDhY5oB2956PVU3DuASTgFZrdSZhAEd5FfmNq0DCxkYbQxBz4eFej2bm03Lc23xasFm78mcnZdHvfeywZB07ynwwTJ7LAc62JPefiEPy8ldz/wDJHz1aworR8ZDyCNfSIcuVdgP4XNjZAWOTtsPGujWxeIZiHtz8nkxDQdajWO2EmJdG2QNYVYY3KDG/b0SqVOy059HxLb/wrPJHMky2Our3vu74X2ke2sX4vy5k1SwIsUwgaVnflGYjPLQiMsSPElQAASTitqVFWbgaq4cAPhgGUN76m4DAEfKKjdu4USzhRWDB7u/kZgCAX5zqRggHKglc/wA3baq6WPxD69KkH8/MJyiRD6gmN+VkQdp0TNNoBMaeg9VqF7aSQSvDIul0bSw64Pt8QQQQfEEViFbN+EUfwqFvGSztXb1seYpJ+RF+atZFdjA4g4jD06pEEi/XofEW6IVL25XEIop0q1qCRpV6pikhbFwu4t3toIWkSFoLozSM6uS8JAJ5ZRTqbu40nHRaxdpuIQ3XpFwrDXNcowiKvq5EMJjRs6dGok6sattvHaqKlWFvB7G1uOD3TMxIi7g8jSYLgDrIgQRebDUJbEe/+Le4+L2npnpDXUXe4fyJMJc59IKhSR71umw367dK0+SKL0MrzEaRpu8gWXPLjRlRgzIF3LucZzgrtnIEKio4bg5uHILajjGXXLoycos0Wv0GwghDqmbUb/FbxxW84dI8t2Zw86w2zRBVnUG5iBDr3kXKsRHuegBOBioUN7biHhac9AbaYvMNNx3FaVZhj3rvHCadv4zDwyw1SlVLeCGNYGca+BpJaYGQsgS3c4m20ymapJmB7MrcOJ8WtxDdQRzI5vL0TFgkypDAJA4LlowS2RuFB2+2avGrP3Wnu/SE5MkJVW0T51NGkekry8jBQknpgjGTkCljtILW2tppoVla6d2IYuNFujBTo0MMSNq1ajnGMYqSezUdtcXpmBkhs0VkUkrzmmP8GV2XfH6WOpHltXONDDNa9mapEOaDyOXy6dNwHJ1zNYwSGiJI1JNsu1ts32sT6qNw67toOHsUdRdH0mBtIbVLHMmlWDEDCKAHGcHKYwC1UfDrtoJo5l3Mbo4HnoYHHy4x8tbL2ctLS7u4EeBAJY5hKiPKFWSPWyunfyoKqvdJI3PqrxDwy2kj4ddiHStzcG3mg5kpU++aA6OW1r54zjOPXnWMTRouqiox5L5LpyHXjOSIdpyKmW0RF4hQylwERb/V/ELF2jNo0k11DMj+kBtEJDh4Xm2maXbACgvjGSS4wMLkyu0JtJ5Fm9LiYRWKxCMCfVJPFG4QDMYATUynVnPd6VM4bw3h0l61p6KpKy3YJ50/cSAERjGvcsVYknz+aFwuCwuo5uVagSrZ+kInNuDiRCyyp8Pcfm2X9besHG0mhj/43JaIdFKcr+SJM/hMOsZl0kkKzKb6X6+s+agdsZYZHtmjlSXl2kMDFQ4KvFq1fDUd069seRyBtmeyWs1tw+J7yFBBzzOPfi2maVJNKYjwWwpU5IAJ8ao+JJCsFsEi0yNEXlfXI2vMjondZiq5VAxwB8Pbaq/Fdahg2voU2Ne9uRzoPIzf1tJ0IiC7LEbDsCpL+USRrG9bfZ2UdvPZO1xbRqji6dS8gdRM6sowEI/NR2/UjcHw3OXiCJCnFYnnhDzyxSRKC7a0WQ3AOQmN0lUDfqD4bnT55WdtTHfCjy2VQo+xRSlkLYz4KiD9VFCKPmUVW3gyoXNc+qdBMBvODxUEWmM06kk2T40QQB7iPJbrb3luH4UxuYf4KDzvzndJIfbub9Me356icRuIbqFrU3EKGK8mljkYsI3t7hmdtLFfhqz50kb42zWpU6sbwS1r21BUdmbMGG2Jc5xPNvz3CNx6EuN1t70Vx2s4ol1dNJHnlqqRRZGCY4xgEjwySxx5EVUClTro0KLaNNtJmjQAOxVkkmSiiinVqSRoFM0qSEUUUUIRSp0UISop0jTQtn7Xd+y4Zp+LMn9pWRWHz1s3bGRZIeKRpu8a2BcDyVlYn5AD81aPw/jbRRpE0UcqxSc2HXrHLk6nGhhqUkAlTsSKLDtBPDPJOdMhmDrMkgykqv8ADVgPsx06dMivPv4Or8nKP5ZcW3501W1AOizct/6iNQJWjjW36fCxCsvwdQsOIQORswuAvr0QHJx5d8D5D5VMt3M9vwm7IVSt8lvoQBIsGTmB1jGynuYOOvyCqez7SvDcC4jhgGhDHHHiTlxq2dWkBwSx1PksTnUfVXj8ZHzbqsMKx2rmSKJRJo5mc63y+tiCc/C/eaWKwmJrVTUayDAgy3SKoLddoe1pOkg3sCRj2tEH3p6K87Pf9eT/AK97/wDZVN+D95I7qGYKWjQpHOR0VLj3pdXq1EfR9VebLtG8V3JdrDFrk15U83QDJ+cKjXnJ36k4ztisXBeOPaCZY40KzKo0tqIQxsWiK75OksdiTnbPrtdhMRxVVoZd1Omy5GyQ/Q6gOsd43RKD25gekn32hYOOaBcSJHnRGRCmf0IQIwfl0Z+WoNH+8nqaddikzi2NZuAHcqSZRRRRU0kUUUUIRToooQiiiimhBooNFJCVOiimhKinRSQlToooQjFKnRQhKlTooQlRTooQiiiihCVOiihCKKKKEIoop0IRTxRSpoQaKRp0IRRRRSQpEVjIyhwFAOcFpI0zjY4DsCa9+50n9H9dB9+i6/MweyX/AI6iUBCle50n9H9dB9+n7nSf0f10H36iUUIUv3Pk/o/roPv0vc6T+j+ug+/UWlQhS/c6X+j+ug+/S9zZfJPrYfv1GijZ2CqMk9B51d8M7NPINUhKDPwcAsR4757v21JrHO0CrqVWUxyiq33Nl8k+th+/THDZfJfrYvv1m4xwd7dtssnUNjp6mx0P76rKRaWmCpMe14lpkKZ7my+S/WR/ep+5k36K/Tj+9UOikpKZ7mTfoj6cf3qfuXP+iPpx/eqDTxQms9zbPGQHXGRkbg5GSMgg+YI+SsNSrz83B/Vt/fzVEoGiSdOlRQhOnSp00JGlQadCEqdFKkhTLr8zD7JP7w1DqVdH3mH2Sf3hqHmgIXqivINPNCE6kcPsjM+kHG2SeuKxejPkLpOSMgeqrrgltJFIQy7MvwgchSPA/PU2Nk3FlTVqZWEg3VhY8EijZXGolemT4+eAKu46jRmpEZroMaGiy41V7nXcZVb2m4e1xAVUsHU6lwcZI6qQdjkZAz0Na5+Ls4BJKZGMDOc+e/hW7yVFkqt9FrnZirKOJexuULnxBBwRgjYjyNFbJd8HRpTIScN8JfAkAAEHqOm4/dWOOwjjbUAc79TnGay8U5dMYlhCoZYypwwIPrpaD5Hrjp4+VbLyVfZlB9tWEKgAAdBVjcPJ1VL8blHNWpz6mESaGBVWQZB7x5rucfTA+SowrfRWgyzM8shKaAXJVSNJAJOAV8D0qFakKcX16FLC4o1yRliOleqdKnVK2Ip0UqaEGig0CkhI1nsrR5XVFUnUwGQNh5ny2G9YDV/2S40IGMTnuSEYOdkbpkjyOwJ9QqTACQCVXVc5rCWiSrm37MW0fUGQ+ch2+QDArLJYQgYEMYx07i/5eqrWQ1BmreGNGgXE4x7jLnEqrubKI4yi7EkbAdevSofIVRpAGOnt8N/OrGaoMtQIG5aWOMar1FU2KoUVTIqbUnqSlSY6wJWeOrQsjl6kqJJUqSoslBQ1Rpagy1LlNQ5TVTlrYnFU2KoURqbFUqarrqUlaz2h4UsR5yscPIdQJ2DOSe7jw69a2Ga4EaNI2cKpc43OAMnFabxrtA92nLSLSmQdTHv7ezYfbUcXUphkO11AUcCyqaoLNNvUsAp0CisK7qdLFOihCRooNFJCRr1awPI6xoMsxwB09fXw2Gfkrwa3TsRwvTGbhh3n7qZ8Ix1I9p/dU2MzuhU16wpMLu7rVxAriNRIcuFAY+BbG/21gmqZKahzV0FwwZMqBPUGWps1QZaqctdNe4qlxVDiqbACTgDJ8hufmptBKHqSlSIzWa24Lcv0hf2sNP8AxYq2tuy8x+E6r8pY/Zt9tZa3CuCoWqV2A7swnuEnwURhK9TmsJ7Ld5gKjkNRZDW7QdlYv47s3sAX/Op9v2dtk/7MH9Yk/YTj7K5Nb4s4PbzMz+psD8xb5Fa6fBGIPOgds+UjxXMGBJwASfIbn5hWeHs5eS/Agb2sNA/axXWoLdEGFVVHkoAH2VnUVyqnxY99qVEDrJPgA3zXQZwWG85/cI858lzax7BXR/OPGnqyXPzAY+2r2z7Dwr8OR3/VAQfbk/bW21X8f4xDZW73ExOhB0AyzMThVUeZJArmVfiDhKqQ1j4m0NaO4SCfFXjAYcXLZ6yf+Lnv4WeALDYo8AZQJlEx1E5RwVGcnpr0bDzrmkaaQF8tql8f43dcRkMk0snKLMYojsqpzH0gKuFYjpq3OVO+1RhXqODKeIZRnEPLnG8kkmDsk7vfTS4UwYptAHQITp0qK6SgiiiihCDSp0jSQka6N2VuzJaIrAgoNO6lQV30EE7N3fEeVc8jj1MFyF1EDU2yrk4yT5DrX0FYcHt1jQBQwCqFOcqRgYIxsRWLF8L0OD8pqhxzTAaBs3kkDb0qmvhH4hoDYsdTNuqAVpcnlQOEXEnwYnPrI0j5zgV0aOBE+CAvsAX91ZMVxq3xi4/yaIHS50+AA/8ASdPgYDn1O4fqZ8lz6HsXdP8ACZEHrJY/Mo/xqfD+D+IDVLM5HjpCoPnbNTe03bixsUYNMrSgELEmJH1YONQHwRnxOK4PxDiF1ftzrqd5M9FzhR+qg7qj2CpYbG8J4+SHhjeho8CZPc7vWn5XD0tk9ZXZJbjs/ZnEk0JYdRrMx+VFJA+ar3gvHuHTFktp4O4yoQmlBqbOkL01ZwcYznFfPEdlGv8AFHy71kjRVdXAAKlWBGxBU5BBHTpUsRwFUxDYq4hzj+I5h3Hu1U2Vms5rQOpfTjCvBFU3ZztXa8QLCEvqRVZ1ZdJXWWAGckE909Ceoq7Irwtak+k7I9paRsK6LXTcFeRXoVhnuUjIDMASGKr1Zgg1NpUbnA/ePOsVrxW3lKiOVGLjUqggtgAEkr1GMjrjGQKbKbiJjw99KC5TRXsV5qmvO09vGhkAkkQKG1xIXU6vgjV0GcqcnbDA5rTSYTookpdsu0kfDbRrlgGbIWOPIBd26DPkBkn1A1wPjnGLric3PuWAGAERMhFHkqknGdySSSc/Nm7YcTmvr6V5ozEqsAIjlcYVQGZT1dkC5byxjYCoYNe04J4MZSaKjxLj5HZu7dqw1asmBopl0uI7f+pb5vSrgVGqVdn3u3P9A3/N3NRa70Qs6dFFFNCKKVPNCEjRQaVJCZq24b2q4haoY4LghCGAVwHC6lChkJ3UrgEAHTkdDk1UZpZqutQp1m5KjQRuPvXpTBIMgq+n7W8YRIv4e3eiDfm4sjEjqBnTknubnqc71H4b2s4nA8kgvHcyZ1CT3xc77hT8DGdtOBsOoGKjcR+DB/UD+9lqFWYcHYWCOKbfoClxj96iW1mBu27Zznr/ALNTKVPNbAANFFOvBr1mvBNMpKZwnjE9nIZbeTQ5UoThWBDYONLAjqoPye2u39mu0cd3bxuXXmmMGRQCAsgB1qM+tW264B8jVB+CyBJrMmW3Q8t5EjkZB30kIdxuMHDKBn+aB4Vj/Cx2is4bU2+Fe4kDCMrjMOHAdy4OVOQdh1I3GM14zhd1PGYn5cUoeDGcQZGlxFwBe7hluJ1W2jLG5ptuXM73tVxC+lE8k5VVZika7IobYgAddhjJyfGtm7OfhCaziCSW3pDgOBMZAJWychWJUnTsozknYHetJt0CqABjxx5Z3xWSvRO4Nwr6QpmmI6LeUeMztlZhVeDMrY17Sca4tc8qKQxB0dOXGMIsTkB3fOTtt3icj+LgnB67H2XgaAJcxxyOUCyOEEYc+YQbDxx7W/SOeUdmO2KcMQCO1Mskh9/cvpyqk8tY9iFABJOepPsx0PsT28XiUksJt2hZBrXLaw6ZAyWCgKwJXbfrsdq89wphq1KTRpZKbdHCJOySRcDd2O1NtNF4OpklVvaj8G8LxlrMETAoAHlcoUUBcd/VjA6Yx0qm4Jw/hvC3LcRmQ3MffEShnRQVOleml5CDqA8Mr7a27t/21ThcagJzJ5M8tCcKAMAu5G+MnYDr6tyOHzTy3E0lzOcySsWPqz4AeAAwAPAAVZwSMXi6DqdV7hTOhnlHokycuvbYHVKtkY6QLq07QcaW9unmQMI9xHqHe0mSR+9uRsXIAHQYFQKk3mBHbAfyDf8AN3NRc16qjTFOm1g0AA7BZZCZMop0s081akinSzRmhCxO1LVXfG7I8O+J2/0FoHY/h3xOD6Aryv1Th/7Tvy+q1/Ju3jxXA9VLVXfvxO4d8Th+gKX4mcN+Kw/Ro+qsN/bf+X1R8o7ePFcR4m20H9Qv95LUDVX0FJ2Q4YwXVap3VCjboASQBv6zWM9iuF/FI/2v86sHxNhvsd+X9yXyrt64Dqp6q77+JPC/iiftfepfiTwr4qn7X3qf1Nhvsd3s/cj5V29cC1U1OSBkDJ6noPWfVXfPxI4V8WT9v71P8R+FfFk/b+9R9TYX7Hd7P3I+VdvVLFx614NwyBJSpk5bMqRMXEsgKl8SAYGTIDv4ZxnFck45xZb64N1yWiZzkrr1x5wACuwIJ3J8CQDXa5vwccIdw/owBHgrSBTvnvKGwaz/AIhcK+Kr9KT79cvCcI4KhUNZ2ZzzqeTvnTOfMmwurH03uGXYuBg09Vd5PYHhPxZfpSffoPYDhPxYfSl+/XV+psJ9rvyfvVXyz948fRcF1Vcdlu0L8PnM6IJCUKFWYqCCVPh490dQa7B+T/hPxYfSl/1KX5PuE/Fv25v9Sq6nxFgarCx7HEGxHI/yKQw1QGQR4+i4hx7i89/dtdzgKcBVQHKqqjYD1ZLH2sajhq7t+T3hPxf9ub/Uo/J7wj+Q/bm/1KVH4gwNJgYxjgBp/L/yIOGqEySPH0XF75ve7f8AqG/5u5qHqrus3YLhbBB6Psi6V98mGxd3xs/6Tt89YvyecL+Lf+7P9+pn4owYPMf3N6/vSGFfvHj6Lh+qnqrt/wCTvhfxc/Wz/fo/Jzwv+Qb6yX79H1Tg/sf3N/ej5V+8ePouH6q95rtv5OOF/wAg31kv36f5OeGfyDfXTffo+qcF9r+5v70vlX7x4+i2Y16FeTXoV4Mrpop0qKiop5pUUU0IzRRRQnCKhTcYto3MbzRq6jJUnBCnODjy2O/qqbWvW5B4xIM/90hwOucSXB6ePeC7eOw8a14HDDEVeLPu4G47+s6KuocolbJFll1AZGMg74wehHq9dRvdCDOnmx5yRjWucr8IYz4YqBwARarl43LN6U+okAYblRhgDk5GMbnBzVTdwqzEF03aTVqXIKsWOkrpOMFQx330N5HF1TC0eMcxjjbXR2txdvZIIHWdVEOdErZDxCEf9rHtse+m2+PPz2rOrg7gg7kbeYOCPkIxWpR2cbAqzp3iD8HT74AWLvlTncNucEYK5OcDYeF23LQrlSOY5BXYYLE7+Grzx1OfHJqivQZTFnGekbPBSaSdVMNFFFZVYiiiihCKdKikkvdFeadCS9UZrzXuhCwGvQp8s16ERqRTkLxRXsRGvXKNJLMFior3yjRyjQnIXilWXlGjlmhLMFjrGIEzq0rn9LAB9ueuak8o0uUaYJGhRIWJUUEsAoJ6kKoJPmcDc9d+u9RTw2LrpPXPw367+Gf5x+ep/LNPlmramJr1DL3uPWT6qIDRookVoiDAXb1kt4Y21E4rKFwNqzcs0jEaqJJ1UpCx0qyco0co0oTkLHRisnKNe1j2ptbJRmCw0CpAH+NAXb/ftqzi2/d7so5lgp1n0UFN/wDflSdSA2++9LOsJp1l01j5dQc3LoZR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443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16832"/>
            <a:ext cx="2160240" cy="315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9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780928"/>
            <a:ext cx="23570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9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556792"/>
            <a:ext cx="2456198" cy="335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55576" y="764704"/>
            <a:ext cx="7053938" cy="1656184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uk-UA" sz="2400" b="1" dirty="0" smtClean="0">
              <a:solidFill>
                <a:srgbClr val="A50021"/>
              </a:solidFill>
              <a:latin typeface="Calligraph"/>
              <a:ea typeface="Calibri" pitchFamily="34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rgbClr val="A50021"/>
              </a:solidFill>
              <a:ea typeface="Calibri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800" b="1" i="1" dirty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1538" y="2857496"/>
            <a:ext cx="4500594" cy="2850110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buClr>
                <a:srgbClr val="00B050"/>
              </a:buClr>
              <a:buSzPct val="110000"/>
              <a:defRPr/>
            </a:pPr>
            <a:endParaRPr lang="uk-UA" sz="2800" b="1" i="1" dirty="0" smtClean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>
              <a:ln w="50800"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946487" cy="9743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07704" y="714356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Професійні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компетентності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1268760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tx2"/>
                </a:solidFill>
              </a:rPr>
              <a:t>мовно-комунікативна</a:t>
            </a:r>
            <a:r>
              <a:rPr lang="uk-UA" sz="2000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tx2"/>
                </a:solidFill>
              </a:rPr>
              <a:t>предметно-методична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tx2"/>
                </a:solidFill>
              </a:rPr>
              <a:t> інформаційно-цифрова</a:t>
            </a:r>
            <a:r>
              <a:rPr lang="uk-UA" sz="2000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tx2"/>
                </a:solidFill>
              </a:rPr>
              <a:t>психологічна</a:t>
            </a:r>
            <a:r>
              <a:rPr lang="uk-UA" sz="2000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tx2"/>
                </a:solidFill>
              </a:rPr>
              <a:t>емоційно-етична</a:t>
            </a:r>
            <a:r>
              <a:rPr lang="uk-UA" sz="2000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tx2"/>
                </a:solidFill>
              </a:rPr>
              <a:t>компетентність педагогічного партнерства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err="1" smtClean="0">
                <a:solidFill>
                  <a:schemeClr val="tx2"/>
                </a:solidFill>
              </a:rPr>
              <a:t>здоров’язбережувальна</a:t>
            </a:r>
            <a:endParaRPr lang="uk-UA" sz="20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tx2"/>
                </a:solidFill>
              </a:rPr>
              <a:t>прогностична 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tx2"/>
                </a:solidFill>
              </a:rPr>
              <a:t>організаційна </a:t>
            </a:r>
            <a:endParaRPr lang="uk-UA" sz="2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tx2"/>
                </a:solidFill>
              </a:rPr>
              <a:t>інноваційна </a:t>
            </a:r>
            <a:endParaRPr lang="uk-UA" sz="2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tx2"/>
                </a:solidFill>
              </a:rPr>
              <a:t>здатність до навчання впродовж життя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tx2"/>
                </a:solidFill>
              </a:rPr>
              <a:t>рефлективна</a:t>
            </a:r>
            <a:endParaRPr lang="uk-UA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изи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физика 1</Template>
  <TotalTime>2664</TotalTime>
  <Words>151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физика 1</vt:lpstr>
      <vt:lpstr> Голосківська гімназія Отинійської селищної ради</vt:lpstr>
      <vt:lpstr>Презентация PowerPoint</vt:lpstr>
      <vt:lpstr>Презентация PowerPoint</vt:lpstr>
      <vt:lpstr>Презентация PowerPoint</vt:lpstr>
      <vt:lpstr> Підвищення кваліфікації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пк</cp:lastModifiedBy>
  <cp:revision>246</cp:revision>
  <dcterms:created xsi:type="dcterms:W3CDTF">2011-07-29T16:53:57Z</dcterms:created>
  <dcterms:modified xsi:type="dcterms:W3CDTF">2022-05-23T11:09:18Z</dcterms:modified>
</cp:coreProperties>
</file>