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2" autoAdjust="0"/>
  </p:normalViewPr>
  <p:slideViewPr>
    <p:cSldViewPr>
      <p:cViewPr>
        <p:scale>
          <a:sx n="53" d="100"/>
          <a:sy n="53" d="100"/>
        </p:scale>
        <p:origin x="-840" y="-648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uk-U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uk-U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uk-U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3B54748-4340-4FA4-A963-09F9A3FC4CE1}" type="slidenum">
              <a:t>‹#›</a:t>
            </a:fld>
            <a:endParaRPr lang="uk-U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5208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314508E-A86E-4976-AC3D-05799EBB770C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7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uk-UA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EA0C72A-1036-4D55-A8C7-0494DD4A02CB}" type="slidenum">
              <a:t>1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1A0F46B-7191-438A-8FA0-93F40FE3FDC0}" type="slidenum">
              <a:t>2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80B14B5-89CA-47D9-A341-4D7DE36A05F1}" type="slidenum">
              <a:t>3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D7EDA60-DC4E-458D-B1F3-341DEF57DB21}" type="slidenum">
              <a:t>4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5AE63E8-E2C2-4FBE-96D1-EED4C8FC85BC}" type="slidenum">
              <a:t>5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55C6C3F-9BA3-4D0F-B7EB-BFFCD4D81B8E}" type="slidenum">
              <a:t>6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86BA061-0FBA-4D7E-B1BC-40448B8A4ECC}" type="slidenum">
              <a:t>7</a:t>
            </a:fld>
            <a:endParaRPr lang="uk-U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B960D2-2CC2-4B38-AD07-904E98B351A8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0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5AB526-D239-497A-BA11-92DEB44DCBF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6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5CDAB6-4484-4C3A-ABF0-2D50F15E0598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7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96C5F0-FFE6-488B-9575-625ADF9F6E7B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2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E8C240-B081-4FC1-9CB5-043195E2424C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3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41833A-61E4-403F-957C-83DB65E43259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4B338C-035D-4560-A101-BE50EBEBBA98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3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CE522A-2736-466B-A439-EDE6DA6F708B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8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83E635-F0DD-4757-B226-EB23F0ED3D0F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2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F2754-3BCF-460E-AC61-C4C0550DB41C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4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1B621-79B4-4954-BE15-73A7AAFA9706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uk-U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uk-U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C214ECB-F827-454A-BCD5-1E747EA6EDD8}" type="slidenum"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uk-UA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uk-UA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endParaRPr lang="uk-UA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 vert="horz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" y="0"/>
            <a:ext cx="1007532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00000" y="1172520"/>
            <a:ext cx="4420440" cy="236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Боднар Ольга Василівна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Педагогічний стаж - 40 років.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Кваліфікаційна категорія - вища.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Педагогічне звання " старший учитель".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Проблемне питання: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“Формування ключових </a:t>
            </a:r>
            <a:r>
              <a:rPr lang="uk-UA" sz="1800" b="0" i="1" u="none" strike="noStrike" kern="1200" cap="none" dirty="0" err="1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компетентностей</a:t>
            </a: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 учнів на уроках основ християнської етики шляхом використання інноваційних технологій”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94440" y="805680"/>
            <a:ext cx="2725560" cy="339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</p:spPr>
      </p:pic>
      <p:sp>
        <p:nvSpPr>
          <p:cNvPr id="4" name="TextBox 3"/>
          <p:cNvSpPr txBox="1"/>
          <p:nvPr/>
        </p:nvSpPr>
        <p:spPr>
          <a:xfrm>
            <a:off x="4860000" y="829799"/>
            <a:ext cx="3780000" cy="30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uk-UA" sz="18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 err="1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Бегмета</a:t>
            </a:r>
            <a:r>
              <a:rPr lang="uk-UA" sz="1800" b="1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 Валентина Миколаївна,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учитель української мови та літератури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Педагогічний стаж - 8 років.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Кваліфікаційна категорія — друга.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Проблемне питання: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"Реалізація сучасних педагогічних технологій освіти на уроках словесності в контексті положень Нової української школи"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41399" y="720000"/>
            <a:ext cx="2658600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20000" y="900000"/>
            <a:ext cx="4860000" cy="30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 err="1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Хавуляк</a:t>
            </a:r>
            <a:r>
              <a:rPr lang="uk-UA" sz="1800" b="1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 Галина Ярославівна,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учитель хімії, біології та основ здоров’я.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Педагогічний стаж - 19 років.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Кваліфікаційна категорія — перша.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Проблемне питання: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 “Розвиток навчальних </a:t>
            </a:r>
            <a:r>
              <a:rPr lang="uk-UA" sz="1800" b="0" i="1" u="none" strike="noStrike" kern="1200" cap="none" dirty="0" err="1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компетентностей</a:t>
            </a: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 на уроках шляхом впровадження інтерактивних технологій”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0000" y="639360"/>
            <a:ext cx="2880000" cy="368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" y="0"/>
            <a:ext cx="1005552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11480" y="845639"/>
            <a:ext cx="4268520" cy="293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 err="1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Шушкевич</a:t>
            </a:r>
            <a:r>
              <a:rPr lang="uk-UA" sz="1800" b="1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 Уляна Романівна,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учитель історії та правознавства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uk-UA" sz="1800" b="0" i="0" u="none" strike="noStrike" kern="1200" cap="none" dirty="0">
              <a:ln>
                <a:noFill/>
              </a:ln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Стаж педагогічної роботи - 7 років,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Кваліфікаційна категорія — друга.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Проблемне питання: 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“Використання комп'ютерних технологій на уроках історії, як один з ...”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0" y="540000"/>
            <a:ext cx="288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" y="0"/>
            <a:ext cx="1005552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40000" y="1080000"/>
            <a:ext cx="3997439" cy="236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Бабіїв Руслана Петрівна,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учитель початкових класів.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Педагогічний стаж - 25 років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Кваліфікаційна категорія - вища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Проблемне питання: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1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“Впровадження інноваційних технологій у початкових класах як засіб розвитку інтересу учнів до навчання”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0" y="625680"/>
            <a:ext cx="2976840" cy="351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27600" y="900000"/>
            <a:ext cx="4532400" cy="201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Мирослава Козачок,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Соціальний педагог/практичний психолог  </a:t>
            </a:r>
            <a:r>
              <a:rPr lang="uk-UA" sz="1800" b="0" i="0" u="none" strike="noStrike" kern="1200" cap="none" dirty="0" smtClean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Стаж </a:t>
            </a: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-13 років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Times New Roman" pitchFamily="18"/>
                <a:ea typeface="Microsoft YaHei" pitchFamily="2"/>
                <a:cs typeface="Arial" pitchFamily="2"/>
              </a:rPr>
              <a:t>Кваліфікаційна категорія - друга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0" y="900000"/>
            <a:ext cx="2340000" cy="31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" y="0"/>
            <a:ext cx="1005552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18600" y="713880"/>
            <a:ext cx="4181400" cy="162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1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Вайдліх</a:t>
            </a:r>
            <a:r>
              <a:rPr lang="uk-UA" sz="18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 Ніна Василівна,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учитель початкових класів.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Стаж </a:t>
            </a:r>
            <a:r>
              <a:rPr lang="uk-UA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– 19 років</a:t>
            </a:r>
            <a:endParaRPr lang="uk-UA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uk-UA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Кваліфікаційна категорія — перша.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uk-UA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0" y="720000"/>
            <a:ext cx="242964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Звичайни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192</Words>
  <Application>Microsoft Office PowerPoint</Application>
  <PresentationFormat>Произвольный</PresentationFormat>
  <Paragraphs>46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Звичайний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пк</cp:lastModifiedBy>
  <cp:revision>4</cp:revision>
  <dcterms:modified xsi:type="dcterms:W3CDTF">2023-03-21T08:30:48Z</dcterms:modified>
</cp:coreProperties>
</file>