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6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52EA-8BC2-4EF9-A5A6-66D7BE614C3F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E83C-9621-4D1E-B92F-A4994F76D55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52EA-8BC2-4EF9-A5A6-66D7BE614C3F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E83C-9621-4D1E-B92F-A4994F76D55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52EA-8BC2-4EF9-A5A6-66D7BE614C3F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E83C-9621-4D1E-B92F-A4994F76D55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52EA-8BC2-4EF9-A5A6-66D7BE614C3F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E83C-9621-4D1E-B92F-A4994F76D55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52EA-8BC2-4EF9-A5A6-66D7BE614C3F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E83C-9621-4D1E-B92F-A4994F76D55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52EA-8BC2-4EF9-A5A6-66D7BE614C3F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E83C-9621-4D1E-B92F-A4994F76D55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52EA-8BC2-4EF9-A5A6-66D7BE614C3F}" type="datetimeFigureOut">
              <a:rPr lang="uk-UA" smtClean="0"/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E83C-9621-4D1E-B92F-A4994F76D55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52EA-8BC2-4EF9-A5A6-66D7BE614C3F}" type="datetimeFigureOut">
              <a:rPr lang="uk-UA" smtClean="0"/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E83C-9621-4D1E-B92F-A4994F76D55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52EA-8BC2-4EF9-A5A6-66D7BE614C3F}" type="datetimeFigureOut">
              <a:rPr lang="uk-UA" smtClean="0"/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E83C-9621-4D1E-B92F-A4994F76D55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52EA-8BC2-4EF9-A5A6-66D7BE614C3F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E83C-9621-4D1E-B92F-A4994F76D55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52EA-8BC2-4EF9-A5A6-66D7BE614C3F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E83C-9621-4D1E-B92F-A4994F76D55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152EA-8BC2-4EF9-A5A6-66D7BE614C3F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9E83C-9621-4D1E-B92F-A4994F76D555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62599662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1" y="0"/>
            <a:ext cx="9397185" cy="66437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>
            <a:normAutofit/>
          </a:bodyPr>
          <a:lstStyle/>
          <a:p>
            <a:br>
              <a:rPr lang="uk-UA" sz="2000" dirty="0" smtClean="0"/>
            </a:br>
            <a:endParaRPr lang="uk-UA" sz="2000" dirty="0"/>
          </a:p>
        </p:txBody>
      </p:sp>
      <p:pic>
        <p:nvPicPr>
          <p:cNvPr id="4" name="Рисунок 3" descr="IMG_20201209_1927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714356"/>
            <a:ext cx="3786214" cy="50006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00562" y="642919"/>
            <a:ext cx="4286280" cy="60312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/>
              </a:rPr>
              <a:t>Мельник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/>
              </a:rPr>
              <a:t>Наталія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/>
              </a:rPr>
              <a:t>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/>
              </a:rPr>
              <a:t>Іванівна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/>
              </a:rPr>
              <a:t> 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в</a:t>
            </a:r>
            <a:r>
              <a:rPr lang="ru-RU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</a:rPr>
              <a:t>читель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</a:rPr>
              <a:t> </a:t>
            </a:r>
            <a:r>
              <a:rPr lang="ru-RU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</a:rPr>
              <a:t>музичного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</a:rPr>
              <a:t> </a:t>
            </a:r>
            <a:r>
              <a:rPr lang="ru-RU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</a:rPr>
              <a:t>мистецтва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Голосківської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гімназії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</a:rPr>
              <a:t> </a:t>
            </a:r>
            <a:endParaRPr lang="ru-RU" sz="3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/>
            </a:endParaRPr>
          </a:p>
          <a:p>
            <a:pPr algn="ctr"/>
            <a:r>
              <a:rPr lang="ru-RU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</a:rPr>
              <a:t>вища</a:t>
            </a:r>
            <a:r>
              <a:rPr lang="uk-UA" altLang="ru-RU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</a:rPr>
              <a:t> </a:t>
            </a:r>
            <a:r>
              <a:rPr lang="ru-RU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</a:rPr>
              <a:t>кваліфікаційна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</a:rPr>
              <a:t> </a:t>
            </a:r>
            <a:r>
              <a:rPr lang="ru-RU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</a:rPr>
              <a:t>категорії</a:t>
            </a:r>
            <a:endParaRPr lang="ru-RU" sz="3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/>
            </a:endParaRPr>
          </a:p>
          <a:p>
            <a:pPr algn="ctr"/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Педагогічний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стаж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роботи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-21рік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1362599662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04823" y="857232"/>
            <a:ext cx="5496136" cy="87408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Науково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- методична проблема</a:t>
            </a:r>
            <a:endParaRPr lang="ru-RU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Формування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загальнокультурної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компетентності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шляхом  </a:t>
            </a:r>
            <a:r>
              <a:rPr lang="ru-RU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розвитку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творчих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ru-RU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здібностей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учнів</a:t>
            </a:r>
            <a:endParaRPr lang="ru-RU" sz="3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2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 descr="1362599662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04822" y="571480"/>
            <a:ext cx="6139078" cy="48936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Моє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кредо:</a:t>
            </a:r>
            <a:endParaRPr lang="ru-RU" sz="3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Музичне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виховання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–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це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не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виховання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музиканта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endParaRPr lang="ru-RU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передусім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виховання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людини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endParaRPr lang="ru-RU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    </a:t>
            </a:r>
            <a:endParaRPr lang="ru-RU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 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В.А.Сухомлинський</a:t>
            </a:r>
            <a:endParaRPr lang="ru-RU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62599662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71670" y="642918"/>
            <a:ext cx="5715040" cy="66171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Наші</a:t>
            </a:r>
            <a:r>
              <a:rPr lang="ru-RU" sz="32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ru-RU" sz="3200" b="1" i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досягнення</a:t>
            </a:r>
            <a:endParaRPr lang="ru-RU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FontTx/>
              <a:buChar char="-"/>
            </a:pP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>
              <a:buFontTx/>
              <a:buChar char="-"/>
            </a:pP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Гран-прі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 у районному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конкурсі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Розколяда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 2019р.</a:t>
            </a: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FontTx/>
              <a:buChar char="-"/>
            </a:pP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 Участь в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обласному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конкурсі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фольклорно-етнографічних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колективів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 2019р.</a:t>
            </a:r>
            <a:endParaRPr lang="ru-RU" sz="2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algn="ctr">
              <a:buFontTx/>
              <a:buChar char="-"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 ІІ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місце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 у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номінації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 «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Вокально-хорове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мистецтво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»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з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колективом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 «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Голосківські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передзвони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" 2020р.</a:t>
            </a:r>
            <a:endParaRPr lang="ru-RU" sz="2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algn="ctr"/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2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2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62599662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20201209_1319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23875">
            <a:off x="210330" y="264582"/>
            <a:ext cx="5954240" cy="417851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Рисунок 3" descr="IMG_20201002_113451_BURS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596" y="3571876"/>
            <a:ext cx="4143404" cy="32861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651</Words>
  <Application>WPS Presentation</Application>
  <PresentationFormat>Экран (4:3)</PresentationFormat>
  <Paragraphs>45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2" baseType="lpstr">
      <vt:lpstr>Arial</vt:lpstr>
      <vt:lpstr>SimSun</vt:lpstr>
      <vt:lpstr>Wingdings</vt:lpstr>
      <vt:lpstr>Calibri</vt:lpstr>
      <vt:lpstr>Microsoft YaHei</vt:lpstr>
      <vt:lpstr>Arial Unicode MS</vt:lpstr>
      <vt:lpstr>Тема Office</vt:lpstr>
      <vt:lpstr> </vt:lpstr>
      <vt:lpstr>PowerPoint 演示文稿</vt:lpstr>
      <vt:lpstr>PowerPoint 演示文稿</vt:lpstr>
      <vt:lpstr>PowerPoint 演示文稿</vt:lpstr>
      <vt:lpstr>PowerPoint 演示文稿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 g500</dc:creator>
  <cp:lastModifiedBy>gold</cp:lastModifiedBy>
  <cp:revision>14</cp:revision>
  <dcterms:created xsi:type="dcterms:W3CDTF">2021-02-25T10:53:00Z</dcterms:created>
  <dcterms:modified xsi:type="dcterms:W3CDTF">2021-03-08T09:11:28Z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1049-11.2.0.10017</vt:lpwstr>
  </property>
</Properties>
</file>