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22ED92-84AE-4DCC-94DD-661623CABBE7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00DAC3-7C98-49C9-B32B-6D12898C8DE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err="1" smtClean="0"/>
              <a:t>Розпис</a:t>
            </a:r>
            <a:r>
              <a:rPr lang="ru-RU" b="0" dirty="0" smtClean="0"/>
              <a:t> по </a:t>
            </a:r>
            <a:r>
              <a:rPr lang="ru-RU" b="0" dirty="0" err="1" smtClean="0"/>
              <a:t>склу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Чаплинська</a:t>
            </a:r>
            <a:r>
              <a:rPr lang="uk-UA" dirty="0" smtClean="0"/>
              <a:t> В.П.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r>
              <a:rPr lang="ru-RU" dirty="0"/>
              <a:t>7.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наступає</a:t>
            </a:r>
            <a:r>
              <a:rPr lang="ru-RU" dirty="0"/>
              <a:t> </a:t>
            </a:r>
            <a:r>
              <a:rPr lang="ru-RU" dirty="0" err="1"/>
              <a:t>самий</a:t>
            </a:r>
            <a:r>
              <a:rPr lang="ru-RU" dirty="0"/>
              <a:t> </a:t>
            </a:r>
            <a:r>
              <a:rPr lang="ru-RU" dirty="0" err="1"/>
              <a:t>творчий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, так як ми </a:t>
            </a:r>
            <a:r>
              <a:rPr lang="ru-RU" dirty="0" err="1"/>
              <a:t>приступаємо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до </a:t>
            </a:r>
            <a:r>
              <a:rPr lang="ru-RU" dirty="0" err="1"/>
              <a:t>розпису</a:t>
            </a:r>
            <a:r>
              <a:rPr lang="ru-RU" dirty="0"/>
              <a:t> </a:t>
            </a:r>
            <a:r>
              <a:rPr lang="ru-RU" dirty="0" err="1"/>
              <a:t>вітража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знадобляться</a:t>
            </a:r>
            <a:r>
              <a:rPr lang="ru-RU" dirty="0"/>
              <a:t> </a:t>
            </a:r>
            <a:r>
              <a:rPr lang="ru-RU" dirty="0" err="1"/>
              <a:t>фарби</a:t>
            </a:r>
            <a:r>
              <a:rPr lang="ru-RU" dirty="0"/>
              <a:t> </a:t>
            </a:r>
            <a:r>
              <a:rPr lang="en-US" dirty="0"/>
              <a:t>Idea </a:t>
            </a:r>
            <a:r>
              <a:rPr lang="en-US" dirty="0" err="1"/>
              <a:t>Vetro</a:t>
            </a:r>
            <a:r>
              <a:rPr lang="en-US" dirty="0"/>
              <a:t> </a:t>
            </a:r>
            <a:r>
              <a:rPr lang="ru-RU" dirty="0" err="1"/>
              <a:t>і</a:t>
            </a:r>
            <a:r>
              <a:rPr lang="ru-RU" dirty="0"/>
              <a:t> синтетична кисть </a:t>
            </a:r>
            <a:r>
              <a:rPr lang="ru-RU" dirty="0" err="1"/>
              <a:t>товщиною</a:t>
            </a:r>
            <a:r>
              <a:rPr lang="ru-RU" dirty="0"/>
              <a:t> 0,0 </a:t>
            </a:r>
            <a:r>
              <a:rPr lang="ru-RU" dirty="0" err="1"/>
              <a:t>або</a:t>
            </a:r>
            <a:r>
              <a:rPr lang="ru-RU" dirty="0"/>
              <a:t> 00,0,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керамічна</a:t>
            </a:r>
            <a:r>
              <a:rPr lang="ru-RU" dirty="0"/>
              <a:t> </a:t>
            </a:r>
            <a:r>
              <a:rPr lang="ru-RU" dirty="0" err="1"/>
              <a:t>палітра</a:t>
            </a:r>
            <a:r>
              <a:rPr lang="ru-RU" dirty="0"/>
              <a:t>. </a:t>
            </a:r>
            <a:r>
              <a:rPr lang="ru-RU" dirty="0" err="1"/>
              <a:t>Вибираємо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, </a:t>
            </a:r>
            <a:r>
              <a:rPr lang="ru-RU" dirty="0" err="1"/>
              <a:t>необхідний</a:t>
            </a:r>
            <a:r>
              <a:rPr lang="ru-RU" dirty="0"/>
              <a:t> для </a:t>
            </a:r>
            <a:r>
              <a:rPr lang="ru-RU" dirty="0" err="1"/>
              <a:t>розпису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бажаного</a:t>
            </a:r>
            <a:r>
              <a:rPr lang="ru-RU" dirty="0"/>
              <a:t> </a:t>
            </a:r>
            <a:r>
              <a:rPr lang="ru-RU" dirty="0" err="1"/>
              <a:t>відтінку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, то </a:t>
            </a:r>
            <a:r>
              <a:rPr lang="ru-RU" dirty="0" err="1"/>
              <a:t>його</a:t>
            </a:r>
            <a:r>
              <a:rPr lang="ru-RU" dirty="0"/>
              <a:t> легко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.</a:t>
            </a:r>
          </a:p>
        </p:txBody>
      </p:sp>
      <p:pic>
        <p:nvPicPr>
          <p:cNvPr id="4" name="Рисунок 3" descr="236194c697495666105aceb98bf2103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005064"/>
            <a:ext cx="5256584" cy="269876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0"/>
            <a:ext cx="8229600" cy="4525963"/>
          </a:xfrm>
        </p:spPr>
        <p:txBody>
          <a:bodyPr/>
          <a:lstStyle/>
          <a:p>
            <a:r>
              <a:rPr lang="ru-RU" dirty="0" err="1"/>
              <a:t>Сміливо</a:t>
            </a:r>
            <a:r>
              <a:rPr lang="ru-RU" dirty="0"/>
              <a:t> </a:t>
            </a:r>
            <a:r>
              <a:rPr lang="ru-RU" dirty="0" err="1"/>
              <a:t>експериментуйте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кольорами</a:t>
            </a:r>
            <a:r>
              <a:rPr lang="ru-RU" dirty="0"/>
              <a:t>. </a:t>
            </a:r>
            <a:r>
              <a:rPr lang="ru-RU" dirty="0" err="1"/>
              <a:t>Спробуйте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</a:t>
            </a:r>
            <a:r>
              <a:rPr lang="ru-RU" dirty="0" err="1"/>
              <a:t>небагато</a:t>
            </a:r>
            <a:r>
              <a:rPr lang="ru-RU" dirty="0"/>
              <a:t> </a:t>
            </a:r>
            <a:r>
              <a:rPr lang="ru-RU" dirty="0" err="1"/>
              <a:t>синього</a:t>
            </a:r>
            <a:r>
              <a:rPr lang="ru-RU" dirty="0"/>
              <a:t> в </a:t>
            </a:r>
            <a:r>
              <a:rPr lang="ru-RU" dirty="0" err="1"/>
              <a:t>червоний</a:t>
            </a:r>
            <a:r>
              <a:rPr lang="ru-RU" dirty="0"/>
              <a:t> -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з-під</a:t>
            </a:r>
            <a:r>
              <a:rPr lang="ru-RU" dirty="0"/>
              <a:t> </a:t>
            </a:r>
            <a:r>
              <a:rPr lang="ru-RU" dirty="0" err="1"/>
              <a:t>пензля</a:t>
            </a:r>
            <a:r>
              <a:rPr lang="ru-RU" dirty="0"/>
              <a:t> </a:t>
            </a:r>
            <a:r>
              <a:rPr lang="ru-RU" dirty="0" err="1"/>
              <a:t>з'явиться</a:t>
            </a:r>
            <a:r>
              <a:rPr lang="ru-RU" dirty="0"/>
              <a:t> </a:t>
            </a:r>
            <a:r>
              <a:rPr lang="ru-RU" dirty="0" err="1"/>
              <a:t>красивий</a:t>
            </a:r>
            <a:r>
              <a:rPr lang="ru-RU" dirty="0"/>
              <a:t> </a:t>
            </a:r>
            <a:r>
              <a:rPr lang="ru-RU" dirty="0" err="1"/>
              <a:t>пурпурний</a:t>
            </a:r>
            <a:r>
              <a:rPr lang="ru-RU" dirty="0"/>
              <a:t> </a:t>
            </a:r>
            <a:r>
              <a:rPr lang="ru-RU" dirty="0" err="1"/>
              <a:t>відтінок</a:t>
            </a:r>
            <a:r>
              <a:rPr lang="ru-RU" dirty="0"/>
              <a:t>. А </a:t>
            </a:r>
            <a:r>
              <a:rPr lang="ru-RU" dirty="0" err="1"/>
              <a:t>якщо</a:t>
            </a:r>
            <a:r>
              <a:rPr lang="ru-RU" dirty="0"/>
              <a:t> невелика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білої</a:t>
            </a:r>
            <a:r>
              <a:rPr lang="ru-RU" dirty="0"/>
              <a:t> </a:t>
            </a:r>
            <a:r>
              <a:rPr lang="ru-RU" dirty="0" err="1"/>
              <a:t>фарби</a:t>
            </a:r>
            <a:r>
              <a:rPr lang="ru-RU" dirty="0"/>
              <a:t> </a:t>
            </a:r>
            <a:r>
              <a:rPr lang="ru-RU" dirty="0" err="1"/>
              <a:t>змішати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будь-якої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, </a:t>
            </a:r>
            <a:r>
              <a:rPr lang="ru-RU" dirty="0" err="1"/>
              <a:t>вийде</a:t>
            </a:r>
            <a:r>
              <a:rPr lang="ru-RU" dirty="0"/>
              <a:t> </a:t>
            </a:r>
            <a:r>
              <a:rPr lang="ru-RU" dirty="0" err="1"/>
              <a:t>матовий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майте на </a:t>
            </a:r>
            <a:r>
              <a:rPr lang="ru-RU" dirty="0" err="1"/>
              <a:t>увазі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змішувати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фарби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.</a:t>
            </a:r>
          </a:p>
        </p:txBody>
      </p:sp>
      <p:pic>
        <p:nvPicPr>
          <p:cNvPr id="4" name="Рисунок 3" descr="b6544693f46949ca07ad39987e48ed79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05064"/>
            <a:ext cx="4125784" cy="285293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8.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приступаємо</a:t>
            </a:r>
            <a:r>
              <a:rPr lang="ru-RU" dirty="0"/>
              <a:t> до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. </a:t>
            </a:r>
            <a:r>
              <a:rPr lang="ru-RU" dirty="0" err="1"/>
              <a:t>Починаємо</a:t>
            </a:r>
            <a:r>
              <a:rPr lang="ru-RU" dirty="0"/>
              <a:t> </a:t>
            </a:r>
            <a:r>
              <a:rPr lang="ru-RU" dirty="0" err="1"/>
              <a:t>зафарбовувати</a:t>
            </a:r>
            <a:r>
              <a:rPr lang="ru-RU" dirty="0"/>
              <a:t> контур </a:t>
            </a:r>
            <a:r>
              <a:rPr lang="ru-RU" dirty="0" err="1"/>
              <a:t>від</a:t>
            </a:r>
            <a:r>
              <a:rPr lang="ru-RU" dirty="0"/>
              <a:t> центру,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фарба</a:t>
            </a:r>
            <a:r>
              <a:rPr lang="ru-RU" dirty="0"/>
              <a:t> не </a:t>
            </a:r>
            <a:r>
              <a:rPr lang="ru-RU" dirty="0" err="1"/>
              <a:t>змазати</a:t>
            </a:r>
            <a:r>
              <a:rPr lang="ru-RU" dirty="0"/>
              <a:t> при </a:t>
            </a:r>
            <a:r>
              <a:rPr lang="ru-RU" dirty="0" err="1"/>
              <a:t>переході</a:t>
            </a:r>
            <a:r>
              <a:rPr lang="ru-RU" dirty="0"/>
              <a:t> до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заливаючи</a:t>
            </a:r>
            <a:r>
              <a:rPr lang="ru-RU" dirty="0"/>
              <a:t> </a:t>
            </a:r>
            <a:r>
              <a:rPr lang="ru-RU" dirty="0" err="1"/>
              <a:t>фарбу</a:t>
            </a:r>
            <a:r>
              <a:rPr lang="ru-RU" dirty="0"/>
              <a:t> в </a:t>
            </a:r>
            <a:r>
              <a:rPr lang="ru-RU" dirty="0" err="1"/>
              <a:t>сегменти</a:t>
            </a:r>
            <a:r>
              <a:rPr lang="ru-RU" dirty="0"/>
              <a:t>, </a:t>
            </a:r>
            <a:r>
              <a:rPr lang="ru-RU" dirty="0" err="1"/>
              <a:t>рухатися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у </a:t>
            </a:r>
            <a:r>
              <a:rPr lang="ru-RU" dirty="0" err="1"/>
              <a:t>напрямку</a:t>
            </a:r>
            <a:r>
              <a:rPr lang="ru-RU" dirty="0"/>
              <a:t> до центру.</a:t>
            </a:r>
          </a:p>
          <a:p>
            <a:r>
              <a:rPr lang="ru-RU" dirty="0"/>
              <a:t>9. Для початку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занурити</a:t>
            </a:r>
            <a:r>
              <a:rPr lang="ru-RU" dirty="0"/>
              <a:t> кисть в </a:t>
            </a:r>
            <a:r>
              <a:rPr lang="ru-RU" dirty="0" err="1"/>
              <a:t>палітру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фарбою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краплю</a:t>
            </a:r>
            <a:r>
              <a:rPr lang="ru-RU" dirty="0"/>
              <a:t>. </a:t>
            </a:r>
            <a:r>
              <a:rPr lang="ru-RU" dirty="0" err="1"/>
              <a:t>Кладемо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у кут сегмента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починаємо</a:t>
            </a:r>
            <a:r>
              <a:rPr lang="ru-RU" dirty="0"/>
              <a:t> «</a:t>
            </a:r>
            <a:r>
              <a:rPr lang="ru-RU" dirty="0" err="1"/>
              <a:t>тягнути</a:t>
            </a:r>
            <a:r>
              <a:rPr lang="ru-RU" dirty="0"/>
              <a:t>». Майте на </a:t>
            </a:r>
            <a:r>
              <a:rPr lang="ru-RU" dirty="0" err="1"/>
              <a:t>увазі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фарба</a:t>
            </a:r>
            <a:r>
              <a:rPr lang="ru-RU" dirty="0"/>
              <a:t> </a:t>
            </a:r>
            <a:r>
              <a:rPr lang="ru-RU" dirty="0" err="1"/>
              <a:t>сохне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, тому велика </a:t>
            </a:r>
            <a:r>
              <a:rPr lang="ru-RU" dirty="0" err="1"/>
              <a:t>крапля</a:t>
            </a:r>
            <a:r>
              <a:rPr lang="ru-RU" dirty="0"/>
              <a:t> </a:t>
            </a:r>
            <a:r>
              <a:rPr lang="ru-RU" dirty="0" err="1"/>
              <a:t>потрібна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встигнути</a:t>
            </a:r>
            <a:r>
              <a:rPr lang="ru-RU" dirty="0"/>
              <a:t> </a:t>
            </a:r>
            <a:r>
              <a:rPr lang="ru-RU" dirty="0" err="1"/>
              <a:t>закріпити</a:t>
            </a:r>
            <a:r>
              <a:rPr lang="ru-RU" dirty="0"/>
              <a:t> фрагмент, </a:t>
            </a:r>
            <a:r>
              <a:rPr lang="ru-RU" dirty="0" err="1"/>
              <a:t>уникаючи</a:t>
            </a:r>
            <a:r>
              <a:rPr lang="ru-RU" dirty="0"/>
              <a:t> </a:t>
            </a:r>
            <a:r>
              <a:rPr lang="ru-RU" dirty="0" err="1"/>
              <a:t>розлучень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нерівностей</a:t>
            </a:r>
            <a:r>
              <a:rPr lang="ru-RU" dirty="0"/>
              <a:t>.</a:t>
            </a:r>
          </a:p>
          <a:p>
            <a:r>
              <a:rPr lang="ru-RU" dirty="0"/>
              <a:t>Як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відчуєте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фарба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підсихати</a:t>
            </a:r>
            <a:r>
              <a:rPr lang="ru-RU" dirty="0"/>
              <a:t>, додайте </a:t>
            </a:r>
            <a:r>
              <a:rPr lang="ru-RU" dirty="0" err="1"/>
              <a:t>ще</a:t>
            </a:r>
            <a:r>
              <a:rPr lang="ru-RU" dirty="0"/>
              <a:t> одну </a:t>
            </a:r>
            <a:r>
              <a:rPr lang="ru-RU" dirty="0" err="1"/>
              <a:t>краплю</a:t>
            </a:r>
            <a:r>
              <a:rPr lang="ru-RU" dirty="0"/>
              <a:t>. Головне - </a:t>
            </a:r>
            <a:r>
              <a:rPr lang="ru-RU" dirty="0" err="1"/>
              <a:t>встигнути</a:t>
            </a:r>
            <a:r>
              <a:rPr lang="ru-RU" dirty="0"/>
              <a:t> </a:t>
            </a:r>
            <a:r>
              <a:rPr lang="ru-RU" dirty="0" err="1"/>
              <a:t>докрасіть</a:t>
            </a:r>
            <a:r>
              <a:rPr lang="ru-RU" dirty="0"/>
              <a:t> </a:t>
            </a:r>
            <a:r>
              <a:rPr lang="ru-RU" dirty="0" err="1"/>
              <a:t>виділений</a:t>
            </a:r>
            <a:r>
              <a:rPr lang="ru-RU" dirty="0"/>
              <a:t> </a:t>
            </a:r>
            <a:r>
              <a:rPr lang="ru-RU" dirty="0" err="1"/>
              <a:t>шматочок</a:t>
            </a:r>
            <a:r>
              <a:rPr lang="ru-RU" dirty="0"/>
              <a:t> «</a:t>
            </a:r>
            <a:r>
              <a:rPr lang="ru-RU" dirty="0" err="1"/>
              <a:t>мокре</a:t>
            </a:r>
            <a:r>
              <a:rPr lang="ru-RU" dirty="0"/>
              <a:t>» </a:t>
            </a:r>
            <a:r>
              <a:rPr lang="ru-RU" dirty="0" err="1"/>
              <a:t>фарбою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бульбашки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проткнути</a:t>
            </a:r>
            <a:r>
              <a:rPr lang="ru-RU" dirty="0"/>
              <a:t> шпилькою, </a:t>
            </a:r>
            <a:r>
              <a:rPr lang="ru-RU" dirty="0" err="1"/>
              <a:t>але</a:t>
            </a:r>
            <a:r>
              <a:rPr lang="ru-RU" dirty="0"/>
              <a:t>, </a:t>
            </a:r>
            <a:r>
              <a:rPr lang="ru-RU" dirty="0" err="1"/>
              <a:t>знову</a:t>
            </a:r>
            <a:r>
              <a:rPr lang="ru-RU" dirty="0"/>
              <a:t> ж таки, </a:t>
            </a:r>
            <a:r>
              <a:rPr lang="ru-RU" dirty="0" err="1"/>
              <a:t>поки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«</a:t>
            </a:r>
            <a:r>
              <a:rPr lang="ru-RU" dirty="0" err="1"/>
              <a:t>мокрий</a:t>
            </a:r>
            <a:r>
              <a:rPr lang="ru-RU" dirty="0"/>
              <a:t>» </a:t>
            </a:r>
            <a:r>
              <a:rPr lang="ru-RU" dirty="0" err="1"/>
              <a:t>ефект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7222e4d9616c318bd7f3b5c2e95f5e2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3" y="4221088"/>
            <a:ext cx="5063419" cy="263691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229600" cy="4525963"/>
          </a:xfrm>
        </p:spPr>
        <p:txBody>
          <a:bodyPr/>
          <a:lstStyle/>
          <a:p>
            <a:r>
              <a:rPr lang="ru-RU" dirty="0"/>
              <a:t>10.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фарби</a:t>
            </a:r>
            <a:r>
              <a:rPr lang="ru-RU" dirty="0"/>
              <a:t> «</a:t>
            </a:r>
            <a:r>
              <a:rPr lang="ru-RU" dirty="0" err="1"/>
              <a:t>Вітраж</a:t>
            </a:r>
            <a:r>
              <a:rPr lang="ru-RU" dirty="0"/>
              <a:t>» не </a:t>
            </a:r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</a:t>
            </a:r>
            <a:r>
              <a:rPr lang="ru-RU" dirty="0" err="1"/>
              <a:t>кисті</a:t>
            </a:r>
            <a:r>
              <a:rPr lang="ru-RU" dirty="0"/>
              <a:t>. Такими </a:t>
            </a:r>
            <a:r>
              <a:rPr lang="ru-RU" dirty="0" err="1"/>
              <a:t>фарбами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користуватися</a:t>
            </a:r>
            <a:r>
              <a:rPr lang="ru-RU" dirty="0"/>
              <a:t>, </a:t>
            </a:r>
            <a:r>
              <a:rPr lang="ru-RU" dirty="0" err="1"/>
              <a:t>видавлюючи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прямо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пляшки</a:t>
            </a:r>
            <a:r>
              <a:rPr lang="ru-RU" dirty="0"/>
              <a:t>. </a:t>
            </a:r>
            <a:r>
              <a:rPr lang="ru-RU" dirty="0" err="1"/>
              <a:t>Техніка</a:t>
            </a:r>
            <a:r>
              <a:rPr lang="ru-RU" dirty="0"/>
              <a:t> та ж,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більшої</a:t>
            </a:r>
            <a:r>
              <a:rPr lang="ru-RU" dirty="0"/>
              <a:t> </a:t>
            </a:r>
            <a:r>
              <a:rPr lang="ru-RU" dirty="0" err="1"/>
              <a:t>обережності</a:t>
            </a:r>
            <a:r>
              <a:rPr lang="ru-RU" dirty="0"/>
              <a:t>, так як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фарби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властивість</a:t>
            </a:r>
            <a:r>
              <a:rPr lang="ru-RU" dirty="0"/>
              <a:t> </a:t>
            </a:r>
            <a:r>
              <a:rPr lang="ru-RU" dirty="0" err="1"/>
              <a:t>пузиритися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закріплюватися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.</a:t>
            </a:r>
          </a:p>
        </p:txBody>
      </p:sp>
      <p:pic>
        <p:nvPicPr>
          <p:cNvPr id="4" name="Рисунок 3" descr="638ff3e8df0faf2a5c621f1eaadcaf86 (1)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429000"/>
            <a:ext cx="4392488" cy="3123922"/>
          </a:xfrm>
          <a:prstGeom prst="rect">
            <a:avLst/>
          </a:prstGeom>
        </p:spPr>
      </p:pic>
      <p:pic>
        <p:nvPicPr>
          <p:cNvPr id="5" name="Рисунок 4" descr="a245c52fb694de68d8578d281139322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3429000"/>
            <a:ext cx="4176464" cy="309940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7056784" cy="3528392"/>
          </a:xfrm>
        </p:spPr>
        <p:txBody>
          <a:bodyPr>
            <a:normAutofit/>
          </a:bodyPr>
          <a:lstStyle/>
          <a:p>
            <a:r>
              <a:rPr lang="ru-RU" dirty="0"/>
              <a:t>11. Наш </a:t>
            </a:r>
            <a:r>
              <a:rPr lang="ru-RU" dirty="0" err="1"/>
              <a:t>вітраж</a:t>
            </a:r>
            <a:r>
              <a:rPr lang="ru-RU" dirty="0"/>
              <a:t> практично </a:t>
            </a:r>
            <a:r>
              <a:rPr lang="ru-RU" dirty="0" err="1"/>
              <a:t>готовий</a:t>
            </a:r>
            <a:r>
              <a:rPr lang="ru-RU" dirty="0"/>
              <a:t>. </a:t>
            </a:r>
            <a:r>
              <a:rPr lang="ru-RU" dirty="0" err="1"/>
              <a:t>Залишаємо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сохнути</a:t>
            </a:r>
            <a:r>
              <a:rPr lang="ru-RU" dirty="0"/>
              <a:t> на два </a:t>
            </a:r>
            <a:r>
              <a:rPr lang="ru-RU" dirty="0" err="1"/>
              <a:t>дні</a:t>
            </a:r>
            <a:r>
              <a:rPr lang="ru-RU" dirty="0"/>
              <a:t>, 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/>
              <a:t>оберігаючи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попадання</a:t>
            </a:r>
            <a:r>
              <a:rPr lang="ru-RU" dirty="0"/>
              <a:t> пилу.</a:t>
            </a:r>
          </a:p>
          <a:p>
            <a:r>
              <a:rPr lang="ru-RU" dirty="0"/>
              <a:t>12. </a:t>
            </a:r>
            <a:r>
              <a:rPr lang="ru-RU" dirty="0" err="1"/>
              <a:t>Завершальним</a:t>
            </a:r>
            <a:r>
              <a:rPr lang="ru-RU" dirty="0"/>
              <a:t> </a:t>
            </a:r>
            <a:r>
              <a:rPr lang="ru-RU" dirty="0" err="1"/>
              <a:t>етапом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лаку.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захистити</a:t>
            </a:r>
            <a:r>
              <a:rPr lang="ru-RU" dirty="0"/>
              <a:t> </a:t>
            </a:r>
            <a:r>
              <a:rPr lang="ru-RU" dirty="0" err="1"/>
              <a:t>фарби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контур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. Лаку </a:t>
            </a:r>
            <a:r>
              <a:rPr lang="ru-RU" dirty="0" err="1"/>
              <a:t>потрібно</a:t>
            </a:r>
            <a:r>
              <a:rPr lang="ru-RU" dirty="0"/>
              <a:t> 8-11 годин,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висохнути</a:t>
            </a:r>
            <a:r>
              <a:rPr lang="ru-RU" dirty="0"/>
              <a:t>. А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можете </a:t>
            </a:r>
            <a:r>
              <a:rPr lang="ru-RU" dirty="0" err="1"/>
              <a:t>насолодитися</a:t>
            </a:r>
            <a:r>
              <a:rPr lang="ru-RU" dirty="0"/>
              <a:t> результатом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!</a:t>
            </a:r>
          </a:p>
          <a:p>
            <a:endParaRPr lang="ru-RU" dirty="0"/>
          </a:p>
        </p:txBody>
      </p:sp>
      <p:pic>
        <p:nvPicPr>
          <p:cNvPr id="4" name="Рисунок 3" descr="2fe934161524545849aa4d4e3b5522b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429000"/>
            <a:ext cx="3923928" cy="328498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229600" cy="4525963"/>
          </a:xfrm>
        </p:spPr>
        <p:txBody>
          <a:bodyPr/>
          <a:lstStyle/>
          <a:p>
            <a:r>
              <a:rPr lang="ru-RU" dirty="0" err="1"/>
              <a:t>Використовуваний</a:t>
            </a:r>
            <a:r>
              <a:rPr lang="ru-RU" dirty="0"/>
              <a:t> </a:t>
            </a:r>
            <a:r>
              <a:rPr lang="ru-RU" dirty="0" err="1"/>
              <a:t>малюнок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взятий </a:t>
            </a:r>
            <a:r>
              <a:rPr lang="ru-RU" dirty="0" err="1"/>
              <a:t>з</a:t>
            </a:r>
            <a:r>
              <a:rPr lang="ru-RU" dirty="0"/>
              <a:t> проекту залу для торжеств, </a:t>
            </a:r>
            <a:r>
              <a:rPr lang="ru-RU" dirty="0" err="1"/>
              <a:t>розробленого</a:t>
            </a:r>
            <a:r>
              <a:rPr lang="ru-RU" dirty="0"/>
              <a:t> та </a:t>
            </a:r>
            <a:r>
              <a:rPr lang="ru-RU" dirty="0" err="1"/>
              <a:t>реалізованого</a:t>
            </a:r>
            <a:r>
              <a:rPr lang="ru-RU" dirty="0"/>
              <a:t> </a:t>
            </a:r>
            <a:r>
              <a:rPr lang="ru-RU" dirty="0" err="1"/>
              <a:t>архітектурної</a:t>
            </a:r>
            <a:r>
              <a:rPr lang="ru-RU" dirty="0"/>
              <a:t> </a:t>
            </a:r>
            <a:r>
              <a:rPr lang="ru-RU" dirty="0" err="1"/>
              <a:t>майстерні</a:t>
            </a:r>
            <a:r>
              <a:rPr lang="ru-RU" dirty="0"/>
              <a:t>. Таким же чином </a:t>
            </a:r>
            <a:r>
              <a:rPr lang="ru-RU" dirty="0" err="1"/>
              <a:t>вітраж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гармонійно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практично в </a:t>
            </a:r>
            <a:r>
              <a:rPr lang="ru-RU" dirty="0" err="1"/>
              <a:t>будь-яку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інтер'єру</a:t>
            </a:r>
            <a:r>
              <a:rPr lang="ru-RU" dirty="0"/>
              <a:t>. Для тих же,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воліє</a:t>
            </a:r>
            <a:r>
              <a:rPr lang="ru-RU" dirty="0"/>
              <a:t> </a:t>
            </a:r>
            <a:r>
              <a:rPr lang="ru-RU" dirty="0" err="1"/>
              <a:t>покластися</a:t>
            </a:r>
            <a:r>
              <a:rPr lang="ru-RU" dirty="0"/>
              <a:t> на </a:t>
            </a:r>
            <a:r>
              <a:rPr lang="ru-RU" dirty="0" err="1"/>
              <a:t>професіоналів</a:t>
            </a:r>
            <a:endParaRPr lang="ru-RU" dirty="0"/>
          </a:p>
        </p:txBody>
      </p:sp>
      <p:pic>
        <p:nvPicPr>
          <p:cNvPr id="4" name="Рисунок 3" descr="bfecff7b9f18a9841637fe213ee0735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996952"/>
            <a:ext cx="5544616" cy="35010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6768752" cy="4509120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err="1"/>
              <a:t>Спеціально</a:t>
            </a:r>
            <a:r>
              <a:rPr lang="ru-RU" sz="2000" dirty="0"/>
              <a:t> для тих, </a:t>
            </a:r>
            <a:r>
              <a:rPr lang="ru-RU" sz="2000" dirty="0" err="1"/>
              <a:t>хто</a:t>
            </a:r>
            <a:r>
              <a:rPr lang="ru-RU" sz="2000" dirty="0"/>
              <a:t> любить </a:t>
            </a:r>
            <a:r>
              <a:rPr lang="ru-RU" sz="2000" dirty="0" err="1"/>
              <a:t>декорувати</a:t>
            </a:r>
            <a:r>
              <a:rPr lang="ru-RU" sz="2000" dirty="0"/>
              <a:t> </a:t>
            </a:r>
            <a:r>
              <a:rPr lang="ru-RU" sz="2000" dirty="0" err="1"/>
              <a:t>своє</a:t>
            </a:r>
            <a:r>
              <a:rPr lang="ru-RU" sz="2000" dirty="0"/>
              <a:t> </a:t>
            </a:r>
            <a:r>
              <a:rPr lang="ru-RU" sz="2000" dirty="0" err="1"/>
              <a:t>житло</a:t>
            </a:r>
            <a:r>
              <a:rPr lang="ru-RU" sz="2000" dirty="0"/>
              <a:t> </a:t>
            </a:r>
            <a:r>
              <a:rPr lang="ru-RU" sz="2000" dirty="0" err="1"/>
              <a:t>ексклюзивними</a:t>
            </a:r>
            <a:r>
              <a:rPr lang="ru-RU" sz="2000" dirty="0"/>
              <a:t> предметами </a:t>
            </a:r>
            <a:r>
              <a:rPr lang="ru-RU" sz="2000" dirty="0" err="1"/>
              <a:t>інтер'єру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привносити</a:t>
            </a:r>
            <a:r>
              <a:rPr lang="ru-RU" sz="2000" dirty="0"/>
              <a:t> </a:t>
            </a:r>
            <a:r>
              <a:rPr lang="ru-RU" sz="2000" dirty="0" err="1"/>
              <a:t>оригінальні</a:t>
            </a:r>
            <a:r>
              <a:rPr lang="ru-RU" sz="2000" dirty="0"/>
              <a:t> нотки у </a:t>
            </a:r>
            <a:r>
              <a:rPr lang="ru-RU" sz="2000" dirty="0" err="1"/>
              <a:t>навколишнє</a:t>
            </a:r>
            <a:r>
              <a:rPr lang="ru-RU" sz="2000" dirty="0"/>
              <a:t> </a:t>
            </a:r>
            <a:r>
              <a:rPr lang="ru-RU" sz="2000" dirty="0" err="1"/>
              <a:t>оточення</a:t>
            </a:r>
            <a:r>
              <a:rPr lang="ru-RU" sz="2000" dirty="0"/>
              <a:t>, </a:t>
            </a:r>
            <a:r>
              <a:rPr lang="ru-RU" sz="2000" dirty="0" err="1"/>
              <a:t>пропонуємо</a:t>
            </a:r>
            <a:r>
              <a:rPr lang="ru-RU" sz="2000" dirty="0"/>
              <a:t> </a:t>
            </a:r>
            <a:r>
              <a:rPr lang="ru-RU" sz="2000" dirty="0" err="1"/>
              <a:t>майстер-клас</a:t>
            </a:r>
            <a:r>
              <a:rPr lang="ru-RU" sz="2000" dirty="0"/>
              <a:t>, </a:t>
            </a:r>
            <a:r>
              <a:rPr lang="ru-RU" sz="2000" dirty="0" err="1"/>
              <a:t>присвячений</a:t>
            </a:r>
            <a:r>
              <a:rPr lang="ru-RU" sz="2000" dirty="0"/>
              <a:t> </a:t>
            </a:r>
            <a:r>
              <a:rPr lang="ru-RU" sz="2000" dirty="0" err="1"/>
              <a:t>розпису</a:t>
            </a:r>
            <a:r>
              <a:rPr lang="ru-RU" sz="2000" dirty="0"/>
              <a:t> по </a:t>
            </a:r>
            <a:r>
              <a:rPr lang="ru-RU" sz="2000" dirty="0" err="1"/>
              <a:t>склу</a:t>
            </a:r>
            <a:r>
              <a:rPr lang="ru-RU" sz="2000" dirty="0"/>
              <a:t>.</a:t>
            </a:r>
          </a:p>
          <a:p>
            <a:r>
              <a:rPr lang="ru-RU" sz="2000" dirty="0" err="1" smtClean="0"/>
              <a:t>Сучасне</a:t>
            </a:r>
            <a:r>
              <a:rPr lang="ru-RU" sz="2000" dirty="0" smtClean="0"/>
              <a:t> </a:t>
            </a:r>
            <a:r>
              <a:rPr lang="ru-RU" sz="2000" dirty="0" err="1"/>
              <a:t>вітражне</a:t>
            </a:r>
            <a:r>
              <a:rPr lang="ru-RU" sz="2000" dirty="0"/>
              <a:t> </a:t>
            </a:r>
            <a:r>
              <a:rPr lang="ru-RU" sz="2000" dirty="0" err="1"/>
              <a:t>скло</a:t>
            </a:r>
            <a:r>
              <a:rPr lang="ru-RU" sz="2000" dirty="0"/>
              <a:t> </a:t>
            </a:r>
            <a:r>
              <a:rPr lang="ru-RU" sz="2000" dirty="0" err="1"/>
              <a:t>виходить</a:t>
            </a:r>
            <a:r>
              <a:rPr lang="ru-RU" sz="2000" dirty="0"/>
              <a:t> в </a:t>
            </a:r>
            <a:r>
              <a:rPr lang="ru-RU" sz="2000" dirty="0" err="1"/>
              <a:t>результаті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безлічі</a:t>
            </a:r>
            <a:r>
              <a:rPr lang="ru-RU" sz="2000" dirty="0"/>
              <a:t> </a:t>
            </a:r>
            <a:r>
              <a:rPr lang="ru-RU" sz="2000" dirty="0" err="1"/>
              <a:t>різноманітних</a:t>
            </a:r>
            <a:r>
              <a:rPr lang="ru-RU" sz="2000" dirty="0"/>
              <a:t> </a:t>
            </a:r>
            <a:r>
              <a:rPr lang="ru-RU" sz="2000" dirty="0" err="1"/>
              <a:t>технологій</a:t>
            </a:r>
            <a:r>
              <a:rPr lang="ru-RU" sz="2000" dirty="0"/>
              <a:t>. </a:t>
            </a:r>
            <a:r>
              <a:rPr lang="ru-RU" sz="2000" dirty="0" err="1"/>
              <a:t>Скло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прозорим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глухим, </a:t>
            </a:r>
            <a:r>
              <a:rPr lang="ru-RU" sz="2000" dirty="0" err="1"/>
              <a:t>однорідного</a:t>
            </a:r>
            <a:r>
              <a:rPr lang="ru-RU" sz="2000" dirty="0"/>
              <a:t> </a:t>
            </a:r>
            <a:r>
              <a:rPr lang="ru-RU" sz="2000" dirty="0" err="1"/>
              <a:t>кольору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сумішшю</a:t>
            </a:r>
            <a:r>
              <a:rPr lang="ru-RU" sz="2000" dirty="0"/>
              <a:t>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квітів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відтінків</a:t>
            </a:r>
            <a:r>
              <a:rPr lang="ru-RU" sz="2000" dirty="0"/>
              <a:t> одного </a:t>
            </a:r>
            <a:r>
              <a:rPr lang="ru-RU" sz="2000" dirty="0" err="1"/>
              <a:t>кольору</a:t>
            </a:r>
            <a:r>
              <a:rPr lang="ru-RU" sz="2000" dirty="0"/>
              <a:t>, гладким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різноманітною</a:t>
            </a:r>
            <a:r>
              <a:rPr lang="ru-RU" sz="2000" dirty="0"/>
              <a:t> фактурою. </a:t>
            </a:r>
            <a:r>
              <a:rPr lang="ru-RU" sz="2000" dirty="0" err="1"/>
              <a:t>Дизайнери</a:t>
            </a:r>
            <a:r>
              <a:rPr lang="ru-RU" sz="2000" dirty="0"/>
              <a:t> </a:t>
            </a:r>
            <a:r>
              <a:rPr lang="ru-RU" sz="2000" dirty="0" err="1"/>
              <a:t>майстерні</a:t>
            </a:r>
            <a:r>
              <a:rPr lang="ru-RU" sz="2000" dirty="0"/>
              <a:t> на </a:t>
            </a:r>
            <a:r>
              <a:rPr lang="ru-RU" sz="2000" dirty="0" err="1"/>
              <a:t>практиці</a:t>
            </a:r>
            <a:r>
              <a:rPr lang="ru-RU" sz="2000" dirty="0"/>
              <a:t> показали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технології</a:t>
            </a:r>
            <a:r>
              <a:rPr lang="ru-RU" sz="2000" dirty="0"/>
              <a:t> </a:t>
            </a:r>
            <a:r>
              <a:rPr lang="ru-RU" sz="2000" dirty="0" err="1"/>
              <a:t>розпису</a:t>
            </a:r>
            <a:r>
              <a:rPr lang="ru-RU" sz="2000" dirty="0"/>
              <a:t> </a:t>
            </a:r>
            <a:r>
              <a:rPr lang="ru-RU" sz="2000" dirty="0" err="1"/>
              <a:t>фарбами</a:t>
            </a:r>
            <a:r>
              <a:rPr lang="ru-RU" sz="2000" dirty="0"/>
              <a:t> по </a:t>
            </a:r>
            <a:r>
              <a:rPr lang="ru-RU" sz="2000" dirty="0" err="1"/>
              <a:t>звичайному</a:t>
            </a:r>
            <a:r>
              <a:rPr lang="ru-RU" sz="2000" dirty="0"/>
              <a:t> </a:t>
            </a:r>
            <a:r>
              <a:rPr lang="ru-RU" sz="2000" dirty="0" err="1"/>
              <a:t>склу</a:t>
            </a:r>
            <a:r>
              <a:rPr lang="ru-RU" sz="2000" dirty="0"/>
              <a:t>, </a:t>
            </a:r>
            <a:r>
              <a:rPr lang="ru-RU" sz="2000" dirty="0" err="1"/>
              <a:t>якої</a:t>
            </a:r>
            <a:r>
              <a:rPr lang="ru-RU" sz="2000" dirty="0"/>
              <a:t> легко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скористатися</a:t>
            </a:r>
            <a:r>
              <a:rPr lang="ru-RU" sz="2000" dirty="0"/>
              <a:t> </a:t>
            </a:r>
            <a:r>
              <a:rPr lang="ru-RU" sz="2000" dirty="0" err="1"/>
              <a:t>самостійно</a:t>
            </a:r>
            <a:r>
              <a:rPr lang="ru-RU" sz="2000" dirty="0"/>
              <a:t> в </a:t>
            </a:r>
            <a:r>
              <a:rPr lang="ru-RU" sz="2000" dirty="0" err="1"/>
              <a:t>побутових</a:t>
            </a:r>
            <a:r>
              <a:rPr lang="ru-RU" sz="2000" dirty="0"/>
              <a:t> </a:t>
            </a:r>
            <a:r>
              <a:rPr lang="ru-RU" sz="2000" dirty="0" err="1"/>
              <a:t>умовах</a:t>
            </a:r>
            <a:r>
              <a:rPr lang="ru-RU" sz="2000" dirty="0"/>
              <a:t>.</a:t>
            </a:r>
          </a:p>
          <a:p>
            <a:r>
              <a:rPr lang="ru-RU" sz="2000" dirty="0" err="1"/>
              <a:t>Отже</a:t>
            </a:r>
            <a:r>
              <a:rPr lang="ru-RU" sz="2000" dirty="0"/>
              <a:t>, </a:t>
            </a:r>
            <a:r>
              <a:rPr lang="ru-RU" sz="2000" dirty="0" err="1"/>
              <a:t>пропонуємо</a:t>
            </a:r>
            <a:r>
              <a:rPr lang="ru-RU" sz="2000" dirty="0"/>
              <a:t> </a:t>
            </a:r>
            <a:r>
              <a:rPr lang="ru-RU" sz="2000" dirty="0" err="1"/>
              <a:t>покроковий</a:t>
            </a:r>
            <a:r>
              <a:rPr lang="ru-RU" sz="2000" dirty="0"/>
              <a:t> </a:t>
            </a:r>
            <a:r>
              <a:rPr lang="ru-RU" sz="2000" dirty="0" err="1"/>
              <a:t>опис</a:t>
            </a:r>
            <a:r>
              <a:rPr lang="ru-RU" sz="2000" dirty="0"/>
              <a:t> того, як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простої</a:t>
            </a:r>
            <a:r>
              <a:rPr lang="ru-RU" sz="2000" dirty="0"/>
              <a:t> </a:t>
            </a:r>
            <a:r>
              <a:rPr lang="ru-RU" sz="2000" dirty="0" err="1"/>
              <a:t>скляної</a:t>
            </a:r>
            <a:r>
              <a:rPr lang="ru-RU" sz="2000" dirty="0"/>
              <a:t> </a:t>
            </a:r>
            <a:r>
              <a:rPr lang="ru-RU" sz="2000" dirty="0" err="1"/>
              <a:t>поверхні</a:t>
            </a:r>
            <a:r>
              <a:rPr lang="ru-RU" sz="2000" dirty="0"/>
              <a:t>, будь то </a:t>
            </a:r>
            <a:r>
              <a:rPr lang="ru-RU" sz="2000" dirty="0" err="1"/>
              <a:t>вікно</a:t>
            </a:r>
            <a:r>
              <a:rPr lang="ru-RU" sz="2000" dirty="0"/>
              <a:t>, </a:t>
            </a:r>
            <a:r>
              <a:rPr lang="ru-RU" sz="2000" dirty="0" err="1"/>
              <a:t>засклена</a:t>
            </a:r>
            <a:r>
              <a:rPr lang="ru-RU" sz="2000" dirty="0"/>
              <a:t> </a:t>
            </a:r>
            <a:r>
              <a:rPr lang="ru-RU" sz="2000" dirty="0" err="1"/>
              <a:t>двері</a:t>
            </a:r>
            <a:r>
              <a:rPr lang="ru-RU" sz="2000" dirty="0"/>
              <a:t>, перегородка </a:t>
            </a:r>
            <a:r>
              <a:rPr lang="ru-RU" sz="2000" dirty="0" err="1"/>
              <a:t>або</a:t>
            </a:r>
            <a:r>
              <a:rPr lang="ru-RU" sz="2000" dirty="0"/>
              <a:t> просто </a:t>
            </a:r>
            <a:r>
              <a:rPr lang="ru-RU" sz="2000" dirty="0" err="1"/>
              <a:t>дрібні</a:t>
            </a:r>
            <a:r>
              <a:rPr lang="ru-RU" sz="2000" dirty="0"/>
              <a:t> </a:t>
            </a:r>
            <a:r>
              <a:rPr lang="ru-RU" sz="2000" dirty="0" err="1"/>
              <a:t>деталі</a:t>
            </a:r>
            <a:r>
              <a:rPr lang="ru-RU" sz="2000" dirty="0"/>
              <a:t> </a:t>
            </a:r>
            <a:r>
              <a:rPr lang="ru-RU" sz="2000" dirty="0" err="1"/>
              <a:t>інтер'єру</a:t>
            </a:r>
            <a:r>
              <a:rPr lang="ru-RU" sz="2000" dirty="0"/>
              <a:t>, </a:t>
            </a:r>
            <a:r>
              <a:rPr lang="ru-RU" sz="2000" dirty="0" err="1"/>
              <a:t>зробити</a:t>
            </a:r>
            <a:r>
              <a:rPr lang="ru-RU" sz="2000" dirty="0"/>
              <a:t> </a:t>
            </a:r>
            <a:r>
              <a:rPr lang="ru-RU" sz="2000" dirty="0" err="1"/>
              <a:t>витвір</a:t>
            </a:r>
            <a:r>
              <a:rPr lang="ru-RU" sz="2000" dirty="0"/>
              <a:t> </a:t>
            </a:r>
            <a:r>
              <a:rPr lang="ru-RU" sz="2000" dirty="0" err="1"/>
              <a:t>дизайнерського</a:t>
            </a:r>
            <a:r>
              <a:rPr lang="ru-RU" sz="2000" dirty="0"/>
              <a:t> </a:t>
            </a:r>
            <a:r>
              <a:rPr lang="ru-RU" sz="2000" dirty="0" err="1"/>
              <a:t>мистецтва</a:t>
            </a:r>
            <a:r>
              <a:rPr lang="ru-RU" sz="2000" dirty="0"/>
              <a:t>, яке не </a:t>
            </a:r>
            <a:r>
              <a:rPr lang="ru-RU" sz="2000" dirty="0" err="1"/>
              <a:t>зустрітися</a:t>
            </a:r>
            <a:r>
              <a:rPr lang="ru-RU" sz="2000" dirty="0"/>
              <a:t> </a:t>
            </a:r>
            <a:r>
              <a:rPr lang="ru-RU" sz="2000" dirty="0" err="1"/>
              <a:t>більше</a:t>
            </a:r>
            <a:r>
              <a:rPr lang="ru-RU" sz="2000" dirty="0"/>
              <a:t> </a:t>
            </a:r>
            <a:r>
              <a:rPr lang="ru-RU" sz="2000" dirty="0" err="1"/>
              <a:t>ніде</a:t>
            </a:r>
            <a:r>
              <a:rPr lang="ru-RU" sz="2000" dirty="0"/>
              <a:t>, 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вашого</a:t>
            </a:r>
            <a:r>
              <a:rPr lang="ru-RU" sz="2000" dirty="0"/>
              <a:t> </a:t>
            </a:r>
            <a:r>
              <a:rPr lang="ru-RU" sz="2000" dirty="0" err="1"/>
              <a:t>будинку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офісу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  <p:pic>
        <p:nvPicPr>
          <p:cNvPr id="5" name="Рисунок 4" descr="638ff3e8df0faf2a5c621f1eaadcaf8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4221088"/>
            <a:ext cx="4608512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err="1"/>
              <a:t>Використовувані</a:t>
            </a:r>
            <a:r>
              <a:rPr lang="ru-RU" b="1" dirty="0"/>
              <a:t> </a:t>
            </a:r>
            <a:r>
              <a:rPr lang="ru-RU" b="1" dirty="0" err="1"/>
              <a:t>матеріали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Фарби</a:t>
            </a:r>
            <a:r>
              <a:rPr lang="ru-RU" dirty="0"/>
              <a:t> по </a:t>
            </a:r>
            <a:r>
              <a:rPr lang="ru-RU" dirty="0" err="1"/>
              <a:t>склу</a:t>
            </a:r>
            <a:r>
              <a:rPr lang="ru-RU" dirty="0"/>
              <a:t>: </a:t>
            </a:r>
            <a:r>
              <a:rPr lang="en-US" dirty="0"/>
              <a:t>Idea </a:t>
            </a:r>
            <a:r>
              <a:rPr lang="en-US" dirty="0" err="1"/>
              <a:t>Vetro</a:t>
            </a:r>
            <a:r>
              <a:rPr lang="en-US" dirty="0"/>
              <a:t> (</a:t>
            </a:r>
            <a:r>
              <a:rPr lang="en-US" dirty="0" err="1"/>
              <a:t>Maimery</a:t>
            </a:r>
            <a:r>
              <a:rPr lang="en-US" dirty="0"/>
              <a:t>, </a:t>
            </a:r>
            <a:r>
              <a:rPr lang="ru-RU" dirty="0" err="1"/>
              <a:t>Італія</a:t>
            </a:r>
            <a:r>
              <a:rPr lang="ru-RU" dirty="0"/>
              <a:t>), </a:t>
            </a:r>
            <a:r>
              <a:rPr lang="en-US" dirty="0" err="1"/>
              <a:t>Vitral</a:t>
            </a:r>
            <a:r>
              <a:rPr lang="en-US" dirty="0"/>
              <a:t> (</a:t>
            </a:r>
            <a:r>
              <a:rPr lang="en-US" dirty="0" err="1"/>
              <a:t>Lefranc</a:t>
            </a:r>
            <a:r>
              <a:rPr lang="en-US" dirty="0"/>
              <a:t> </a:t>
            </a:r>
            <a:r>
              <a:rPr lang="en-US" dirty="0" err="1"/>
              <a:t>Bourgeous</a:t>
            </a:r>
            <a:r>
              <a:rPr lang="en-US" dirty="0"/>
              <a:t>, </a:t>
            </a:r>
            <a:r>
              <a:rPr lang="ru-RU" dirty="0" err="1"/>
              <a:t>Франція</a:t>
            </a:r>
            <a:r>
              <a:rPr lang="ru-RU" dirty="0"/>
              <a:t>), </a:t>
            </a:r>
            <a:r>
              <a:rPr lang="ru-RU" dirty="0" err="1"/>
              <a:t>Вітраж</a:t>
            </a:r>
            <a:r>
              <a:rPr lang="ru-RU" dirty="0"/>
              <a:t> (</a:t>
            </a:r>
            <a:r>
              <a:rPr lang="ru-RU" dirty="0" err="1"/>
              <a:t>Росія</a:t>
            </a:r>
            <a:r>
              <a:rPr lang="ru-RU" dirty="0"/>
              <a:t>)</a:t>
            </a:r>
          </a:p>
          <a:p>
            <a:r>
              <a:rPr lang="ru-RU" dirty="0"/>
              <a:t>2. </a:t>
            </a:r>
            <a:r>
              <a:rPr lang="ru-RU" dirty="0" err="1"/>
              <a:t>Лінер</a:t>
            </a:r>
            <a:r>
              <a:rPr lang="ru-RU" dirty="0"/>
              <a:t> </a:t>
            </a:r>
            <a:r>
              <a:rPr lang="en-US" dirty="0"/>
              <a:t>Faber </a:t>
            </a:r>
            <a:r>
              <a:rPr lang="en-US" dirty="0" err="1"/>
              <a:t>Castell</a:t>
            </a:r>
            <a:r>
              <a:rPr lang="en-US" dirty="0"/>
              <a:t> </a:t>
            </a:r>
            <a:r>
              <a:rPr lang="en-US" dirty="0" err="1"/>
              <a:t>Ecco</a:t>
            </a:r>
            <a:r>
              <a:rPr lang="en-US" dirty="0"/>
              <a:t> Pigment 0,1</a:t>
            </a:r>
          </a:p>
          <a:p>
            <a:r>
              <a:rPr lang="en-US" dirty="0"/>
              <a:t>3. </a:t>
            </a:r>
            <a:r>
              <a:rPr lang="ru-RU" dirty="0"/>
              <a:t>Контур по </a:t>
            </a:r>
            <a:r>
              <a:rPr lang="ru-RU" dirty="0" err="1"/>
              <a:t>склу</a:t>
            </a:r>
            <a:r>
              <a:rPr lang="ru-RU" dirty="0"/>
              <a:t> </a:t>
            </a:r>
            <a:r>
              <a:rPr lang="en-US" dirty="0"/>
              <a:t>Idea (</a:t>
            </a:r>
            <a:r>
              <a:rPr lang="en-US" dirty="0" err="1"/>
              <a:t>Miamery</a:t>
            </a:r>
            <a:r>
              <a:rPr lang="en-US" dirty="0"/>
              <a:t>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e704b55f1d47e3815af0e99a5ff97c9f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717032"/>
            <a:ext cx="4752528" cy="26642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4. Кисть синтетична №0,0 </a:t>
            </a:r>
            <a:r>
              <a:rPr lang="ru-RU" dirty="0" err="1"/>
              <a:t>або</a:t>
            </a:r>
            <a:r>
              <a:rPr lang="ru-RU" dirty="0"/>
              <a:t> №00,0</a:t>
            </a:r>
          </a:p>
          <a:p>
            <a:r>
              <a:rPr lang="ru-RU" dirty="0"/>
              <a:t>5. </a:t>
            </a:r>
            <a:r>
              <a:rPr lang="ru-RU" dirty="0" err="1"/>
              <a:t>Захисний</a:t>
            </a:r>
            <a:r>
              <a:rPr lang="ru-RU" dirty="0"/>
              <a:t> лак для </a:t>
            </a:r>
            <a:r>
              <a:rPr lang="ru-RU" dirty="0" err="1"/>
              <a:t>фарб</a:t>
            </a:r>
            <a:r>
              <a:rPr lang="ru-RU" dirty="0"/>
              <a:t> по </a:t>
            </a:r>
            <a:r>
              <a:rPr lang="ru-RU" dirty="0" err="1"/>
              <a:t>склу</a:t>
            </a:r>
            <a:r>
              <a:rPr lang="ru-RU" dirty="0"/>
              <a:t> №715 </a:t>
            </a:r>
            <a:r>
              <a:rPr lang="en-US" dirty="0"/>
              <a:t>Idea </a:t>
            </a:r>
            <a:r>
              <a:rPr lang="en-US" dirty="0" err="1"/>
              <a:t>Vetro</a:t>
            </a:r>
            <a:r>
              <a:rPr lang="en-US" dirty="0"/>
              <a:t> (</a:t>
            </a:r>
            <a:r>
              <a:rPr lang="en-US" dirty="0" err="1"/>
              <a:t>Maimery</a:t>
            </a:r>
            <a:r>
              <a:rPr lang="en-US" dirty="0"/>
              <a:t>, </a:t>
            </a:r>
            <a:r>
              <a:rPr lang="ru-RU" dirty="0" err="1"/>
              <a:t>Італія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захистити</a:t>
            </a:r>
            <a:r>
              <a:rPr lang="ru-RU" dirty="0"/>
              <a:t> роботу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миючих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endParaRPr lang="ru-RU" dirty="0"/>
          </a:p>
          <a:p>
            <a:r>
              <a:rPr lang="ru-RU" dirty="0"/>
              <a:t>6. </a:t>
            </a:r>
            <a:r>
              <a:rPr lang="ru-RU" dirty="0" err="1"/>
              <a:t>Розріджувач</a:t>
            </a:r>
            <a:r>
              <a:rPr lang="ru-RU" dirty="0"/>
              <a:t> </a:t>
            </a:r>
            <a:r>
              <a:rPr lang="ru-RU" dirty="0" err="1"/>
              <a:t>глянцевий</a:t>
            </a:r>
            <a:r>
              <a:rPr lang="ru-RU" dirty="0"/>
              <a:t> для </a:t>
            </a:r>
            <a:r>
              <a:rPr lang="ru-RU" dirty="0" err="1"/>
              <a:t>фарб</a:t>
            </a:r>
            <a:r>
              <a:rPr lang="ru-RU" dirty="0"/>
              <a:t> по </a:t>
            </a:r>
            <a:r>
              <a:rPr lang="ru-RU" dirty="0" err="1"/>
              <a:t>склу</a:t>
            </a:r>
            <a:r>
              <a:rPr lang="ru-RU" dirty="0"/>
              <a:t> </a:t>
            </a:r>
            <a:r>
              <a:rPr lang="en-US" dirty="0"/>
              <a:t>Idea </a:t>
            </a:r>
            <a:r>
              <a:rPr lang="en-US" dirty="0" err="1"/>
              <a:t>Vetro</a:t>
            </a:r>
            <a:r>
              <a:rPr lang="en-US" dirty="0"/>
              <a:t> №700 -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фарбу</a:t>
            </a:r>
            <a:r>
              <a:rPr lang="ru-RU" dirty="0"/>
              <a:t> </a:t>
            </a:r>
            <a:r>
              <a:rPr lang="ru-RU" dirty="0" err="1"/>
              <a:t>світліше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не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консистенцію</a:t>
            </a:r>
            <a:endParaRPr lang="ru-RU" dirty="0"/>
          </a:p>
          <a:p>
            <a:r>
              <a:rPr lang="ru-RU" dirty="0"/>
              <a:t>7. </a:t>
            </a:r>
            <a:r>
              <a:rPr lang="ru-RU" dirty="0" err="1"/>
              <a:t>Керамічна</a:t>
            </a:r>
            <a:r>
              <a:rPr lang="ru-RU" dirty="0"/>
              <a:t> </a:t>
            </a:r>
            <a:r>
              <a:rPr lang="ru-RU" dirty="0" err="1"/>
              <a:t>палітра</a:t>
            </a:r>
            <a:endParaRPr lang="ru-RU" dirty="0"/>
          </a:p>
          <a:p>
            <a:r>
              <a:rPr lang="ru-RU" dirty="0"/>
              <a:t>8. </a:t>
            </a:r>
            <a:r>
              <a:rPr lang="ru-RU" dirty="0" err="1"/>
              <a:t>Канцелярський</a:t>
            </a:r>
            <a:r>
              <a:rPr lang="ru-RU" dirty="0"/>
              <a:t> </a:t>
            </a:r>
            <a:r>
              <a:rPr lang="ru-RU" dirty="0" err="1"/>
              <a:t>ніж</a:t>
            </a:r>
            <a:endParaRPr lang="ru-RU" dirty="0"/>
          </a:p>
          <a:p>
            <a:r>
              <a:rPr lang="ru-RU" dirty="0"/>
              <a:t>9. </a:t>
            </a:r>
            <a:r>
              <a:rPr lang="ru-RU" dirty="0" err="1"/>
              <a:t>Ватні</a:t>
            </a:r>
            <a:r>
              <a:rPr lang="ru-RU" dirty="0"/>
              <a:t> </a:t>
            </a:r>
            <a:r>
              <a:rPr lang="ru-RU" dirty="0" err="1"/>
              <a:t>палички</a:t>
            </a:r>
            <a:endParaRPr lang="ru-RU" dirty="0"/>
          </a:p>
          <a:p>
            <a:r>
              <a:rPr lang="ru-RU" dirty="0"/>
              <a:t>10. </a:t>
            </a:r>
            <a:r>
              <a:rPr lang="ru-RU" dirty="0" err="1"/>
              <a:t>Англійська</a:t>
            </a:r>
            <a:r>
              <a:rPr lang="ru-RU" dirty="0"/>
              <a:t> шпилька</a:t>
            </a:r>
          </a:p>
          <a:p>
            <a:r>
              <a:rPr lang="ru-RU" dirty="0" err="1"/>
              <a:t>Купити</a:t>
            </a:r>
            <a:r>
              <a:rPr lang="ru-RU" dirty="0"/>
              <a:t> </a:t>
            </a:r>
            <a:r>
              <a:rPr lang="ru-RU" dirty="0" err="1"/>
              <a:t>вітражні</a:t>
            </a:r>
            <a:r>
              <a:rPr lang="ru-RU" dirty="0"/>
              <a:t> </a:t>
            </a:r>
            <a:r>
              <a:rPr lang="ru-RU" dirty="0" err="1"/>
              <a:t>фарби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в </a:t>
            </a:r>
            <a:r>
              <a:rPr lang="ru-RU" dirty="0" err="1"/>
              <a:t>будь-якому</a:t>
            </a:r>
            <a:r>
              <a:rPr lang="ru-RU" dirty="0"/>
              <a:t> </a:t>
            </a:r>
            <a:r>
              <a:rPr lang="ru-RU" dirty="0" err="1"/>
              <a:t>магазині</a:t>
            </a:r>
            <a:r>
              <a:rPr lang="ru-RU" dirty="0"/>
              <a:t> </a:t>
            </a:r>
            <a:r>
              <a:rPr lang="ru-RU" dirty="0" err="1"/>
              <a:t>художніх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92991ff877870b044dd70daada26f5cd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0"/>
            <a:ext cx="5544616" cy="208823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b="1" dirty="0" err="1"/>
              <a:t>Послідовність</a:t>
            </a:r>
            <a:r>
              <a:rPr lang="ru-RU" b="1" dirty="0"/>
              <a:t> </a:t>
            </a:r>
            <a:r>
              <a:rPr lang="ru-RU" b="1" dirty="0" err="1"/>
              <a:t>дій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8229600" cy="4525963"/>
          </a:xfrm>
        </p:spPr>
        <p:txBody>
          <a:bodyPr/>
          <a:lstStyle/>
          <a:p>
            <a:r>
              <a:rPr lang="ru-RU" dirty="0"/>
              <a:t>1. Перед початком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знежирити</a:t>
            </a:r>
            <a:r>
              <a:rPr lang="ru-RU" dirty="0"/>
              <a:t> ацетоном </a:t>
            </a:r>
            <a:r>
              <a:rPr lang="ru-RU" dirty="0" err="1"/>
              <a:t>або</a:t>
            </a:r>
            <a:r>
              <a:rPr lang="ru-RU" dirty="0"/>
              <a:t> спиртом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фарба</a:t>
            </a:r>
            <a:r>
              <a:rPr lang="ru-RU" dirty="0"/>
              <a:t> </a:t>
            </a:r>
            <a:r>
              <a:rPr lang="ru-RU" dirty="0" err="1"/>
              <a:t>лягла</a:t>
            </a:r>
            <a:r>
              <a:rPr lang="ru-RU" dirty="0"/>
              <a:t> </a:t>
            </a:r>
            <a:r>
              <a:rPr lang="ru-RU" dirty="0" err="1"/>
              <a:t>рівно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не </a:t>
            </a:r>
            <a:r>
              <a:rPr lang="ru-RU" dirty="0" err="1"/>
              <a:t>розшаровувалася</a:t>
            </a:r>
            <a:r>
              <a:rPr lang="ru-RU" dirty="0"/>
              <a:t>. </a:t>
            </a:r>
            <a:r>
              <a:rPr lang="ru-RU" dirty="0" err="1"/>
              <a:t>Даємо</a:t>
            </a:r>
            <a:r>
              <a:rPr lang="ru-RU" dirty="0"/>
              <a:t> </a:t>
            </a:r>
            <a:r>
              <a:rPr lang="ru-RU" dirty="0" err="1"/>
              <a:t>підсохнути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приступаємо</a:t>
            </a:r>
            <a:r>
              <a:rPr lang="ru-RU" dirty="0"/>
              <a:t> до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етапу</a:t>
            </a:r>
            <a:r>
              <a:rPr lang="ru-RU" dirty="0"/>
              <a:t>.</a:t>
            </a:r>
          </a:p>
        </p:txBody>
      </p:sp>
      <p:pic>
        <p:nvPicPr>
          <p:cNvPr id="4" name="Рисунок 3" descr="181f11c9ee94542b1b10d1f8f73ae89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789040"/>
            <a:ext cx="6401048" cy="28803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2002234"/>
          </a:xfrm>
        </p:spPr>
        <p:txBody>
          <a:bodyPr>
            <a:normAutofit/>
          </a:bodyPr>
          <a:lstStyle/>
          <a:p>
            <a:r>
              <a:rPr lang="ru-RU" dirty="0"/>
              <a:t>2. </a:t>
            </a:r>
            <a:r>
              <a:rPr lang="ru-RU" dirty="0" err="1"/>
              <a:t>Обраний</a:t>
            </a:r>
            <a:r>
              <a:rPr lang="ru-RU" dirty="0"/>
              <a:t> </a:t>
            </a:r>
            <a:r>
              <a:rPr lang="ru-RU" dirty="0" err="1"/>
              <a:t>малюнок</a:t>
            </a:r>
            <a:r>
              <a:rPr lang="ru-RU" dirty="0"/>
              <a:t> </a:t>
            </a:r>
            <a:r>
              <a:rPr lang="ru-RU" dirty="0" err="1"/>
              <a:t>кладемо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закріплюємо</a:t>
            </a:r>
            <a:r>
              <a:rPr lang="ru-RU" dirty="0"/>
              <a:t> краю </a:t>
            </a:r>
            <a:r>
              <a:rPr lang="ru-RU" dirty="0" err="1"/>
              <a:t>малярським</a:t>
            </a:r>
            <a:r>
              <a:rPr lang="ru-RU" dirty="0"/>
              <a:t> скотчем, </a:t>
            </a:r>
            <a:r>
              <a:rPr lang="ru-RU" dirty="0" err="1"/>
              <a:t>щоб</a:t>
            </a:r>
            <a:r>
              <a:rPr lang="ru-RU" dirty="0"/>
              <a:t> картинка не </a:t>
            </a:r>
            <a:r>
              <a:rPr lang="ru-RU" dirty="0" err="1"/>
              <a:t>рухалася</a:t>
            </a:r>
            <a:r>
              <a:rPr lang="ru-RU" dirty="0"/>
              <a:t>.</a:t>
            </a:r>
          </a:p>
        </p:txBody>
      </p:sp>
      <p:pic>
        <p:nvPicPr>
          <p:cNvPr id="4" name="Содержимое 3" descr="e0ce00f474e424ee7945d68f9c3177e5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564904"/>
            <a:ext cx="5969000" cy="3987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0"/>
            <a:ext cx="8229600" cy="4525963"/>
          </a:xfrm>
        </p:spPr>
        <p:txBody>
          <a:bodyPr/>
          <a:lstStyle/>
          <a:p>
            <a:r>
              <a:rPr lang="ru-RU" dirty="0"/>
              <a:t>3. Переносимо </a:t>
            </a:r>
            <a:r>
              <a:rPr lang="ru-RU" dirty="0" err="1"/>
              <a:t>контури</a:t>
            </a:r>
            <a:r>
              <a:rPr lang="ru-RU" dirty="0"/>
              <a:t> </a:t>
            </a:r>
            <a:r>
              <a:rPr lang="ru-RU" dirty="0" err="1"/>
              <a:t>малюнка</a:t>
            </a:r>
            <a:r>
              <a:rPr lang="ru-RU" dirty="0"/>
              <a:t> на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скла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Лінер</a:t>
            </a:r>
            <a:r>
              <a:rPr lang="ru-RU" dirty="0"/>
              <a:t> </a:t>
            </a:r>
            <a:r>
              <a:rPr lang="ru-RU" dirty="0" err="1"/>
              <a:t>товщиною</a:t>
            </a:r>
            <a:r>
              <a:rPr lang="ru-RU" dirty="0"/>
              <a:t> 0,1 мм. </a:t>
            </a:r>
            <a:r>
              <a:rPr lang="ru-RU" dirty="0" err="1"/>
              <a:t>Якщо</a:t>
            </a:r>
            <a:r>
              <a:rPr lang="ru-RU" dirty="0"/>
              <a:t> контур не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рівним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разу,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підкоригувати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ватяну</a:t>
            </a:r>
            <a:r>
              <a:rPr lang="ru-RU" dirty="0"/>
              <a:t> </a:t>
            </a:r>
            <a:r>
              <a:rPr lang="ru-RU" dirty="0" err="1"/>
              <a:t>паличку</a:t>
            </a:r>
            <a:r>
              <a:rPr lang="ru-RU" dirty="0"/>
              <a:t>, </a:t>
            </a:r>
            <a:r>
              <a:rPr lang="ru-RU" dirty="0" err="1"/>
              <a:t>змочену</a:t>
            </a:r>
            <a:r>
              <a:rPr lang="ru-RU" dirty="0"/>
              <a:t> в </a:t>
            </a:r>
            <a:r>
              <a:rPr lang="ru-RU" dirty="0" err="1"/>
              <a:t>ацетоні</a:t>
            </a:r>
            <a:r>
              <a:rPr lang="ru-RU" dirty="0"/>
              <a:t>.</a:t>
            </a:r>
          </a:p>
        </p:txBody>
      </p:sp>
      <p:pic>
        <p:nvPicPr>
          <p:cNvPr id="4" name="Рисунок 3" descr="b67b4be20379f0ea272d4394b6ab560e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212976"/>
            <a:ext cx="5969000" cy="32677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/>
              <a:t>4. </a:t>
            </a:r>
            <a:r>
              <a:rPr lang="ru-RU" dirty="0" err="1"/>
              <a:t>Акуратно</a:t>
            </a:r>
            <a:r>
              <a:rPr lang="ru-RU" dirty="0"/>
              <a:t> </a:t>
            </a:r>
            <a:r>
              <a:rPr lang="ru-RU" dirty="0" err="1"/>
              <a:t>відклеїти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країв</a:t>
            </a:r>
            <a:r>
              <a:rPr lang="ru-RU" dirty="0"/>
              <a:t> скотч, </a:t>
            </a:r>
            <a:r>
              <a:rPr lang="ru-RU" dirty="0" err="1"/>
              <a:t>прибираємо</a:t>
            </a:r>
            <a:r>
              <a:rPr lang="ru-RU" dirty="0"/>
              <a:t> </a:t>
            </a:r>
            <a:r>
              <a:rPr lang="ru-RU" dirty="0" err="1"/>
              <a:t>малюнок</a:t>
            </a:r>
            <a:r>
              <a:rPr lang="ru-RU" dirty="0"/>
              <a:t> </a:t>
            </a:r>
            <a:r>
              <a:rPr lang="ru-RU" dirty="0" err="1"/>
              <a:t>з-під</a:t>
            </a:r>
            <a:r>
              <a:rPr lang="ru-RU" dirty="0"/>
              <a:t> </a:t>
            </a:r>
            <a:r>
              <a:rPr lang="ru-RU" dirty="0" err="1"/>
              <a:t>скла</a:t>
            </a:r>
            <a:r>
              <a:rPr lang="ru-RU" dirty="0"/>
              <a:t>. Для </a:t>
            </a:r>
            <a:r>
              <a:rPr lang="ru-RU" dirty="0" err="1"/>
              <a:t>зручності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підкласти</a:t>
            </a:r>
            <a:r>
              <a:rPr lang="ru-RU" dirty="0"/>
              <a:t> </a:t>
            </a:r>
            <a:r>
              <a:rPr lang="ru-RU" dirty="0" err="1"/>
              <a:t>простий</a:t>
            </a:r>
            <a:r>
              <a:rPr lang="ru-RU" dirty="0"/>
              <a:t> </a:t>
            </a:r>
            <a:r>
              <a:rPr lang="ru-RU" dirty="0" err="1"/>
              <a:t>білий</a:t>
            </a:r>
            <a:r>
              <a:rPr lang="ru-RU" dirty="0"/>
              <a:t> </a:t>
            </a:r>
            <a:r>
              <a:rPr lang="ru-RU" dirty="0" err="1"/>
              <a:t>аркуш</a:t>
            </a:r>
            <a:r>
              <a:rPr lang="ru-RU" dirty="0"/>
              <a:t>.</a:t>
            </a:r>
          </a:p>
          <a:p>
            <a:r>
              <a:rPr lang="ru-RU" dirty="0"/>
              <a:t>5.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тонким </a:t>
            </a:r>
            <a:r>
              <a:rPr lang="ru-RU" dirty="0" err="1"/>
              <a:t>лініях</a:t>
            </a:r>
            <a:r>
              <a:rPr lang="ru-RU" dirty="0"/>
              <a:t> </a:t>
            </a:r>
            <a:r>
              <a:rPr lang="ru-RU" dirty="0" err="1"/>
              <a:t>яскравіші</a:t>
            </a:r>
            <a:r>
              <a:rPr lang="ru-RU" dirty="0"/>
              <a:t> </a:t>
            </a:r>
            <a:r>
              <a:rPr lang="ru-RU" dirty="0" err="1"/>
              <a:t>обриси</a:t>
            </a:r>
            <a:r>
              <a:rPr lang="ru-RU" dirty="0"/>
              <a:t>. </a:t>
            </a:r>
            <a:r>
              <a:rPr lang="ru-RU" dirty="0" err="1"/>
              <a:t>Беремо</a:t>
            </a:r>
            <a:r>
              <a:rPr lang="ru-RU" dirty="0"/>
              <a:t> контур по </a:t>
            </a:r>
            <a:r>
              <a:rPr lang="ru-RU" dirty="0" err="1"/>
              <a:t>склу</a:t>
            </a:r>
            <a:r>
              <a:rPr lang="ru-RU" dirty="0"/>
              <a:t> та </a:t>
            </a:r>
            <a:r>
              <a:rPr lang="ru-RU" dirty="0" err="1"/>
              <a:t>обережно</a:t>
            </a:r>
            <a:r>
              <a:rPr lang="ru-RU" dirty="0"/>
              <a:t>, </a:t>
            </a:r>
            <a:r>
              <a:rPr lang="ru-RU" dirty="0" err="1"/>
              <a:t>ледве</a:t>
            </a:r>
            <a:r>
              <a:rPr lang="ru-RU" dirty="0"/>
              <a:t> </a:t>
            </a:r>
            <a:r>
              <a:rPr lang="ru-RU" dirty="0" err="1"/>
              <a:t>торкаючись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, обводимо </a:t>
            </a:r>
            <a:r>
              <a:rPr lang="ru-RU" dirty="0" err="1"/>
              <a:t>малюнок</a:t>
            </a:r>
            <a:r>
              <a:rPr lang="ru-RU" dirty="0"/>
              <a:t>, </a:t>
            </a:r>
            <a:r>
              <a:rPr lang="ru-RU" dirty="0" err="1"/>
              <a:t>ведучи</a:t>
            </a:r>
            <a:r>
              <a:rPr lang="ru-RU" dirty="0"/>
              <a:t> </a:t>
            </a:r>
            <a:r>
              <a:rPr lang="ru-RU" dirty="0" err="1"/>
              <a:t>лінію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 вниз. </a:t>
            </a:r>
            <a:r>
              <a:rPr lang="ru-RU" dirty="0" err="1"/>
              <a:t>Залишаємо</a:t>
            </a:r>
            <a:r>
              <a:rPr lang="ru-RU" dirty="0"/>
              <a:t> </a:t>
            </a:r>
            <a:r>
              <a:rPr lang="ru-RU" dirty="0" err="1"/>
              <a:t>сохнути</a:t>
            </a:r>
            <a:r>
              <a:rPr lang="ru-RU" dirty="0"/>
              <a:t> на 10-15 </a:t>
            </a:r>
            <a:r>
              <a:rPr lang="ru-RU" dirty="0" err="1"/>
              <a:t>хвилин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 descr="5f16f7a2d047eb5103665b83c88db18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4149080"/>
            <a:ext cx="5969000" cy="24928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229600" cy="4525963"/>
          </a:xfrm>
        </p:spPr>
        <p:txBody>
          <a:bodyPr/>
          <a:lstStyle/>
          <a:p>
            <a:r>
              <a:rPr lang="ru-RU" dirty="0"/>
              <a:t>6.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змити</a:t>
            </a:r>
            <a:r>
              <a:rPr lang="ru-RU" dirty="0"/>
              <a:t> </a:t>
            </a:r>
            <a:r>
              <a:rPr lang="ru-RU" dirty="0" err="1"/>
              <a:t>малюнок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струменем</a:t>
            </a:r>
            <a:r>
              <a:rPr lang="ru-RU" dirty="0"/>
              <a:t> </a:t>
            </a:r>
            <a:r>
              <a:rPr lang="ru-RU" dirty="0" err="1"/>
              <a:t>гарячої</a:t>
            </a:r>
            <a:r>
              <a:rPr lang="ru-RU" dirty="0"/>
              <a:t> води,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жорстку</a:t>
            </a:r>
            <a:r>
              <a:rPr lang="ru-RU" dirty="0"/>
              <a:t> губку. При </a:t>
            </a:r>
            <a:r>
              <a:rPr lang="ru-RU" dirty="0" err="1"/>
              <a:t>частковій</a:t>
            </a:r>
            <a:r>
              <a:rPr lang="ru-RU" dirty="0"/>
              <a:t> </a:t>
            </a:r>
            <a:r>
              <a:rPr lang="ru-RU" dirty="0" err="1"/>
              <a:t>коригуванні</a:t>
            </a:r>
            <a:r>
              <a:rPr lang="ru-RU" dirty="0"/>
              <a:t> </a:t>
            </a:r>
            <a:r>
              <a:rPr lang="ru-RU" dirty="0" err="1"/>
              <a:t>знімаємо</a:t>
            </a:r>
            <a:r>
              <a:rPr lang="ru-RU" dirty="0"/>
              <a:t> </a:t>
            </a:r>
            <a:r>
              <a:rPr lang="ru-RU" dirty="0" err="1"/>
              <a:t>відрізок</a:t>
            </a:r>
            <a:r>
              <a:rPr lang="ru-RU" dirty="0"/>
              <a:t> контуру </a:t>
            </a:r>
            <a:r>
              <a:rPr lang="ru-RU" dirty="0" err="1"/>
              <a:t>канцелярським</a:t>
            </a:r>
            <a:r>
              <a:rPr lang="ru-RU" dirty="0"/>
              <a:t> </a:t>
            </a:r>
            <a:r>
              <a:rPr lang="ru-RU" dirty="0" err="1"/>
              <a:t>ножем</a:t>
            </a:r>
            <a:r>
              <a:rPr lang="ru-RU" dirty="0"/>
              <a:t>.</a:t>
            </a:r>
          </a:p>
        </p:txBody>
      </p:sp>
      <p:pic>
        <p:nvPicPr>
          <p:cNvPr id="4" name="Рисунок 3" descr="faf3ad3f0f7c1117e67c1765fa5c9c9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212976"/>
            <a:ext cx="5969000" cy="321803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830</Words>
  <Application>Microsoft Office PowerPoint</Application>
  <PresentationFormat>Екран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Эркер</vt:lpstr>
      <vt:lpstr>Розпис по склу </vt:lpstr>
      <vt:lpstr>Презентація PowerPoint</vt:lpstr>
      <vt:lpstr>Використовувані матеріали:</vt:lpstr>
      <vt:lpstr>Презентація PowerPoint</vt:lpstr>
      <vt:lpstr>Послідовність дій:</vt:lpstr>
      <vt:lpstr>2. Обраний малюнок кладемо під скло і закріплюємо краю малярським скотчем, щоб картинка не рухалася.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Valentina</cp:lastModifiedBy>
  <cp:revision>5</cp:revision>
  <dcterms:created xsi:type="dcterms:W3CDTF">2014-04-16T17:50:22Z</dcterms:created>
  <dcterms:modified xsi:type="dcterms:W3CDTF">2019-02-28T01:14:11Z</dcterms:modified>
</cp:coreProperties>
</file>