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81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15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809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84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36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24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0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415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49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07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01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961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Екран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Valentina</cp:lastModifiedBy>
  <cp:revision>20</cp:revision>
  <dcterms:created xsi:type="dcterms:W3CDTF">2010-02-23T11:30:32Z</dcterms:created>
  <dcterms:modified xsi:type="dcterms:W3CDTF">2015-03-30T12:09:14Z</dcterms:modified>
</cp:coreProperties>
</file>