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50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87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0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27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39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8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4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81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614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33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0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EA8E-7895-483A-BBC1-9BF864F6EBCC}" type="datetimeFigureOut">
              <a:rPr lang="uk-UA" smtClean="0"/>
              <a:t>30.03.2015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5E3B-B8B5-4E67-AB91-915C452287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5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0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7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7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46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66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6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8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2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55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6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06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Екран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Valentina</dc:creator>
  <cp:lastModifiedBy>Valentina</cp:lastModifiedBy>
  <cp:revision>25</cp:revision>
  <dcterms:created xsi:type="dcterms:W3CDTF">2015-03-30T11:40:15Z</dcterms:created>
  <dcterms:modified xsi:type="dcterms:W3CDTF">2015-03-30T11:48:31Z</dcterms:modified>
</cp:coreProperties>
</file>