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67" r:id="rId3"/>
    <p:sldId id="257" r:id="rId4"/>
    <p:sldId id="320" r:id="rId5"/>
    <p:sldId id="347" r:id="rId6"/>
    <p:sldId id="348" r:id="rId7"/>
    <p:sldId id="349" r:id="rId8"/>
    <p:sldId id="350" r:id="rId9"/>
    <p:sldId id="351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4" r:id="rId20"/>
    <p:sldId id="363" r:id="rId21"/>
    <p:sldId id="365" r:id="rId22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AB1"/>
    <a:srgbClr val="0000CC"/>
    <a:srgbClr val="CC00CC"/>
    <a:srgbClr val="993366"/>
    <a:srgbClr val="FF0066"/>
    <a:srgbClr val="3399FF"/>
    <a:srgbClr val="33CCFF"/>
    <a:srgbClr val="CCFFFF"/>
    <a:srgbClr val="99FF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8063" autoAdjust="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012825"/>
          </a:xfrm>
        </p:spPr>
        <p:txBody>
          <a:bodyPr/>
          <a:lstStyle>
            <a:lvl1pPr algn="l">
              <a:defRPr/>
            </a:lvl1pPr>
          </a:lstStyle>
          <a:p>
            <a:endParaRPr lang="zh-CN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zh-CN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49D68-A9A8-418D-B484-F63C2B383842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6A1E6-8D67-4BA0-A6F5-30951C56D257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3EAE8-0688-4673-B653-7ADDC3958E1D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B586-46AB-46A6-920C-F74C42F9C131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C11C8-5FAE-4230-97CE-214C47C4A109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DD349-C2E5-43C7-B3EF-C001B1F72BDE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182DE-5FB9-423C-A06B-A1754155ABEF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B807-E9E4-40E3-A9C6-ADEE5552521B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FE3B-E2E3-4227-B0DC-7EE68A3D77AB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17086-DC5B-4975-9B24-634091396130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B867B-113E-4825-AA81-56AD8494F462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uk-UA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C06E950-46D1-4119-9063-8B00C5D17C4C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30325"/>
          </a:xfrm>
        </p:spPr>
        <p:txBody>
          <a:bodyPr/>
          <a:p>
            <a:br>
              <a:rPr lang="uk-UA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+mn-ea"/>
              </a:rPr>
            </a:br>
            <a:r>
              <a:rPr lang="uk-UA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+mn-ea"/>
              </a:rPr>
              <a:t>Звіт </a:t>
            </a:r>
            <a:br>
              <a:rPr lang="uk-U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+mn-ea"/>
              </a:rPr>
            </a:br>
            <a:r>
              <a:rPr lang="uk-U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+mn-ea"/>
              </a:rPr>
              <a:t>за результатами </a:t>
            </a:r>
            <a:r>
              <a:rPr lang="uk-UA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+mn-ea"/>
              </a:rPr>
              <a:t>самооцінювання</a:t>
            </a:r>
            <a:r>
              <a:rPr lang="uk-U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+mn-ea"/>
              </a:rPr>
              <a:t> Глинського ліцею </a:t>
            </a:r>
            <a:br>
              <a:rPr lang="uk-U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+mn-ea"/>
              </a:rPr>
            </a:br>
            <a:r>
              <a:rPr lang="uk-U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+mn-ea"/>
              </a:rPr>
              <a:t>Здолбуніської міської ради Рівненської області в процесі розбудови внутрішньої системи забезпечення якості освіти</a:t>
            </a:r>
            <a:b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Content Placeholder 3" descr="Ліцей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2400" y="1892300"/>
            <a:ext cx="8575675" cy="4965700"/>
          </a:xfrm>
          <a:prstGeom prst="rect">
            <a:avLst/>
          </a:prstGeom>
        </p:spPr>
      </p:pic>
      <p:grpSp>
        <p:nvGrpSpPr>
          <p:cNvPr id="5137" name="Group 19"/>
          <p:cNvGrpSpPr/>
          <p:nvPr/>
        </p:nvGrpSpPr>
        <p:grpSpPr bwMode="auto">
          <a:xfrm>
            <a:off x="3655695" y="6218238"/>
            <a:ext cx="4959350" cy="538162"/>
            <a:chOff x="2499" y="1126"/>
            <a:chExt cx="3124" cy="339"/>
          </a:xfrm>
        </p:grpSpPr>
        <p:sp>
          <p:nvSpPr>
            <p:cNvPr id="28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p>
              <a:pPr>
                <a:defRPr/>
              </a:pPr>
              <a:endParaRPr lang="ru-RU"/>
            </a:p>
          </p:txBody>
        </p:sp>
        <p:sp>
          <p:nvSpPr>
            <p:cNvPr id="29" name="AutoShape 21"/>
            <p:cNvSpPr>
              <a:spLocks noChangeArrowheads="1"/>
            </p:cNvSpPr>
            <p:nvPr/>
          </p:nvSpPr>
          <p:spPr bwMode="gray">
            <a:xfrm>
              <a:off x="2499" y="1145"/>
              <a:ext cx="312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p>
              <a:pPr>
                <a:defRPr/>
              </a:pPr>
              <a:r>
                <a:rPr lang="uk-UA" altLang="ru-RU"/>
                <a:t>Засідання педагогічної ради 09.06.2023 р.</a:t>
              </a:r>
              <a:endParaRPr lang="uk-UA" altLang="ru-RU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txBody>
          <a:bodyPr/>
          <a:p>
            <a:br>
              <a:rPr lang="uk-UA" altLang="en-US">
                <a:sym typeface="+mn-ea"/>
              </a:rPr>
            </a:br>
            <a:r>
              <a:rPr lang="uk-UA" altLang="en-US">
                <a:sym typeface="+mn-ea"/>
              </a:rPr>
              <a:t>ІІ. Система оцінювання здобувачів освіти</a:t>
            </a:r>
            <a:br>
              <a:rPr lang="uk-UA" altLang="en-US"/>
            </a:br>
            <a:endParaRPr lang="en-US"/>
          </a:p>
        </p:txBody>
      </p:sp>
      <p:pic>
        <p:nvPicPr>
          <p:cNvPr id="5" name="Content Placeholder 4" descr="оцінювання батьки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1892300"/>
            <a:ext cx="7614920" cy="382651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grpSp>
        <p:nvGrpSpPr>
          <p:cNvPr id="7174" name="Групувати 18"/>
          <p:cNvGrpSpPr/>
          <p:nvPr/>
        </p:nvGrpSpPr>
        <p:grpSpPr bwMode="auto">
          <a:xfrm>
            <a:off x="3350578" y="1457643"/>
            <a:ext cx="2392362" cy="538162"/>
            <a:chOff x="3406775" y="2313136"/>
            <a:chExt cx="2392363" cy="538163"/>
          </a:xfrm>
        </p:grpSpPr>
        <p:grpSp>
          <p:nvGrpSpPr>
            <p:cNvPr id="7186" name="Group 15"/>
            <p:cNvGrpSpPr/>
            <p:nvPr/>
          </p:nvGrpSpPr>
          <p:grpSpPr bwMode="auto">
            <a:xfrm>
              <a:off x="3406775" y="2313136"/>
              <a:ext cx="2392363" cy="538163"/>
              <a:chOff x="2269" y="1138"/>
              <a:chExt cx="1507" cy="339"/>
            </a:xfrm>
          </p:grpSpPr>
          <p:sp>
            <p:nvSpPr>
              <p:cNvPr id="16" name="AutoShape 16"/>
              <p:cNvSpPr>
                <a:spLocks noChangeArrowheads="1"/>
              </p:cNvSpPr>
              <p:nvPr/>
            </p:nvSpPr>
            <p:spPr bwMode="gray">
              <a:xfrm>
                <a:off x="2275" y="1138"/>
                <a:ext cx="1501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AEAEA">
                      <a:gamma/>
                      <a:shade val="3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17"/>
              <p:cNvSpPr>
                <a:spLocks noChangeArrowheads="1"/>
              </p:cNvSpPr>
              <p:nvPr/>
            </p:nvSpPr>
            <p:spPr bwMode="gray">
              <a:xfrm>
                <a:off x="2269" y="1145"/>
                <a:ext cx="1465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89999"/>
                    </a:schemeClr>
                  </a:gs>
                  <a:gs pos="50000">
                    <a:schemeClr val="hlink">
                      <a:gamma/>
                      <a:tint val="33725"/>
                      <a:invGamma/>
                    </a:schemeClr>
                  </a:gs>
                  <a:gs pos="100000">
                    <a:schemeClr val="hlink">
                      <a:alpha val="89999"/>
                    </a:schemeClr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87" name="Rectangle 18"/>
            <p:cNvSpPr>
              <a:spLocks noChangeArrowheads="1"/>
            </p:cNvSpPr>
            <p:nvPr/>
          </p:nvSpPr>
          <p:spPr bwMode="gray">
            <a:xfrm>
              <a:off x="4018826" y="2378501"/>
              <a:ext cx="1101584" cy="36933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p>
              <a:r>
                <a:rPr lang="ru-RU" b="1" dirty="0">
                  <a:solidFill>
                    <a:srgbClr val="1C1C1C"/>
                  </a:solidFill>
                  <a:latin typeface="Book Antiqua" panose="02040602050305030304" pitchFamily="18" charset="0"/>
                </a:rPr>
                <a:t>Батьки </a:t>
              </a:r>
              <a:r>
                <a:rPr lang="ru-RU" b="1" dirty="0" smtClean="0">
                  <a:solidFill>
                    <a:srgbClr val="1C1C1C"/>
                  </a:solidFill>
                  <a:latin typeface="Book Antiqua" panose="02040602050305030304" pitchFamily="18" charset="0"/>
                </a:rPr>
                <a:t> </a:t>
              </a:r>
              <a:endParaRPr lang="en-US" b="1" dirty="0">
                <a:solidFill>
                  <a:srgbClr val="1C1C1C"/>
                </a:solidFill>
                <a:latin typeface="Book Antiqua" panose="02040602050305030304" pitchFamily="18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txBody>
          <a:bodyPr/>
          <a:p>
            <a:br>
              <a:rPr lang="uk-UA" altLang="en-US">
                <a:sym typeface="+mn-ea"/>
              </a:rPr>
            </a:br>
            <a:br>
              <a:rPr lang="uk-UA" altLang="en-US">
                <a:sym typeface="+mn-ea"/>
              </a:rPr>
            </a:br>
            <a:r>
              <a:rPr lang="uk-UA" altLang="en-US">
                <a:sym typeface="+mn-ea"/>
              </a:rPr>
              <a:t>ІІ. Система оцінювання здобувачів освіти</a:t>
            </a:r>
            <a:br>
              <a:rPr lang="uk-UA" altLang="en-US">
                <a:sym typeface="+mn-ea"/>
              </a:rPr>
            </a:br>
            <a:br>
              <a:rPr lang="en-US"/>
            </a:br>
            <a:endParaRPr lang="en-US"/>
          </a:p>
        </p:txBody>
      </p:sp>
      <p:pic>
        <p:nvPicPr>
          <p:cNvPr id="5" name="Content Placeholder 4" descr="оцінювання учні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2062480"/>
            <a:ext cx="4038600" cy="3360420"/>
          </a:xfrm>
          <a:prstGeom prst="rect">
            <a:avLst/>
          </a:prstGeom>
        </p:spPr>
      </p:pic>
      <p:pic>
        <p:nvPicPr>
          <p:cNvPr id="6" name="Content Placeholder 5" descr="оцінювання учні 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10410"/>
            <a:ext cx="4038600" cy="3504565"/>
          </a:xfrm>
          <a:prstGeom prst="rect">
            <a:avLst/>
          </a:prstGeom>
        </p:spPr>
      </p:pic>
      <p:grpSp>
        <p:nvGrpSpPr>
          <p:cNvPr id="7173" name="Групувати 13"/>
          <p:cNvGrpSpPr/>
          <p:nvPr/>
        </p:nvGrpSpPr>
        <p:grpSpPr bwMode="auto">
          <a:xfrm>
            <a:off x="3398520" y="1387793"/>
            <a:ext cx="2384425" cy="538162"/>
            <a:chOff x="533506" y="2357451"/>
            <a:chExt cx="2384425" cy="538163"/>
          </a:xfrm>
        </p:grpSpPr>
        <p:grpSp>
          <p:nvGrpSpPr>
            <p:cNvPr id="7190" name="Group 23"/>
            <p:cNvGrpSpPr/>
            <p:nvPr/>
          </p:nvGrpSpPr>
          <p:grpSpPr bwMode="auto">
            <a:xfrm>
              <a:off x="533506" y="2357451"/>
              <a:ext cx="2384425" cy="538163"/>
              <a:chOff x="555" y="1126"/>
              <a:chExt cx="1502" cy="339"/>
            </a:xfrm>
          </p:grpSpPr>
          <p:sp>
            <p:nvSpPr>
              <p:cNvPr id="11" name="AutoShape 24"/>
              <p:cNvSpPr>
                <a:spLocks noChangeArrowheads="1"/>
              </p:cNvSpPr>
              <p:nvPr/>
            </p:nvSpPr>
            <p:spPr bwMode="gray">
              <a:xfrm>
                <a:off x="555" y="1126"/>
                <a:ext cx="1502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3607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36078"/>
                      <a:invGamma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utoShape 25"/>
              <p:cNvSpPr>
                <a:spLocks noChangeArrowheads="1"/>
              </p:cNvSpPr>
              <p:nvPr/>
            </p:nvSpPr>
            <p:spPr bwMode="gray">
              <a:xfrm>
                <a:off x="574" y="1145"/>
                <a:ext cx="1464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89999"/>
                    </a:schemeClr>
                  </a:gs>
                  <a:gs pos="5000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89999"/>
                    </a:schemeClr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91" name="Rectangle 18"/>
            <p:cNvSpPr>
              <a:spLocks noChangeArrowheads="1"/>
            </p:cNvSpPr>
            <p:nvPr/>
          </p:nvSpPr>
          <p:spPr bwMode="gray">
            <a:xfrm>
              <a:off x="1342934" y="2425593"/>
              <a:ext cx="787395" cy="36933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p>
              <a:pPr algn="ctr"/>
              <a:r>
                <a:rPr lang="ru-RU" b="1" dirty="0" err="1">
                  <a:latin typeface="Book Antiqua" panose="02040602050305030304" pitchFamily="18" charset="0"/>
                </a:rPr>
                <a:t>Учні</a:t>
              </a:r>
              <a:r>
                <a:rPr lang="ru-RU" b="1" dirty="0">
                  <a:latin typeface="Book Antiqua" panose="02040602050305030304" pitchFamily="18" charset="0"/>
                </a:rPr>
                <a:t> </a:t>
              </a:r>
              <a:endParaRPr lang="en-US" b="1" dirty="0">
                <a:latin typeface="Book Antiqua" panose="02040602050305030304" pitchFamily="18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05"/>
            <a:ext cx="8229600" cy="1327150"/>
          </a:xfr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txBody>
          <a:bodyPr/>
          <a:p>
            <a:r>
              <a:rPr lang="uk-UA" altLang="en-US"/>
              <a:t>ІІІ. Педагогічна діяльність педагогічних працівників ліцею</a:t>
            </a:r>
            <a:endParaRPr lang="uk-UA" altLang="en-US"/>
          </a:p>
        </p:txBody>
      </p:sp>
      <p:pic>
        <p:nvPicPr>
          <p:cNvPr id="5" name="Content Placeholder 4" descr="пед.діяльн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1711960"/>
            <a:ext cx="4038600" cy="4248150"/>
          </a:xfrm>
          <a:prstGeom prst="rect">
            <a:avLst/>
          </a:prstGeom>
        </p:spPr>
      </p:pic>
      <p:pic>
        <p:nvPicPr>
          <p:cNvPr id="6" name="Content Placeholder 5" descr="пед.діяльн.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64685" y="1609090"/>
            <a:ext cx="4531360" cy="4017010"/>
          </a:xfrm>
          <a:prstGeom prst="rect">
            <a:avLst/>
          </a:prstGeom>
        </p:spPr>
      </p:pic>
      <p:grpSp>
        <p:nvGrpSpPr>
          <p:cNvPr id="7175" name="Групувати 23"/>
          <p:cNvGrpSpPr/>
          <p:nvPr/>
        </p:nvGrpSpPr>
        <p:grpSpPr bwMode="auto">
          <a:xfrm>
            <a:off x="3093720" y="1341438"/>
            <a:ext cx="2384425" cy="538162"/>
            <a:chOff x="6105525" y="2294086"/>
            <a:chExt cx="2384425" cy="538163"/>
          </a:xfrm>
        </p:grpSpPr>
        <p:grpSp>
          <p:nvGrpSpPr>
            <p:cNvPr id="7182" name="Group 19"/>
            <p:cNvGrpSpPr/>
            <p:nvPr/>
          </p:nvGrpSpPr>
          <p:grpSpPr bwMode="auto">
            <a:xfrm>
              <a:off x="6105525" y="2294086"/>
              <a:ext cx="2384425" cy="538163"/>
              <a:chOff x="3969" y="1126"/>
              <a:chExt cx="1502" cy="339"/>
            </a:xfrm>
          </p:grpSpPr>
          <p:sp>
            <p:nvSpPr>
              <p:cNvPr id="21" name="AutoShape 20"/>
              <p:cNvSpPr>
                <a:spLocks noChangeArrowheads="1"/>
              </p:cNvSpPr>
              <p:nvPr/>
            </p:nvSpPr>
            <p:spPr bwMode="gray">
              <a:xfrm>
                <a:off x="3969" y="1126"/>
                <a:ext cx="1502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AEAEA">
                      <a:gamma/>
                      <a:shade val="3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gray">
              <a:xfrm>
                <a:off x="3988" y="1145"/>
                <a:ext cx="1464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89999"/>
                    </a:schemeClr>
                  </a:gs>
                  <a:gs pos="50000">
                    <a:schemeClr val="folHlink">
                      <a:gamma/>
                      <a:tint val="33725"/>
                      <a:invGamma/>
                    </a:schemeClr>
                  </a:gs>
                  <a:gs pos="100000">
                    <a:schemeClr val="folHlink">
                      <a:alpha val="89999"/>
                    </a:schemeClr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83" name="Rectangle 22"/>
            <p:cNvSpPr>
              <a:spLocks noChangeArrowheads="1"/>
            </p:cNvSpPr>
            <p:nvPr/>
          </p:nvSpPr>
          <p:spPr bwMode="gray">
            <a:xfrm>
              <a:off x="6781742" y="2362228"/>
              <a:ext cx="1087157" cy="36933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p>
              <a:pPr algn="ctr"/>
              <a:r>
                <a:rPr lang="ru-RU" b="1">
                  <a:solidFill>
                    <a:srgbClr val="1C1C1C"/>
                  </a:solidFill>
                  <a:latin typeface="Book Antiqua" panose="02040602050305030304" pitchFamily="18" charset="0"/>
                </a:rPr>
                <a:t>Вчителі</a:t>
              </a:r>
              <a:endParaRPr lang="en-US" b="1">
                <a:solidFill>
                  <a:srgbClr val="1C1C1C"/>
                </a:solidFill>
                <a:latin typeface="Book Antiqua" panose="02040602050305030304" pitchFamily="18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0" scaled="0"/>
          </a:gradFill>
        </p:spPr>
        <p:txBody>
          <a:bodyPr/>
          <a:p>
            <a:br>
              <a:rPr lang="uk-UA" altLang="en-US">
                <a:sym typeface="+mn-ea"/>
              </a:rPr>
            </a:br>
            <a:r>
              <a:rPr lang="uk-UA" altLang="en-US">
                <a:sym typeface="+mn-ea"/>
              </a:rPr>
              <a:t>ІІІ. Педагогічна діяльність педагогічних працівників ліцею</a:t>
            </a:r>
            <a:br>
              <a:rPr lang="uk-UA" altLang="en-US"/>
            </a:br>
            <a:endParaRPr lang="en-US"/>
          </a:p>
        </p:txBody>
      </p:sp>
      <p:pic>
        <p:nvPicPr>
          <p:cNvPr id="5" name="Content Placeholder 4" descr="пед.діяльн.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1671955"/>
            <a:ext cx="4038600" cy="3846830"/>
          </a:xfrm>
          <a:prstGeom prst="rect">
            <a:avLst/>
          </a:prstGeom>
        </p:spPr>
      </p:pic>
      <p:pic>
        <p:nvPicPr>
          <p:cNvPr id="6" name="Content Placeholder 5" descr="пед.діяльн.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61160"/>
            <a:ext cx="4038600" cy="40659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0" scaled="0"/>
          </a:gradFill>
        </p:spPr>
        <p:txBody>
          <a:bodyPr/>
          <a:p>
            <a:r>
              <a:rPr lang="uk-UA" altLang="en-US"/>
              <a:t>Зв’язок з батьками</a:t>
            </a:r>
            <a:endParaRPr lang="uk-UA" altLang="en-US"/>
          </a:p>
        </p:txBody>
      </p:sp>
      <p:pic>
        <p:nvPicPr>
          <p:cNvPr id="5" name="Content Placeholder 4" descr="роб.з батьками батьки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1979930"/>
            <a:ext cx="4038600" cy="3864610"/>
          </a:xfrm>
          <a:prstGeom prst="rect">
            <a:avLst/>
          </a:prstGeom>
        </p:spPr>
      </p:pic>
      <p:pic>
        <p:nvPicPr>
          <p:cNvPr id="6" name="Content Placeholder 5" descr="роб.з.батьк.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93900"/>
            <a:ext cx="4267835" cy="3686175"/>
          </a:xfrm>
          <a:prstGeom prst="rect">
            <a:avLst/>
          </a:prstGeom>
        </p:spPr>
      </p:pic>
      <p:grpSp>
        <p:nvGrpSpPr>
          <p:cNvPr id="7175" name="Групувати 23"/>
          <p:cNvGrpSpPr/>
          <p:nvPr/>
        </p:nvGrpSpPr>
        <p:grpSpPr bwMode="auto">
          <a:xfrm>
            <a:off x="1152525" y="1455738"/>
            <a:ext cx="2384425" cy="538162"/>
            <a:chOff x="6105525" y="2294086"/>
            <a:chExt cx="2384425" cy="538163"/>
          </a:xfrm>
        </p:grpSpPr>
        <p:grpSp>
          <p:nvGrpSpPr>
            <p:cNvPr id="7182" name="Group 19"/>
            <p:cNvGrpSpPr/>
            <p:nvPr/>
          </p:nvGrpSpPr>
          <p:grpSpPr bwMode="auto">
            <a:xfrm>
              <a:off x="6105525" y="2294086"/>
              <a:ext cx="2384425" cy="538163"/>
              <a:chOff x="3969" y="1126"/>
              <a:chExt cx="1502" cy="339"/>
            </a:xfrm>
          </p:grpSpPr>
          <p:sp>
            <p:nvSpPr>
              <p:cNvPr id="21" name="AutoShape 20"/>
              <p:cNvSpPr>
                <a:spLocks noChangeArrowheads="1"/>
              </p:cNvSpPr>
              <p:nvPr/>
            </p:nvSpPr>
            <p:spPr bwMode="gray">
              <a:xfrm>
                <a:off x="3969" y="1126"/>
                <a:ext cx="1502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AEAEA">
                      <a:gamma/>
                      <a:shade val="3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gray">
              <a:xfrm>
                <a:off x="3988" y="1145"/>
                <a:ext cx="1464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89999"/>
                    </a:schemeClr>
                  </a:gs>
                  <a:gs pos="50000">
                    <a:schemeClr val="folHlink">
                      <a:gamma/>
                      <a:tint val="33725"/>
                      <a:invGamma/>
                    </a:schemeClr>
                  </a:gs>
                  <a:gs pos="100000">
                    <a:schemeClr val="folHlink">
                      <a:alpha val="89999"/>
                    </a:schemeClr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83" name="Rectangle 22"/>
            <p:cNvSpPr>
              <a:spLocks noChangeArrowheads="1"/>
            </p:cNvSpPr>
            <p:nvPr/>
          </p:nvSpPr>
          <p:spPr bwMode="gray">
            <a:xfrm>
              <a:off x="6781742" y="2362228"/>
              <a:ext cx="1087157" cy="36933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p>
              <a:pPr algn="ctr"/>
              <a:r>
                <a:rPr lang="ru-RU" b="1">
                  <a:solidFill>
                    <a:srgbClr val="1C1C1C"/>
                  </a:solidFill>
                  <a:latin typeface="Book Antiqua" panose="02040602050305030304" pitchFamily="18" charset="0"/>
                </a:rPr>
                <a:t>Вчителі</a:t>
              </a:r>
              <a:endParaRPr lang="en-US" b="1">
                <a:solidFill>
                  <a:srgbClr val="1C1C1C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7" name="Групувати 18"/>
          <p:cNvGrpSpPr/>
          <p:nvPr/>
        </p:nvGrpSpPr>
        <p:grpSpPr bwMode="auto">
          <a:xfrm>
            <a:off x="5484178" y="1486218"/>
            <a:ext cx="2392362" cy="538162"/>
            <a:chOff x="3406775" y="2313136"/>
            <a:chExt cx="2392363" cy="538163"/>
          </a:xfrm>
        </p:grpSpPr>
        <p:grpSp>
          <p:nvGrpSpPr>
            <p:cNvPr id="8" name="Group 15"/>
            <p:cNvGrpSpPr/>
            <p:nvPr/>
          </p:nvGrpSpPr>
          <p:grpSpPr bwMode="auto">
            <a:xfrm>
              <a:off x="3406775" y="2313136"/>
              <a:ext cx="2392363" cy="538163"/>
              <a:chOff x="2269" y="1138"/>
              <a:chExt cx="1507" cy="339"/>
            </a:xfrm>
          </p:grpSpPr>
          <p:sp>
            <p:nvSpPr>
              <p:cNvPr id="9" name="AutoShape 16"/>
              <p:cNvSpPr>
                <a:spLocks noChangeArrowheads="1"/>
              </p:cNvSpPr>
              <p:nvPr/>
            </p:nvSpPr>
            <p:spPr bwMode="gray">
              <a:xfrm>
                <a:off x="2275" y="1138"/>
                <a:ext cx="1501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AEAEA">
                      <a:gamma/>
                      <a:shade val="3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utoShape 17"/>
              <p:cNvSpPr>
                <a:spLocks noChangeArrowheads="1"/>
              </p:cNvSpPr>
              <p:nvPr/>
            </p:nvSpPr>
            <p:spPr bwMode="gray">
              <a:xfrm>
                <a:off x="2269" y="1145"/>
                <a:ext cx="1465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89999"/>
                    </a:schemeClr>
                  </a:gs>
                  <a:gs pos="50000">
                    <a:schemeClr val="hlink">
                      <a:gamma/>
                      <a:tint val="33725"/>
                      <a:invGamma/>
                    </a:schemeClr>
                  </a:gs>
                  <a:gs pos="100000">
                    <a:schemeClr val="hlink">
                      <a:alpha val="89999"/>
                    </a:schemeClr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Rectangle 18"/>
            <p:cNvSpPr>
              <a:spLocks noChangeArrowheads="1"/>
            </p:cNvSpPr>
            <p:nvPr/>
          </p:nvSpPr>
          <p:spPr bwMode="gray">
            <a:xfrm>
              <a:off x="4018826" y="2378501"/>
              <a:ext cx="1101584" cy="36933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p>
              <a:r>
                <a:rPr lang="ru-RU" b="1" dirty="0">
                  <a:solidFill>
                    <a:srgbClr val="1C1C1C"/>
                  </a:solidFill>
                  <a:latin typeface="Book Antiqua" panose="02040602050305030304" pitchFamily="18" charset="0"/>
                </a:rPr>
                <a:t>Батьки </a:t>
              </a:r>
              <a:r>
                <a:rPr lang="ru-RU" b="1" dirty="0" smtClean="0">
                  <a:solidFill>
                    <a:srgbClr val="1C1C1C"/>
                  </a:solidFill>
                  <a:latin typeface="Book Antiqua" panose="02040602050305030304" pitchFamily="18" charset="0"/>
                </a:rPr>
                <a:t> </a:t>
              </a:r>
              <a:endParaRPr lang="en-US" b="1" dirty="0">
                <a:solidFill>
                  <a:srgbClr val="1C1C1C"/>
                </a:solidFill>
                <a:latin typeface="Book Antiqua" panose="02040602050305030304" pitchFamily="18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0" scaled="0"/>
          </a:gradFill>
        </p:spPr>
        <p:txBody>
          <a:bodyPr/>
          <a:p>
            <a:r>
              <a:rPr lang="uk-UA" altLang="en-US"/>
              <a:t>Академічна доброчесність</a:t>
            </a:r>
            <a:endParaRPr lang="uk-UA" altLang="en-US"/>
          </a:p>
        </p:txBody>
      </p:sp>
      <p:pic>
        <p:nvPicPr>
          <p:cNvPr id="5" name="Content Placeholder 4" descr="акад.доброч. вчителі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60020" y="1555115"/>
            <a:ext cx="4265930" cy="3561080"/>
          </a:xfrm>
          <a:prstGeom prst="rect">
            <a:avLst/>
          </a:prstGeom>
        </p:spPr>
      </p:pic>
      <p:pic>
        <p:nvPicPr>
          <p:cNvPr id="6" name="Content Placeholder 5" descr="акад.доброч.вчителі 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82115"/>
            <a:ext cx="4572000" cy="3363595"/>
          </a:xfrm>
          <a:prstGeom prst="rect">
            <a:avLst/>
          </a:prstGeom>
        </p:spPr>
      </p:pic>
      <p:grpSp>
        <p:nvGrpSpPr>
          <p:cNvPr id="9" name="Групувати 23"/>
          <p:cNvGrpSpPr/>
          <p:nvPr/>
        </p:nvGrpSpPr>
        <p:grpSpPr bwMode="auto">
          <a:xfrm>
            <a:off x="3550920" y="1265238"/>
            <a:ext cx="2384425" cy="538162"/>
            <a:chOff x="6105525" y="2294086"/>
            <a:chExt cx="2384425" cy="538163"/>
          </a:xfrm>
        </p:grpSpPr>
        <p:grpSp>
          <p:nvGrpSpPr>
            <p:cNvPr id="10" name="Group 19"/>
            <p:cNvGrpSpPr/>
            <p:nvPr/>
          </p:nvGrpSpPr>
          <p:grpSpPr bwMode="auto">
            <a:xfrm>
              <a:off x="6105525" y="2294086"/>
              <a:ext cx="2384425" cy="538163"/>
              <a:chOff x="3969" y="1126"/>
              <a:chExt cx="1502" cy="339"/>
            </a:xfrm>
          </p:grpSpPr>
          <p:sp>
            <p:nvSpPr>
              <p:cNvPr id="11" name="AutoShape 20"/>
              <p:cNvSpPr>
                <a:spLocks noChangeArrowheads="1"/>
              </p:cNvSpPr>
              <p:nvPr/>
            </p:nvSpPr>
            <p:spPr bwMode="gray">
              <a:xfrm>
                <a:off x="3969" y="1126"/>
                <a:ext cx="1502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AEAEA">
                      <a:gamma/>
                      <a:shade val="3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utoShape 21"/>
              <p:cNvSpPr>
                <a:spLocks noChangeArrowheads="1"/>
              </p:cNvSpPr>
              <p:nvPr/>
            </p:nvSpPr>
            <p:spPr bwMode="gray">
              <a:xfrm>
                <a:off x="3988" y="1145"/>
                <a:ext cx="1464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89999"/>
                    </a:schemeClr>
                  </a:gs>
                  <a:gs pos="50000">
                    <a:schemeClr val="folHlink">
                      <a:gamma/>
                      <a:tint val="33725"/>
                      <a:invGamma/>
                    </a:schemeClr>
                  </a:gs>
                  <a:gs pos="100000">
                    <a:schemeClr val="folHlink">
                      <a:alpha val="89999"/>
                    </a:schemeClr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3" name="Rectangle 22"/>
            <p:cNvSpPr>
              <a:spLocks noChangeArrowheads="1"/>
            </p:cNvSpPr>
            <p:nvPr/>
          </p:nvSpPr>
          <p:spPr bwMode="gray">
            <a:xfrm>
              <a:off x="6781742" y="2362228"/>
              <a:ext cx="1087157" cy="36933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p>
              <a:pPr algn="ctr"/>
              <a:r>
                <a:rPr lang="ru-RU" b="1">
                  <a:solidFill>
                    <a:srgbClr val="1C1C1C"/>
                  </a:solidFill>
                  <a:latin typeface="Book Antiqua" panose="02040602050305030304" pitchFamily="18" charset="0"/>
                </a:rPr>
                <a:t>Вчителі</a:t>
              </a:r>
              <a:endParaRPr lang="en-US" b="1">
                <a:solidFill>
                  <a:srgbClr val="1C1C1C"/>
                </a:solidFill>
                <a:latin typeface="Book Antiqua" panose="02040602050305030304" pitchFamily="18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0" scaled="0"/>
          </a:gradFill>
        </p:spPr>
        <p:txBody>
          <a:bodyPr/>
          <a:p>
            <a:r>
              <a:rPr lang="uk-UA" altLang="en-US"/>
              <a:t>Академічна доброчесність</a:t>
            </a:r>
            <a:endParaRPr lang="uk-UA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7" name="Content Placeholder 6" descr="акад.доброч. батьки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80365" y="1854835"/>
            <a:ext cx="8307070" cy="4903470"/>
          </a:xfrm>
          <a:prstGeom prst="rect">
            <a:avLst/>
          </a:prstGeom>
        </p:spPr>
      </p:pic>
      <p:grpSp>
        <p:nvGrpSpPr>
          <p:cNvPr id="7174" name="Групувати 18"/>
          <p:cNvGrpSpPr/>
          <p:nvPr/>
        </p:nvGrpSpPr>
        <p:grpSpPr bwMode="auto">
          <a:xfrm>
            <a:off x="3428683" y="1406843"/>
            <a:ext cx="2392362" cy="538162"/>
            <a:chOff x="3406775" y="2313136"/>
            <a:chExt cx="2392363" cy="538163"/>
          </a:xfrm>
        </p:grpSpPr>
        <p:grpSp>
          <p:nvGrpSpPr>
            <p:cNvPr id="7186" name="Group 15"/>
            <p:cNvGrpSpPr/>
            <p:nvPr/>
          </p:nvGrpSpPr>
          <p:grpSpPr bwMode="auto">
            <a:xfrm>
              <a:off x="3406775" y="2313136"/>
              <a:ext cx="2392363" cy="538163"/>
              <a:chOff x="2269" y="1138"/>
              <a:chExt cx="1507" cy="339"/>
            </a:xfrm>
          </p:grpSpPr>
          <p:sp>
            <p:nvSpPr>
              <p:cNvPr id="16" name="AutoShape 16"/>
              <p:cNvSpPr>
                <a:spLocks noChangeArrowheads="1"/>
              </p:cNvSpPr>
              <p:nvPr/>
            </p:nvSpPr>
            <p:spPr bwMode="gray">
              <a:xfrm>
                <a:off x="2275" y="1138"/>
                <a:ext cx="1501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AEAEA">
                      <a:gamma/>
                      <a:shade val="3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17"/>
              <p:cNvSpPr>
                <a:spLocks noChangeArrowheads="1"/>
              </p:cNvSpPr>
              <p:nvPr/>
            </p:nvSpPr>
            <p:spPr bwMode="gray">
              <a:xfrm>
                <a:off x="2269" y="1145"/>
                <a:ext cx="1465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89999"/>
                    </a:schemeClr>
                  </a:gs>
                  <a:gs pos="50000">
                    <a:schemeClr val="hlink">
                      <a:gamma/>
                      <a:tint val="33725"/>
                      <a:invGamma/>
                    </a:schemeClr>
                  </a:gs>
                  <a:gs pos="100000">
                    <a:schemeClr val="hlink">
                      <a:alpha val="89999"/>
                    </a:schemeClr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87" name="Rectangle 18"/>
            <p:cNvSpPr>
              <a:spLocks noChangeArrowheads="1"/>
            </p:cNvSpPr>
            <p:nvPr/>
          </p:nvSpPr>
          <p:spPr bwMode="gray">
            <a:xfrm>
              <a:off x="4018826" y="2378501"/>
              <a:ext cx="1101584" cy="36933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p>
              <a:r>
                <a:rPr lang="ru-RU" b="1" dirty="0">
                  <a:solidFill>
                    <a:srgbClr val="1C1C1C"/>
                  </a:solidFill>
                  <a:latin typeface="Book Antiqua" panose="02040602050305030304" pitchFamily="18" charset="0"/>
                </a:rPr>
                <a:t>Батьки </a:t>
              </a:r>
              <a:r>
                <a:rPr lang="ru-RU" b="1" dirty="0" smtClean="0">
                  <a:solidFill>
                    <a:srgbClr val="1C1C1C"/>
                  </a:solidFill>
                  <a:latin typeface="Book Antiqua" panose="02040602050305030304" pitchFamily="18" charset="0"/>
                </a:rPr>
                <a:t> </a:t>
              </a:r>
              <a:endParaRPr lang="en-US" b="1" dirty="0">
                <a:solidFill>
                  <a:srgbClr val="1C1C1C"/>
                </a:solidFill>
                <a:latin typeface="Book Antiqua" panose="02040602050305030304" pitchFamily="18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0" scaled="0"/>
          </a:gradFill>
        </p:spPr>
        <p:txBody>
          <a:bodyPr/>
          <a:p>
            <a:r>
              <a:rPr lang="uk-UA" altLang="en-US"/>
              <a:t>І</a:t>
            </a:r>
            <a:r>
              <a:rPr lang="en-US" altLang="en-US"/>
              <a:t>V</a:t>
            </a:r>
            <a:r>
              <a:rPr lang="uk-UA" altLang="en-US"/>
              <a:t>.Управлінські процеси</a:t>
            </a:r>
            <a:endParaRPr lang="uk-UA" altLang="en-US"/>
          </a:p>
        </p:txBody>
      </p:sp>
      <p:pic>
        <p:nvPicPr>
          <p:cNvPr id="5" name="Content Placeholder 4" descr="відкритість керівництва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33705" y="1887855"/>
            <a:ext cx="4108450" cy="3948430"/>
          </a:xfrm>
          <a:prstGeom prst="rect">
            <a:avLst/>
          </a:prstGeom>
        </p:spPr>
      </p:pic>
      <p:pic>
        <p:nvPicPr>
          <p:cNvPr id="6" name="Content Placeholder 5" descr="прозорість вчителі 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61185"/>
            <a:ext cx="4038600" cy="4102100"/>
          </a:xfrm>
          <a:prstGeom prst="rect">
            <a:avLst/>
          </a:prstGeom>
        </p:spPr>
      </p:pic>
      <p:grpSp>
        <p:nvGrpSpPr>
          <p:cNvPr id="7175" name="Групувати 23"/>
          <p:cNvGrpSpPr/>
          <p:nvPr/>
        </p:nvGrpSpPr>
        <p:grpSpPr bwMode="auto">
          <a:xfrm>
            <a:off x="3362325" y="1349693"/>
            <a:ext cx="2384425" cy="538162"/>
            <a:chOff x="6105525" y="2294086"/>
            <a:chExt cx="2384425" cy="538163"/>
          </a:xfrm>
        </p:grpSpPr>
        <p:grpSp>
          <p:nvGrpSpPr>
            <p:cNvPr id="7182" name="Group 19"/>
            <p:cNvGrpSpPr/>
            <p:nvPr/>
          </p:nvGrpSpPr>
          <p:grpSpPr bwMode="auto">
            <a:xfrm>
              <a:off x="6105525" y="2294086"/>
              <a:ext cx="2384425" cy="538163"/>
              <a:chOff x="3969" y="1126"/>
              <a:chExt cx="1502" cy="339"/>
            </a:xfrm>
          </p:grpSpPr>
          <p:sp>
            <p:nvSpPr>
              <p:cNvPr id="21" name="AutoShape 20"/>
              <p:cNvSpPr>
                <a:spLocks noChangeArrowheads="1"/>
              </p:cNvSpPr>
              <p:nvPr/>
            </p:nvSpPr>
            <p:spPr bwMode="gray">
              <a:xfrm>
                <a:off x="3969" y="1126"/>
                <a:ext cx="1502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AEAEA">
                      <a:gamma/>
                      <a:shade val="3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gray">
              <a:xfrm>
                <a:off x="3988" y="1145"/>
                <a:ext cx="1464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89999"/>
                    </a:schemeClr>
                  </a:gs>
                  <a:gs pos="50000">
                    <a:schemeClr val="folHlink">
                      <a:gamma/>
                      <a:tint val="33725"/>
                      <a:invGamma/>
                    </a:schemeClr>
                  </a:gs>
                  <a:gs pos="100000">
                    <a:schemeClr val="folHlink">
                      <a:alpha val="89999"/>
                    </a:schemeClr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83" name="Rectangle 22"/>
            <p:cNvSpPr>
              <a:spLocks noChangeArrowheads="1"/>
            </p:cNvSpPr>
            <p:nvPr/>
          </p:nvSpPr>
          <p:spPr bwMode="gray">
            <a:xfrm>
              <a:off x="6781742" y="2362228"/>
              <a:ext cx="1087157" cy="36933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p>
              <a:pPr algn="ctr"/>
              <a:r>
                <a:rPr lang="ru-RU" b="1">
                  <a:solidFill>
                    <a:srgbClr val="1C1C1C"/>
                  </a:solidFill>
                  <a:latin typeface="Book Antiqua" panose="02040602050305030304" pitchFamily="18" charset="0"/>
                </a:rPr>
                <a:t>Вчителі</a:t>
              </a:r>
              <a:endParaRPr lang="en-US" b="1">
                <a:solidFill>
                  <a:srgbClr val="1C1C1C"/>
                </a:solidFill>
                <a:latin typeface="Book Antiqua" panose="02040602050305030304" pitchFamily="18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0" scaled="0"/>
          </a:gradFill>
        </p:spPr>
        <p:txBody>
          <a:bodyPr/>
          <a:p>
            <a:endParaRPr lang="en-US"/>
          </a:p>
        </p:txBody>
      </p:sp>
      <p:pic>
        <p:nvPicPr>
          <p:cNvPr id="5" name="Content Placeholder 4" descr="проф.розв.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749165" y="1844675"/>
            <a:ext cx="4364355" cy="3856355"/>
          </a:xfrm>
          <a:prstGeom prst="rect">
            <a:avLst/>
          </a:prstGeom>
        </p:spPr>
      </p:pic>
      <p:pic>
        <p:nvPicPr>
          <p:cNvPr id="6" name="Content Placeholder 5" descr="прозорість вчителі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844675"/>
            <a:ext cx="4291965" cy="38334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відкритість керівництва батьки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99795" y="1289050"/>
            <a:ext cx="7821930" cy="516699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grpSp>
        <p:nvGrpSpPr>
          <p:cNvPr id="7174" name="Групувати 18"/>
          <p:cNvGrpSpPr/>
          <p:nvPr/>
        </p:nvGrpSpPr>
        <p:grpSpPr bwMode="auto">
          <a:xfrm>
            <a:off x="3504883" y="751523"/>
            <a:ext cx="2392362" cy="538162"/>
            <a:chOff x="3406775" y="2313136"/>
            <a:chExt cx="2392363" cy="538163"/>
          </a:xfrm>
        </p:grpSpPr>
        <p:grpSp>
          <p:nvGrpSpPr>
            <p:cNvPr id="7186" name="Group 15"/>
            <p:cNvGrpSpPr/>
            <p:nvPr/>
          </p:nvGrpSpPr>
          <p:grpSpPr bwMode="auto">
            <a:xfrm>
              <a:off x="3406775" y="2313136"/>
              <a:ext cx="2392363" cy="538163"/>
              <a:chOff x="2269" y="1138"/>
              <a:chExt cx="1507" cy="339"/>
            </a:xfrm>
          </p:grpSpPr>
          <p:sp>
            <p:nvSpPr>
              <p:cNvPr id="16" name="AutoShape 16"/>
              <p:cNvSpPr>
                <a:spLocks noChangeArrowheads="1"/>
              </p:cNvSpPr>
              <p:nvPr/>
            </p:nvSpPr>
            <p:spPr bwMode="gray">
              <a:xfrm>
                <a:off x="2275" y="1138"/>
                <a:ext cx="1501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AEAEA">
                      <a:gamma/>
                      <a:shade val="3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17"/>
              <p:cNvSpPr>
                <a:spLocks noChangeArrowheads="1"/>
              </p:cNvSpPr>
              <p:nvPr/>
            </p:nvSpPr>
            <p:spPr bwMode="gray">
              <a:xfrm>
                <a:off x="2269" y="1145"/>
                <a:ext cx="1465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89999"/>
                    </a:schemeClr>
                  </a:gs>
                  <a:gs pos="50000">
                    <a:schemeClr val="hlink">
                      <a:gamma/>
                      <a:tint val="33725"/>
                      <a:invGamma/>
                    </a:schemeClr>
                  </a:gs>
                  <a:gs pos="100000">
                    <a:schemeClr val="hlink">
                      <a:alpha val="89999"/>
                    </a:schemeClr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87" name="Rectangle 18"/>
            <p:cNvSpPr>
              <a:spLocks noChangeArrowheads="1"/>
            </p:cNvSpPr>
            <p:nvPr/>
          </p:nvSpPr>
          <p:spPr bwMode="gray">
            <a:xfrm>
              <a:off x="4018826" y="2378501"/>
              <a:ext cx="1101584" cy="36933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p>
              <a:r>
                <a:rPr lang="ru-RU" b="1" dirty="0">
                  <a:solidFill>
                    <a:srgbClr val="1C1C1C"/>
                  </a:solidFill>
                  <a:latin typeface="Book Antiqua" panose="02040602050305030304" pitchFamily="18" charset="0"/>
                </a:rPr>
                <a:t>Батьки </a:t>
              </a:r>
              <a:r>
                <a:rPr lang="ru-RU" b="1" dirty="0" smtClean="0">
                  <a:solidFill>
                    <a:srgbClr val="1C1C1C"/>
                  </a:solidFill>
                  <a:latin typeface="Book Antiqua" panose="02040602050305030304" pitchFamily="18" charset="0"/>
                </a:rPr>
                <a:t> </a:t>
              </a:r>
              <a:endParaRPr lang="en-US" b="1" dirty="0">
                <a:solidFill>
                  <a:srgbClr val="1C1C1C"/>
                </a:solidFill>
                <a:latin typeface="Book Antiqua" panose="02040602050305030304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увати 12"/>
          <p:cNvGrpSpPr/>
          <p:nvPr/>
        </p:nvGrpSpPr>
        <p:grpSpPr bwMode="auto">
          <a:xfrm>
            <a:off x="-76200" y="0"/>
            <a:ext cx="9220200" cy="1610995"/>
            <a:chOff x="-76200" y="0"/>
            <a:chExt cx="9220200" cy="1611043"/>
          </a:xfrm>
        </p:grpSpPr>
        <p:sp>
          <p:nvSpPr>
            <p:cNvPr id="9" name="Прямокутник 8"/>
            <p:cNvSpPr/>
            <p:nvPr/>
          </p:nvSpPr>
          <p:spPr>
            <a:xfrm>
              <a:off x="0" y="0"/>
              <a:ext cx="9144000" cy="1219237"/>
            </a:xfrm>
            <a:prstGeom prst="rect">
              <a:avLst/>
            </a:prstGeom>
            <a:solidFill>
              <a:srgbClr val="99FF66">
                <a:alpha val="7700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3200" b="1" dirty="0">
                  <a:solidFill>
                    <a:srgbClr val="006600"/>
                  </a:solidFill>
                  <a:latin typeface="Book Antiqua" panose="02040602050305030304" pitchFamily="18" charset="0"/>
                </a:rPr>
                <a:t>І. Освітнє середовище </a:t>
              </a:r>
              <a:endParaRPr lang="uk-UA" sz="32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  <a:p>
              <a:pPr algn="ctr">
                <a:defRPr/>
              </a:pPr>
              <a:r>
                <a:rPr lang="uk-UA" sz="3200" b="1" dirty="0">
                  <a:solidFill>
                    <a:srgbClr val="006600"/>
                  </a:solidFill>
                  <a:latin typeface="Book Antiqua" panose="02040602050305030304" pitchFamily="18" charset="0"/>
                </a:rPr>
                <a:t>   очима учасників освітнього процесу</a:t>
              </a:r>
              <a:endParaRPr lang="uk-UA" sz="3200" b="1" dirty="0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0" name="Прямокутник 9"/>
            <p:cNvSpPr/>
            <p:nvPr/>
          </p:nvSpPr>
          <p:spPr>
            <a:xfrm>
              <a:off x="-76200" y="1230032"/>
              <a:ext cx="9144000" cy="381011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55600" algn="ctr">
                <a:defRPr/>
              </a:pPr>
              <a:r>
                <a:rPr lang="uk-UA" dirty="0">
                  <a:solidFill>
                    <a:srgbClr val="0000CC"/>
                  </a:solidFill>
                </a:rPr>
                <a:t>Аналітичний звіт за результатами опитування</a:t>
              </a:r>
              <a:endParaRPr lang="uk-UA" dirty="0">
                <a:solidFill>
                  <a:srgbClr val="0000CC"/>
                </a:solidFill>
              </a:endParaRPr>
            </a:p>
          </p:txBody>
        </p:sp>
      </p:grpSp>
      <p:sp>
        <p:nvSpPr>
          <p:cNvPr id="15" name="AutoShape 3"/>
          <p:cNvSpPr>
            <a:spLocks noChangeArrowheads="1"/>
          </p:cNvSpPr>
          <p:nvPr/>
        </p:nvSpPr>
        <p:spPr bwMode="gray">
          <a:xfrm rot="5400000">
            <a:off x="685900" y="4343378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6" name="Freeform 4"/>
          <p:cNvSpPr/>
          <p:nvPr/>
        </p:nvSpPr>
        <p:spPr bwMode="gray">
          <a:xfrm>
            <a:off x="762000" y="4270375"/>
            <a:ext cx="2006600" cy="481013"/>
          </a:xfrm>
          <a:custGeom>
            <a:avLst/>
            <a:gdLst>
              <a:gd name="T0" fmla="*/ 2147483647 w 1270"/>
              <a:gd name="T1" fmla="*/ 2147483647 h 303"/>
              <a:gd name="T2" fmla="*/ 2147483647 w 1270"/>
              <a:gd name="T3" fmla="*/ 2147483647 h 303"/>
              <a:gd name="T4" fmla="*/ 2147483647 w 1270"/>
              <a:gd name="T5" fmla="*/ 2147483647 h 303"/>
              <a:gd name="T6" fmla="*/ 2147483647 w 1270"/>
              <a:gd name="T7" fmla="*/ 2147483647 h 303"/>
              <a:gd name="T8" fmla="*/ 2147483647 w 1270"/>
              <a:gd name="T9" fmla="*/ 2147483647 h 303"/>
              <a:gd name="T10" fmla="*/ 2147483647 w 1270"/>
              <a:gd name="T11" fmla="*/ 2147483647 h 303"/>
              <a:gd name="T12" fmla="*/ 2147483647 w 1270"/>
              <a:gd name="T13" fmla="*/ 2147483647 h 303"/>
              <a:gd name="T14" fmla="*/ 2147483647 w 1270"/>
              <a:gd name="T15" fmla="*/ 2147483647 h 303"/>
              <a:gd name="T16" fmla="*/ 2147483647 w 1270"/>
              <a:gd name="T17" fmla="*/ 2147483647 h 3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70"/>
              <a:gd name="T28" fmla="*/ 0 h 303"/>
              <a:gd name="T29" fmla="*/ 1270 w 1270"/>
              <a:gd name="T30" fmla="*/ 303 h 3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195"/>
            </a:schemeClr>
          </a:solidFill>
          <a:ln w="38100" cap="flat" cmpd="sng">
            <a:noFill/>
            <a:prstDash val="solid"/>
            <a:rou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gray">
          <a:xfrm>
            <a:off x="817563" y="4948238"/>
            <a:ext cx="2011362" cy="122999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altLang="en-US" sz="2800" dirty="0">
                <a:solidFill>
                  <a:srgbClr val="0000CC"/>
                </a:solidFill>
                <a:latin typeface="Book Antiqua" panose="02040602050305030304" pitchFamily="18" charset="0"/>
              </a:rPr>
              <a:t>38 (63%)</a:t>
            </a:r>
            <a:r>
              <a:rPr lang="uk-UA" altLang="en-US" sz="5400" dirty="0">
                <a:solidFill>
                  <a:srgbClr val="0000CC"/>
                </a:solidFill>
                <a:latin typeface="Book Antiqua" panose="02040602050305030304" pitchFamily="18" charset="0"/>
              </a:rPr>
              <a:t> </a:t>
            </a:r>
            <a:r>
              <a:rPr lang="uk-UA" altLang="en-US" sz="2000" dirty="0">
                <a:solidFill>
                  <a:srgbClr val="0000CC"/>
                </a:solidFill>
                <a:latin typeface="Book Antiqua" panose="02040602050305030304" pitchFamily="18" charset="0"/>
              </a:rPr>
              <a:t>респондентів</a:t>
            </a:r>
            <a:endParaRPr lang="uk-UA" altLang="en-US" sz="2000" dirty="0">
              <a:solidFill>
                <a:srgbClr val="0000CC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gray">
          <a:xfrm rot="5400000">
            <a:off x="3484563" y="4348311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31" name="Freeform 8"/>
          <p:cNvSpPr/>
          <p:nvPr/>
        </p:nvSpPr>
        <p:spPr bwMode="gray">
          <a:xfrm>
            <a:off x="3576638" y="4268788"/>
            <a:ext cx="2001837" cy="481012"/>
          </a:xfrm>
          <a:custGeom>
            <a:avLst/>
            <a:gdLst>
              <a:gd name="T0" fmla="*/ 2147483647 w 1261"/>
              <a:gd name="T1" fmla="*/ 2147483647 h 303"/>
              <a:gd name="T2" fmla="*/ 2147483647 w 1261"/>
              <a:gd name="T3" fmla="*/ 2147483647 h 303"/>
              <a:gd name="T4" fmla="*/ 2147483647 w 1261"/>
              <a:gd name="T5" fmla="*/ 2147483647 h 303"/>
              <a:gd name="T6" fmla="*/ 2147483647 w 1261"/>
              <a:gd name="T7" fmla="*/ 2147483647 h 303"/>
              <a:gd name="T8" fmla="*/ 2147483647 w 1261"/>
              <a:gd name="T9" fmla="*/ 2147483647 h 303"/>
              <a:gd name="T10" fmla="*/ 2147483647 w 1261"/>
              <a:gd name="T11" fmla="*/ 2147483647 h 303"/>
              <a:gd name="T12" fmla="*/ 2147483647 w 1261"/>
              <a:gd name="T13" fmla="*/ 2147483647 h 303"/>
              <a:gd name="T14" fmla="*/ 2147483647 w 1261"/>
              <a:gd name="T15" fmla="*/ 2147483647 h 303"/>
              <a:gd name="T16" fmla="*/ 2147483647 w 1261"/>
              <a:gd name="T17" fmla="*/ 2147483647 h 3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61"/>
              <a:gd name="T28" fmla="*/ 0 h 303"/>
              <a:gd name="T29" fmla="*/ 1261 w 1261"/>
              <a:gd name="T30" fmla="*/ 303 h 3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 w="38100" cap="flat" cmpd="sng">
            <a:noFill/>
            <a:prstDash val="solid"/>
            <a:rou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gray">
          <a:xfrm rot="5400000">
            <a:off x="6172156" y="4343378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5135" name="Group 15"/>
          <p:cNvGrpSpPr/>
          <p:nvPr/>
        </p:nvGrpSpPr>
        <p:grpSpPr bwMode="auto">
          <a:xfrm>
            <a:off x="3378200" y="2293938"/>
            <a:ext cx="2382838" cy="538162"/>
            <a:chOff x="2251" y="1126"/>
            <a:chExt cx="1501" cy="339"/>
          </a:xfrm>
        </p:grpSpPr>
        <p:sp>
          <p:nvSpPr>
            <p:cNvPr id="24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36" name="Rectangle 18"/>
          <p:cNvSpPr>
            <a:spLocks noChangeArrowheads="1"/>
          </p:cNvSpPr>
          <p:nvPr/>
        </p:nvSpPr>
        <p:spPr bwMode="gray">
          <a:xfrm>
            <a:off x="3576638" y="2381077"/>
            <a:ext cx="2061845" cy="3683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C1C1C"/>
                </a:solidFill>
                <a:latin typeface="Book Antiqua" panose="02040602050305030304" pitchFamily="18" charset="0"/>
              </a:rPr>
              <a:t>Батьки </a:t>
            </a:r>
            <a:r>
              <a:rPr lang="ru-RU" b="1" dirty="0" smtClean="0">
                <a:solidFill>
                  <a:srgbClr val="1C1C1C"/>
                </a:solidFill>
                <a:latin typeface="Book Antiqua" panose="02040602050305030304" pitchFamily="18" charset="0"/>
              </a:rPr>
              <a:t>(</a:t>
            </a:r>
            <a:r>
              <a:rPr lang="uk-UA" altLang="ru-RU" b="1" dirty="0" smtClean="0">
                <a:solidFill>
                  <a:srgbClr val="1C1C1C"/>
                </a:solidFill>
                <a:latin typeface="Book Antiqua" panose="02040602050305030304" pitchFamily="18" charset="0"/>
              </a:rPr>
              <a:t>1</a:t>
            </a:r>
            <a:r>
              <a:rPr lang="ru-RU" b="1" dirty="0" smtClean="0">
                <a:solidFill>
                  <a:srgbClr val="1C1C1C"/>
                </a:solidFill>
                <a:latin typeface="Book Antiqua" panose="02040602050305030304" pitchFamily="18" charset="0"/>
              </a:rPr>
              <a:t>-1</a:t>
            </a:r>
            <a:r>
              <a:rPr lang="uk-UA" altLang="ru-RU" b="1" dirty="0" smtClean="0">
                <a:solidFill>
                  <a:srgbClr val="1C1C1C"/>
                </a:solidFill>
                <a:latin typeface="Book Antiqua" panose="02040602050305030304" pitchFamily="18" charset="0"/>
              </a:rPr>
              <a:t>1 </a:t>
            </a:r>
            <a:r>
              <a:rPr lang="ru-RU" b="1" dirty="0" err="1" smtClean="0">
                <a:solidFill>
                  <a:srgbClr val="1C1C1C"/>
                </a:solidFill>
                <a:latin typeface="Book Antiqua" panose="02040602050305030304" pitchFamily="18" charset="0"/>
              </a:rPr>
              <a:t>кл</a:t>
            </a:r>
            <a:r>
              <a:rPr lang="ru-RU" b="1" dirty="0" smtClean="0">
                <a:solidFill>
                  <a:srgbClr val="1C1C1C"/>
                </a:solidFill>
                <a:latin typeface="Book Antiqua" panose="02040602050305030304" pitchFamily="18" charset="0"/>
              </a:rPr>
              <a:t>.) </a:t>
            </a:r>
            <a:endParaRPr lang="en-US" b="1" dirty="0">
              <a:solidFill>
                <a:srgbClr val="1C1C1C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137" name="Group 19"/>
          <p:cNvGrpSpPr/>
          <p:nvPr/>
        </p:nvGrpSpPr>
        <p:grpSpPr bwMode="auto">
          <a:xfrm>
            <a:off x="6105525" y="2293938"/>
            <a:ext cx="2384425" cy="538162"/>
            <a:chOff x="3969" y="1126"/>
            <a:chExt cx="1502" cy="339"/>
          </a:xfrm>
        </p:grpSpPr>
        <p:sp>
          <p:nvSpPr>
            <p:cNvPr id="28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38" name="Rectangle 22"/>
          <p:cNvSpPr>
            <a:spLocks noChangeArrowheads="1"/>
          </p:cNvSpPr>
          <p:nvPr/>
        </p:nvSpPr>
        <p:spPr bwMode="gray">
          <a:xfrm>
            <a:off x="6781800" y="2362200"/>
            <a:ext cx="1087438" cy="3698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1C1C1C"/>
                </a:solidFill>
                <a:latin typeface="Book Antiqua" panose="02040602050305030304" pitchFamily="18" charset="0"/>
              </a:rPr>
              <a:t>Вчителі</a:t>
            </a:r>
            <a:endParaRPr lang="en-US" b="1">
              <a:solidFill>
                <a:srgbClr val="1C1C1C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139" name="Group 23"/>
          <p:cNvGrpSpPr/>
          <p:nvPr/>
        </p:nvGrpSpPr>
        <p:grpSpPr bwMode="auto">
          <a:xfrm>
            <a:off x="685800" y="2293938"/>
            <a:ext cx="2384425" cy="538162"/>
            <a:chOff x="555" y="1126"/>
            <a:chExt cx="1502" cy="339"/>
          </a:xfrm>
        </p:grpSpPr>
        <p:sp>
          <p:nvSpPr>
            <p:cNvPr id="32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4" name="AutoShape 27"/>
          <p:cNvSpPr>
            <a:spLocks noChangeArrowheads="1"/>
          </p:cNvSpPr>
          <p:nvPr/>
        </p:nvSpPr>
        <p:spPr bwMode="gray">
          <a:xfrm flipV="1">
            <a:off x="871538" y="2868613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5" name="AutoShape 28"/>
          <p:cNvSpPr>
            <a:spLocks noChangeArrowheads="1"/>
          </p:cNvSpPr>
          <p:nvPr/>
        </p:nvSpPr>
        <p:spPr bwMode="gray">
          <a:xfrm flipV="1">
            <a:off x="3538538" y="2868613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6" name="AutoShape 29"/>
          <p:cNvSpPr>
            <a:spLocks noChangeArrowheads="1"/>
          </p:cNvSpPr>
          <p:nvPr/>
        </p:nvSpPr>
        <p:spPr bwMode="gray">
          <a:xfrm flipV="1">
            <a:off x="6281738" y="2868613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gray">
          <a:xfrm>
            <a:off x="899922" y="2362200"/>
            <a:ext cx="1976823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atin typeface="Book Antiqua" panose="02040602050305030304" pitchFamily="18" charset="0"/>
              </a:rPr>
              <a:t>Учні</a:t>
            </a:r>
            <a:r>
              <a:rPr lang="ru-RU" b="1" dirty="0" smtClean="0">
                <a:latin typeface="Book Antiqua" panose="02040602050305030304" pitchFamily="18" charset="0"/>
              </a:rPr>
              <a:t> (8 – 11 </a:t>
            </a:r>
            <a:r>
              <a:rPr lang="ru-RU" b="1" dirty="0" err="1" smtClean="0">
                <a:latin typeface="Book Antiqua" panose="02040602050305030304" pitchFamily="18" charset="0"/>
              </a:rPr>
              <a:t>кл</a:t>
            </a:r>
            <a:r>
              <a:rPr lang="ru-RU" b="1" dirty="0" smtClean="0">
                <a:latin typeface="Book Antiqua" panose="02040602050305030304" pitchFamily="18" charset="0"/>
              </a:rPr>
              <a:t>.) 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5144" name="Freeform 12"/>
          <p:cNvSpPr/>
          <p:nvPr/>
        </p:nvSpPr>
        <p:spPr bwMode="gray">
          <a:xfrm>
            <a:off x="6275388" y="4268788"/>
            <a:ext cx="2008187" cy="482600"/>
          </a:xfrm>
          <a:custGeom>
            <a:avLst/>
            <a:gdLst>
              <a:gd name="T0" fmla="*/ 0 w 1259"/>
              <a:gd name="T1" fmla="*/ 2147483647 h 298"/>
              <a:gd name="T2" fmla="*/ 2147483647 w 1259"/>
              <a:gd name="T3" fmla="*/ 2147483647 h 298"/>
              <a:gd name="T4" fmla="*/ 2147483647 w 1259"/>
              <a:gd name="T5" fmla="*/ 2147483647 h 298"/>
              <a:gd name="T6" fmla="*/ 2147483647 w 1259"/>
              <a:gd name="T7" fmla="*/ 2147483647 h 298"/>
              <a:gd name="T8" fmla="*/ 2147483647 w 1259"/>
              <a:gd name="T9" fmla="*/ 2147483647 h 298"/>
              <a:gd name="T10" fmla="*/ 2147483647 w 1259"/>
              <a:gd name="T11" fmla="*/ 2147483647 h 298"/>
              <a:gd name="T12" fmla="*/ 2147483647 w 1259"/>
              <a:gd name="T13" fmla="*/ 2147483647 h 298"/>
              <a:gd name="T14" fmla="*/ 2147483647 w 1259"/>
              <a:gd name="T15" fmla="*/ 2147483647 h 298"/>
              <a:gd name="T16" fmla="*/ 0 w 1259"/>
              <a:gd name="T17" fmla="*/ 2147483647 h 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59"/>
              <a:gd name="T28" fmla="*/ 0 h 298"/>
              <a:gd name="T29" fmla="*/ 1259 w 1259"/>
              <a:gd name="T30" fmla="*/ 298 h 2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59" h="298">
                <a:moveTo>
                  <a:pt x="0" y="298"/>
                </a:moveTo>
                <a:lnTo>
                  <a:pt x="7" y="171"/>
                </a:lnTo>
                <a:cubicBezTo>
                  <a:pt x="35" y="124"/>
                  <a:pt x="108" y="40"/>
                  <a:pt x="166" y="14"/>
                </a:cubicBezTo>
                <a:lnTo>
                  <a:pt x="356" y="13"/>
                </a:lnTo>
                <a:cubicBezTo>
                  <a:pt x="482" y="12"/>
                  <a:pt x="805" y="10"/>
                  <a:pt x="922" y="10"/>
                </a:cubicBezTo>
                <a:cubicBezTo>
                  <a:pt x="1039" y="10"/>
                  <a:pt x="988" y="0"/>
                  <a:pt x="1060" y="12"/>
                </a:cubicBezTo>
                <a:cubicBezTo>
                  <a:pt x="1132" y="24"/>
                  <a:pt x="1204" y="81"/>
                  <a:pt x="1249" y="186"/>
                </a:cubicBezTo>
                <a:cubicBezTo>
                  <a:pt x="1259" y="258"/>
                  <a:pt x="1255" y="297"/>
                  <a:pt x="1255" y="297"/>
                </a:cubicBezTo>
                <a:lnTo>
                  <a:pt x="0" y="298"/>
                </a:lnTo>
                <a:close/>
              </a:path>
            </a:pathLst>
          </a:custGeom>
          <a:solidFill>
            <a:schemeClr val="folHlink">
              <a:alpha val="50195"/>
            </a:schemeClr>
          </a:solidFill>
          <a:ln w="38100" cap="flat" cmpd="sng">
            <a:noFill/>
            <a:prstDash val="solid"/>
            <a:rou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145" name="Text Box 6"/>
          <p:cNvSpPr txBox="1">
            <a:spLocks noChangeArrowheads="1"/>
          </p:cNvSpPr>
          <p:nvPr/>
        </p:nvSpPr>
        <p:spPr bwMode="gray">
          <a:xfrm>
            <a:off x="3627438" y="4953000"/>
            <a:ext cx="2011362" cy="122999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altLang="en-US" sz="5400" dirty="0">
                <a:solidFill>
                  <a:srgbClr val="3399FF"/>
                </a:solidFill>
                <a:latin typeface="Book Antiqua" panose="02040602050305030304" pitchFamily="18" charset="0"/>
              </a:rPr>
              <a:t>34 </a:t>
            </a:r>
            <a:r>
              <a:rPr lang="uk-UA" altLang="en-US" sz="2000" dirty="0">
                <a:solidFill>
                  <a:srgbClr val="3399FF"/>
                </a:solidFill>
                <a:latin typeface="Book Antiqua" panose="02040602050305030304" pitchFamily="18" charset="0"/>
              </a:rPr>
              <a:t>респонденти</a:t>
            </a:r>
            <a:endParaRPr lang="uk-UA" altLang="en-US" sz="2000" dirty="0">
              <a:solidFill>
                <a:srgbClr val="3399FF"/>
              </a:solidFill>
              <a:latin typeface="Book Antiqua" panose="02040602050305030304" pitchFamily="18" charset="0"/>
            </a:endParaRPr>
          </a:p>
        </p:txBody>
      </p:sp>
      <p:sp>
        <p:nvSpPr>
          <p:cNvPr id="5146" name="Text Box 6"/>
          <p:cNvSpPr txBox="1">
            <a:spLocks noChangeArrowheads="1"/>
          </p:cNvSpPr>
          <p:nvPr/>
        </p:nvSpPr>
        <p:spPr bwMode="gray">
          <a:xfrm>
            <a:off x="6294438" y="5029200"/>
            <a:ext cx="2011362" cy="122999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altLang="en-US" sz="5400" dirty="0">
                <a:solidFill>
                  <a:srgbClr val="006600"/>
                </a:solidFill>
                <a:latin typeface="Book Antiqua" panose="02040602050305030304" pitchFamily="18" charset="0"/>
              </a:rPr>
              <a:t>16 </a:t>
            </a:r>
            <a:r>
              <a:rPr lang="uk-UA" altLang="en-US" sz="2000" dirty="0">
                <a:solidFill>
                  <a:srgbClr val="006600"/>
                </a:solidFill>
                <a:latin typeface="Book Antiqua" panose="02040602050305030304" pitchFamily="18" charset="0"/>
              </a:rPr>
              <a:t>респондентів</a:t>
            </a:r>
            <a:endParaRPr lang="uk-UA" altLang="en-US" sz="2000" dirty="0">
              <a:solidFill>
                <a:srgbClr val="006600"/>
              </a:solidFill>
              <a:latin typeface="Book Antiqua" panose="0204060205030503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71800" y="1752600"/>
            <a:ext cx="3629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Участь в опитуванні взяли:</a:t>
            </a:r>
            <a:endParaRPr lang="uk-UA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батьки закінчення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1322705"/>
            <a:ext cx="4038600" cy="4027170"/>
          </a:xfrm>
          <a:prstGeom prst="rect">
            <a:avLst/>
          </a:prstGeom>
        </p:spPr>
      </p:pic>
      <p:pic>
        <p:nvPicPr>
          <p:cNvPr id="6" name="Content Placeholder 5" descr="батьки закінчення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371600"/>
            <a:ext cx="4267200" cy="3953510"/>
          </a:xfrm>
          <a:prstGeom prst="rect">
            <a:avLst/>
          </a:prstGeom>
        </p:spPr>
      </p:pic>
      <p:grpSp>
        <p:nvGrpSpPr>
          <p:cNvPr id="7174" name="Групувати 18"/>
          <p:cNvGrpSpPr/>
          <p:nvPr/>
        </p:nvGrpSpPr>
        <p:grpSpPr bwMode="auto">
          <a:xfrm>
            <a:off x="3504883" y="294323"/>
            <a:ext cx="2392362" cy="538162"/>
            <a:chOff x="3406775" y="2313136"/>
            <a:chExt cx="2392363" cy="538163"/>
          </a:xfrm>
        </p:grpSpPr>
        <p:grpSp>
          <p:nvGrpSpPr>
            <p:cNvPr id="7186" name="Group 15"/>
            <p:cNvGrpSpPr/>
            <p:nvPr/>
          </p:nvGrpSpPr>
          <p:grpSpPr bwMode="auto">
            <a:xfrm>
              <a:off x="3406775" y="2313136"/>
              <a:ext cx="2392363" cy="538163"/>
              <a:chOff x="2269" y="1138"/>
              <a:chExt cx="1507" cy="339"/>
            </a:xfrm>
          </p:grpSpPr>
          <p:sp>
            <p:nvSpPr>
              <p:cNvPr id="16" name="AutoShape 16"/>
              <p:cNvSpPr>
                <a:spLocks noChangeArrowheads="1"/>
              </p:cNvSpPr>
              <p:nvPr/>
            </p:nvSpPr>
            <p:spPr bwMode="gray">
              <a:xfrm>
                <a:off x="2275" y="1138"/>
                <a:ext cx="1501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AEAEA">
                      <a:gamma/>
                      <a:shade val="3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17"/>
              <p:cNvSpPr>
                <a:spLocks noChangeArrowheads="1"/>
              </p:cNvSpPr>
              <p:nvPr/>
            </p:nvSpPr>
            <p:spPr bwMode="gray">
              <a:xfrm>
                <a:off x="2269" y="1145"/>
                <a:ext cx="1465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89999"/>
                    </a:schemeClr>
                  </a:gs>
                  <a:gs pos="50000">
                    <a:schemeClr val="hlink">
                      <a:gamma/>
                      <a:tint val="33725"/>
                      <a:invGamma/>
                    </a:schemeClr>
                  </a:gs>
                  <a:gs pos="100000">
                    <a:schemeClr val="hlink">
                      <a:alpha val="89999"/>
                    </a:schemeClr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87" name="Rectangle 18"/>
            <p:cNvSpPr>
              <a:spLocks noChangeArrowheads="1"/>
            </p:cNvSpPr>
            <p:nvPr/>
          </p:nvSpPr>
          <p:spPr bwMode="gray">
            <a:xfrm>
              <a:off x="4018826" y="2378501"/>
              <a:ext cx="1101584" cy="36933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p>
              <a:r>
                <a:rPr lang="ru-RU" b="1" dirty="0">
                  <a:solidFill>
                    <a:srgbClr val="1C1C1C"/>
                  </a:solidFill>
                  <a:latin typeface="Book Antiqua" panose="02040602050305030304" pitchFamily="18" charset="0"/>
                </a:rPr>
                <a:t>Батьки </a:t>
              </a:r>
              <a:r>
                <a:rPr lang="ru-RU" b="1" dirty="0" smtClean="0">
                  <a:solidFill>
                    <a:srgbClr val="1C1C1C"/>
                  </a:solidFill>
                  <a:latin typeface="Book Antiqua" panose="02040602050305030304" pitchFamily="18" charset="0"/>
                </a:rPr>
                <a:t> </a:t>
              </a:r>
              <a:endParaRPr lang="en-US" b="1" dirty="0">
                <a:solidFill>
                  <a:srgbClr val="1C1C1C"/>
                </a:solidFill>
                <a:latin typeface="Book Antiqua" panose="02040602050305030304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692785"/>
          </a:xfrm>
        </p:spPr>
        <p:txBody>
          <a:bodyPr/>
          <a:lstStyle/>
          <a:p>
            <a:r>
              <a:rPr lang="uk-UA" sz="3200" b="1" dirty="0">
                <a:solidFill>
                  <a:srgbClr val="006600"/>
                </a:solidFill>
                <a:latin typeface="Book Antiqua" panose="02040602050305030304" pitchFamily="18" charset="0"/>
                <a:sym typeface="+mn-ea"/>
              </a:rPr>
              <a:t>Забезпечення комфортних та </a:t>
            </a:r>
            <a:br>
              <a:rPr lang="uk-UA" sz="3200" b="1" dirty="0">
                <a:solidFill>
                  <a:srgbClr val="006600"/>
                </a:solidFill>
                <a:latin typeface="Book Antiqua" panose="02040602050305030304" pitchFamily="18" charset="0"/>
              </a:rPr>
            </a:br>
            <a:r>
              <a:rPr lang="uk-UA" sz="3200" b="1" dirty="0">
                <a:solidFill>
                  <a:srgbClr val="006600"/>
                </a:solidFill>
                <a:latin typeface="Book Antiqua" panose="02040602050305030304" pitchFamily="18" charset="0"/>
                <a:sym typeface="+mn-ea"/>
              </a:rPr>
              <a:t>безпечних умов навчання </a:t>
            </a:r>
            <a:endParaRPr lang="uk-UA" sz="3200" dirty="0"/>
          </a:p>
        </p:txBody>
      </p:sp>
      <p:grpSp>
        <p:nvGrpSpPr>
          <p:cNvPr id="8" name="Групувати 18"/>
          <p:cNvGrpSpPr/>
          <p:nvPr/>
        </p:nvGrpSpPr>
        <p:grpSpPr bwMode="auto">
          <a:xfrm>
            <a:off x="3248025" y="1069975"/>
            <a:ext cx="2195830" cy="608387"/>
            <a:chOff x="3406775" y="2313136"/>
            <a:chExt cx="2392363" cy="538163"/>
          </a:xfrm>
        </p:grpSpPr>
        <p:grpSp>
          <p:nvGrpSpPr>
            <p:cNvPr id="9" name="Group 15"/>
            <p:cNvGrpSpPr/>
            <p:nvPr/>
          </p:nvGrpSpPr>
          <p:grpSpPr bwMode="auto">
            <a:xfrm>
              <a:off x="3406775" y="2313136"/>
              <a:ext cx="2392363" cy="538163"/>
              <a:chOff x="2269" y="1138"/>
              <a:chExt cx="1507" cy="339"/>
            </a:xfrm>
          </p:grpSpPr>
          <p:sp>
            <p:nvSpPr>
              <p:cNvPr id="11" name="AutoShape 16"/>
              <p:cNvSpPr>
                <a:spLocks noChangeArrowheads="1"/>
              </p:cNvSpPr>
              <p:nvPr/>
            </p:nvSpPr>
            <p:spPr bwMode="gray">
              <a:xfrm>
                <a:off x="2275" y="1138"/>
                <a:ext cx="1501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AEAEA">
                      <a:gamma/>
                      <a:shade val="3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utoShape 17"/>
              <p:cNvSpPr>
                <a:spLocks noChangeArrowheads="1"/>
              </p:cNvSpPr>
              <p:nvPr/>
            </p:nvSpPr>
            <p:spPr bwMode="gray">
              <a:xfrm>
                <a:off x="2269" y="1145"/>
                <a:ext cx="1465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89999"/>
                    </a:schemeClr>
                  </a:gs>
                  <a:gs pos="50000">
                    <a:schemeClr val="hlink">
                      <a:gamma/>
                      <a:tint val="33725"/>
                      <a:invGamma/>
                    </a:schemeClr>
                  </a:gs>
                  <a:gs pos="100000">
                    <a:schemeClr val="hlink">
                      <a:alpha val="89999"/>
                    </a:schemeClr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" name="Rectangle 18"/>
            <p:cNvSpPr>
              <a:spLocks noChangeArrowheads="1"/>
            </p:cNvSpPr>
            <p:nvPr/>
          </p:nvSpPr>
          <p:spPr bwMode="gray">
            <a:xfrm>
              <a:off x="4018826" y="2378501"/>
              <a:ext cx="1101584" cy="32578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1C1C1C"/>
                  </a:solidFill>
                  <a:latin typeface="Book Antiqua" panose="02040602050305030304" pitchFamily="18" charset="0"/>
                </a:rPr>
                <a:t>Батьки </a:t>
              </a:r>
              <a:r>
                <a:rPr lang="ru-RU" b="1" dirty="0" smtClean="0">
                  <a:solidFill>
                    <a:srgbClr val="1C1C1C"/>
                  </a:solidFill>
                  <a:latin typeface="Book Antiqua" panose="02040602050305030304" pitchFamily="18" charset="0"/>
                </a:rPr>
                <a:t> </a:t>
              </a:r>
              <a:endParaRPr lang="en-US" b="1" dirty="0">
                <a:solidFill>
                  <a:srgbClr val="1C1C1C"/>
                </a:solidFill>
                <a:latin typeface="Book Antiqua" panose="02040602050305030304" pitchFamily="18" charset="0"/>
              </a:endParaRPr>
            </a:p>
          </p:txBody>
        </p:sp>
      </p:grpSp>
      <p:pic>
        <p:nvPicPr>
          <p:cNvPr id="4" name="Content Placeholder 3" descr="1 б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1440" y="1660525"/>
            <a:ext cx="4404360" cy="4227195"/>
          </a:xfrm>
          <a:prstGeom prst="rect">
            <a:avLst/>
          </a:prstGeom>
        </p:spPr>
      </p:pic>
      <p:pic>
        <p:nvPicPr>
          <p:cNvPr id="15" name="Content Placeholder 14" descr="1.1 б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68495" y="1689735"/>
            <a:ext cx="4560570" cy="39484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60"/>
            <a:ext cx="8229600" cy="1382395"/>
          </a:xfr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txBody>
          <a:bodyPr/>
          <a:p>
            <a:br>
              <a:rPr lang="uk-UA" sz="3200" b="1" dirty="0">
                <a:solidFill>
                  <a:srgbClr val="006600"/>
                </a:solidFill>
                <a:latin typeface="Book Antiqua" panose="02040602050305030304" pitchFamily="18" charset="0"/>
                <a:sym typeface="+mn-ea"/>
              </a:rPr>
            </a:br>
            <a:r>
              <a:rPr lang="uk-UA" sz="3200" b="1" dirty="0">
                <a:solidFill>
                  <a:srgbClr val="006600"/>
                </a:solidFill>
                <a:latin typeface="Book Antiqua" panose="02040602050305030304" pitchFamily="18" charset="0"/>
                <a:sym typeface="+mn-ea"/>
              </a:rPr>
              <a:t>Забезпечення комфортних та </a:t>
            </a:r>
            <a:br>
              <a:rPr lang="uk-UA" sz="3200" b="1" dirty="0">
                <a:solidFill>
                  <a:srgbClr val="006600"/>
                </a:solidFill>
                <a:latin typeface="Book Antiqua" panose="02040602050305030304" pitchFamily="18" charset="0"/>
                <a:sym typeface="+mn-ea"/>
              </a:rPr>
            </a:br>
            <a:r>
              <a:rPr lang="uk-UA" sz="3200" b="1" dirty="0">
                <a:solidFill>
                  <a:srgbClr val="006600"/>
                </a:solidFill>
                <a:latin typeface="Book Antiqua" panose="02040602050305030304" pitchFamily="18" charset="0"/>
                <a:sym typeface="+mn-ea"/>
              </a:rPr>
              <a:t>безпечних умов навчання </a:t>
            </a:r>
            <a:br>
              <a:rPr lang="uk-UA" dirty="0"/>
            </a:br>
            <a:endParaRPr lang="en-US"/>
          </a:p>
        </p:txBody>
      </p:sp>
      <p:pic>
        <p:nvPicPr>
          <p:cNvPr id="8" name="Content Placeholder 7" descr="у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972050" y="1684020"/>
            <a:ext cx="4146550" cy="3487420"/>
          </a:xfrm>
          <a:prstGeom prst="rect">
            <a:avLst/>
          </a:prstGeom>
        </p:spPr>
      </p:pic>
      <p:pic>
        <p:nvPicPr>
          <p:cNvPr id="10" name="Content Placeholder 9" descr="у3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09750"/>
            <a:ext cx="4233545" cy="3705225"/>
          </a:xfrm>
          <a:prstGeom prst="rect">
            <a:avLst/>
          </a:prstGeom>
        </p:spPr>
      </p:pic>
      <p:grpSp>
        <p:nvGrpSpPr>
          <p:cNvPr id="14" name="Групувати 13"/>
          <p:cNvGrpSpPr/>
          <p:nvPr/>
        </p:nvGrpSpPr>
        <p:grpSpPr bwMode="auto">
          <a:xfrm>
            <a:off x="3474720" y="1341438"/>
            <a:ext cx="2384425" cy="538162"/>
            <a:chOff x="533506" y="2357451"/>
            <a:chExt cx="2384425" cy="538163"/>
          </a:xfrm>
        </p:grpSpPr>
        <p:grpSp>
          <p:nvGrpSpPr>
            <p:cNvPr id="15" name="Group 23"/>
            <p:cNvGrpSpPr/>
            <p:nvPr/>
          </p:nvGrpSpPr>
          <p:grpSpPr bwMode="auto">
            <a:xfrm>
              <a:off x="533506" y="2357451"/>
              <a:ext cx="2384425" cy="538163"/>
              <a:chOff x="555" y="1126"/>
              <a:chExt cx="1502" cy="339"/>
            </a:xfrm>
          </p:grpSpPr>
          <p:sp>
            <p:nvSpPr>
              <p:cNvPr id="16" name="AutoShape 24"/>
              <p:cNvSpPr>
                <a:spLocks noChangeArrowheads="1"/>
              </p:cNvSpPr>
              <p:nvPr/>
            </p:nvSpPr>
            <p:spPr bwMode="gray">
              <a:xfrm>
                <a:off x="555" y="1126"/>
                <a:ext cx="1502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3607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36078"/>
                      <a:invGamma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25"/>
              <p:cNvSpPr>
                <a:spLocks noChangeArrowheads="1"/>
              </p:cNvSpPr>
              <p:nvPr/>
            </p:nvSpPr>
            <p:spPr bwMode="gray">
              <a:xfrm>
                <a:off x="574" y="1145"/>
                <a:ext cx="1464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89999"/>
                    </a:schemeClr>
                  </a:gs>
                  <a:gs pos="5000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89999"/>
                    </a:schemeClr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8" name="Rectangle 18"/>
            <p:cNvSpPr>
              <a:spLocks noChangeArrowheads="1"/>
            </p:cNvSpPr>
            <p:nvPr/>
          </p:nvSpPr>
          <p:spPr bwMode="gray">
            <a:xfrm>
              <a:off x="1342934" y="2425593"/>
              <a:ext cx="787395" cy="36933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p>
              <a:pPr algn="ctr"/>
              <a:r>
                <a:rPr lang="ru-RU" b="1" dirty="0" err="1">
                  <a:latin typeface="Book Antiqua" panose="02040602050305030304" pitchFamily="18" charset="0"/>
                </a:rPr>
                <a:t>Учні</a:t>
              </a:r>
              <a:r>
                <a:rPr lang="ru-RU" b="1" dirty="0">
                  <a:latin typeface="Book Antiqua" panose="02040602050305030304" pitchFamily="18" charset="0"/>
                </a:rPr>
                <a:t> </a:t>
              </a:r>
              <a:endParaRPr lang="en-US" b="1" dirty="0">
                <a:latin typeface="Book Antiqua" panose="02040602050305030304" pitchFamily="18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uk-UA" altLang="en-US"/>
              <a:t>Охорона праці</a:t>
            </a:r>
            <a:endParaRPr lang="uk-UA" altLang="en-US"/>
          </a:p>
        </p:txBody>
      </p:sp>
      <p:pic>
        <p:nvPicPr>
          <p:cNvPr id="8" name="Content Placeholder 7" descr="о.п.уч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48200" y="2068195"/>
            <a:ext cx="4038600" cy="2967355"/>
          </a:xfrm>
          <a:prstGeom prst="rect">
            <a:avLst/>
          </a:prstGeom>
        </p:spPr>
      </p:pic>
      <p:pic>
        <p:nvPicPr>
          <p:cNvPr id="10" name="Content Placeholder 9" descr="о.п.у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09140"/>
            <a:ext cx="4038600" cy="3162300"/>
          </a:xfrm>
          <a:prstGeom prst="rect">
            <a:avLst/>
          </a:prstGeom>
        </p:spPr>
      </p:pic>
      <p:grpSp>
        <p:nvGrpSpPr>
          <p:cNvPr id="7173" name="Групувати 13"/>
          <p:cNvGrpSpPr/>
          <p:nvPr/>
        </p:nvGrpSpPr>
        <p:grpSpPr bwMode="auto">
          <a:xfrm>
            <a:off x="5632450" y="1619885"/>
            <a:ext cx="2263775" cy="488918"/>
            <a:chOff x="533506" y="2357451"/>
            <a:chExt cx="2384425" cy="538163"/>
          </a:xfrm>
        </p:grpSpPr>
        <p:grpSp>
          <p:nvGrpSpPr>
            <p:cNvPr id="7190" name="Group 23"/>
            <p:cNvGrpSpPr/>
            <p:nvPr/>
          </p:nvGrpSpPr>
          <p:grpSpPr bwMode="auto">
            <a:xfrm>
              <a:off x="533506" y="2357451"/>
              <a:ext cx="2384425" cy="538163"/>
              <a:chOff x="555" y="1126"/>
              <a:chExt cx="1502" cy="339"/>
            </a:xfrm>
          </p:grpSpPr>
          <p:sp>
            <p:nvSpPr>
              <p:cNvPr id="11" name="AutoShape 24"/>
              <p:cNvSpPr>
                <a:spLocks noChangeArrowheads="1"/>
              </p:cNvSpPr>
              <p:nvPr/>
            </p:nvSpPr>
            <p:spPr bwMode="gray">
              <a:xfrm>
                <a:off x="555" y="1126"/>
                <a:ext cx="1502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3607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36078"/>
                      <a:invGamma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utoShape 25"/>
              <p:cNvSpPr>
                <a:spLocks noChangeArrowheads="1"/>
              </p:cNvSpPr>
              <p:nvPr/>
            </p:nvSpPr>
            <p:spPr bwMode="gray">
              <a:xfrm>
                <a:off x="574" y="1145"/>
                <a:ext cx="1464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89999"/>
                    </a:schemeClr>
                  </a:gs>
                  <a:gs pos="5000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89999"/>
                    </a:schemeClr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91" name="Rectangle 18"/>
            <p:cNvSpPr>
              <a:spLocks noChangeArrowheads="1"/>
            </p:cNvSpPr>
            <p:nvPr/>
          </p:nvSpPr>
          <p:spPr bwMode="gray">
            <a:xfrm>
              <a:off x="1342934" y="2425593"/>
              <a:ext cx="787395" cy="40539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p>
              <a:pPr algn="ctr"/>
              <a:r>
                <a:rPr lang="ru-RU" b="1" dirty="0" err="1">
                  <a:latin typeface="Book Antiqua" panose="02040602050305030304" pitchFamily="18" charset="0"/>
                </a:rPr>
                <a:t>Учні</a:t>
              </a:r>
              <a:r>
                <a:rPr lang="ru-RU" b="1" dirty="0">
                  <a:latin typeface="Book Antiqua" panose="02040602050305030304" pitchFamily="18" charset="0"/>
                </a:rPr>
                <a:t> </a:t>
              </a:r>
              <a:endParaRPr lang="en-US" b="1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7175" name="Групувати 23"/>
          <p:cNvGrpSpPr/>
          <p:nvPr/>
        </p:nvGrpSpPr>
        <p:grpSpPr bwMode="auto">
          <a:xfrm>
            <a:off x="1076325" y="1571308"/>
            <a:ext cx="2384425" cy="538162"/>
            <a:chOff x="6105525" y="2294086"/>
            <a:chExt cx="2384425" cy="538163"/>
          </a:xfrm>
        </p:grpSpPr>
        <p:grpSp>
          <p:nvGrpSpPr>
            <p:cNvPr id="7182" name="Group 19"/>
            <p:cNvGrpSpPr/>
            <p:nvPr/>
          </p:nvGrpSpPr>
          <p:grpSpPr bwMode="auto">
            <a:xfrm>
              <a:off x="6105525" y="2294086"/>
              <a:ext cx="2384425" cy="538163"/>
              <a:chOff x="3969" y="1126"/>
              <a:chExt cx="1502" cy="339"/>
            </a:xfrm>
          </p:grpSpPr>
          <p:sp>
            <p:nvSpPr>
              <p:cNvPr id="21" name="AutoShape 20"/>
              <p:cNvSpPr>
                <a:spLocks noChangeArrowheads="1"/>
              </p:cNvSpPr>
              <p:nvPr/>
            </p:nvSpPr>
            <p:spPr bwMode="gray">
              <a:xfrm>
                <a:off x="3969" y="1126"/>
                <a:ext cx="1502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AEAEA">
                      <a:gamma/>
                      <a:shade val="3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gray">
              <a:xfrm>
                <a:off x="3988" y="1145"/>
                <a:ext cx="1464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89999"/>
                    </a:schemeClr>
                  </a:gs>
                  <a:gs pos="50000">
                    <a:schemeClr val="folHlink">
                      <a:gamma/>
                      <a:tint val="33725"/>
                      <a:invGamma/>
                    </a:schemeClr>
                  </a:gs>
                  <a:gs pos="100000">
                    <a:schemeClr val="folHlink">
                      <a:alpha val="89999"/>
                    </a:schemeClr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83" name="Rectangle 22"/>
            <p:cNvSpPr>
              <a:spLocks noChangeArrowheads="1"/>
            </p:cNvSpPr>
            <p:nvPr/>
          </p:nvSpPr>
          <p:spPr bwMode="gray">
            <a:xfrm>
              <a:off x="6781742" y="2362228"/>
              <a:ext cx="1087157" cy="36933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p>
              <a:pPr algn="ctr"/>
              <a:r>
                <a:rPr lang="ru-RU" b="1">
                  <a:solidFill>
                    <a:srgbClr val="1C1C1C"/>
                  </a:solidFill>
                  <a:latin typeface="Book Antiqua" panose="02040602050305030304" pitchFamily="18" charset="0"/>
                </a:rPr>
                <a:t>Вчителі</a:t>
              </a:r>
              <a:endParaRPr lang="en-US" b="1">
                <a:solidFill>
                  <a:srgbClr val="1C1C1C"/>
                </a:solidFill>
                <a:latin typeface="Book Antiqua" panose="02040602050305030304" pitchFamily="18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955"/>
          </a:xfrm>
        </p:spPr>
        <p:txBody>
          <a:bodyPr/>
          <a:p>
            <a:r>
              <a:rPr lang="uk-UA" altLang="en-US"/>
              <a:t>Харчування</a:t>
            </a:r>
            <a:endParaRPr lang="uk-UA" altLang="en-US"/>
          </a:p>
        </p:txBody>
      </p:sp>
      <p:pic>
        <p:nvPicPr>
          <p:cNvPr id="5" name="Content Placeholder 4" descr="харчув.батьки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1854200"/>
            <a:ext cx="4038600" cy="3373120"/>
          </a:xfrm>
          <a:prstGeom prst="rect">
            <a:avLst/>
          </a:prstGeom>
        </p:spPr>
      </p:pic>
      <p:pic>
        <p:nvPicPr>
          <p:cNvPr id="6" name="Content Placeholder 5" descr="харч. учні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54835"/>
            <a:ext cx="4038600" cy="3208655"/>
          </a:xfrm>
          <a:prstGeom prst="rect">
            <a:avLst/>
          </a:prstGeom>
        </p:spPr>
      </p:pic>
      <p:grpSp>
        <p:nvGrpSpPr>
          <p:cNvPr id="7174" name="Групувати 18"/>
          <p:cNvGrpSpPr/>
          <p:nvPr/>
        </p:nvGrpSpPr>
        <p:grpSpPr bwMode="auto">
          <a:xfrm>
            <a:off x="1140778" y="983298"/>
            <a:ext cx="2392362" cy="538162"/>
            <a:chOff x="3406775" y="2313136"/>
            <a:chExt cx="2392363" cy="538163"/>
          </a:xfrm>
        </p:grpSpPr>
        <p:grpSp>
          <p:nvGrpSpPr>
            <p:cNvPr id="7186" name="Group 15"/>
            <p:cNvGrpSpPr/>
            <p:nvPr/>
          </p:nvGrpSpPr>
          <p:grpSpPr bwMode="auto">
            <a:xfrm>
              <a:off x="3406775" y="2313136"/>
              <a:ext cx="2392363" cy="538163"/>
              <a:chOff x="2269" y="1138"/>
              <a:chExt cx="1507" cy="339"/>
            </a:xfrm>
          </p:grpSpPr>
          <p:sp>
            <p:nvSpPr>
              <p:cNvPr id="16" name="AutoShape 16"/>
              <p:cNvSpPr>
                <a:spLocks noChangeArrowheads="1"/>
              </p:cNvSpPr>
              <p:nvPr/>
            </p:nvSpPr>
            <p:spPr bwMode="gray">
              <a:xfrm>
                <a:off x="2275" y="1138"/>
                <a:ext cx="1501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AEAEA">
                      <a:gamma/>
                      <a:shade val="3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17"/>
              <p:cNvSpPr>
                <a:spLocks noChangeArrowheads="1"/>
              </p:cNvSpPr>
              <p:nvPr/>
            </p:nvSpPr>
            <p:spPr bwMode="gray">
              <a:xfrm>
                <a:off x="2269" y="1145"/>
                <a:ext cx="1465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89999"/>
                    </a:schemeClr>
                  </a:gs>
                  <a:gs pos="50000">
                    <a:schemeClr val="hlink">
                      <a:gamma/>
                      <a:tint val="33725"/>
                      <a:invGamma/>
                    </a:schemeClr>
                  </a:gs>
                  <a:gs pos="100000">
                    <a:schemeClr val="hlink">
                      <a:alpha val="89999"/>
                    </a:schemeClr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87" name="Rectangle 18"/>
            <p:cNvSpPr>
              <a:spLocks noChangeArrowheads="1"/>
            </p:cNvSpPr>
            <p:nvPr/>
          </p:nvSpPr>
          <p:spPr bwMode="gray">
            <a:xfrm>
              <a:off x="4018826" y="2378501"/>
              <a:ext cx="1101584" cy="36933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p>
              <a:r>
                <a:rPr lang="ru-RU" b="1" dirty="0">
                  <a:solidFill>
                    <a:srgbClr val="1C1C1C"/>
                  </a:solidFill>
                  <a:latin typeface="Book Antiqua" panose="02040602050305030304" pitchFamily="18" charset="0"/>
                </a:rPr>
                <a:t>Батьки </a:t>
              </a:r>
              <a:r>
                <a:rPr lang="ru-RU" b="1" dirty="0" smtClean="0">
                  <a:solidFill>
                    <a:srgbClr val="1C1C1C"/>
                  </a:solidFill>
                  <a:latin typeface="Book Antiqua" panose="02040602050305030304" pitchFamily="18" charset="0"/>
                </a:rPr>
                <a:t> </a:t>
              </a:r>
              <a:endParaRPr lang="en-US" b="1" dirty="0">
                <a:solidFill>
                  <a:srgbClr val="1C1C1C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7173" name="Групувати 13"/>
          <p:cNvGrpSpPr/>
          <p:nvPr/>
        </p:nvGrpSpPr>
        <p:grpSpPr bwMode="auto">
          <a:xfrm>
            <a:off x="5362575" y="1037908"/>
            <a:ext cx="2384425" cy="538162"/>
            <a:chOff x="533506" y="2357451"/>
            <a:chExt cx="2384425" cy="538163"/>
          </a:xfrm>
        </p:grpSpPr>
        <p:grpSp>
          <p:nvGrpSpPr>
            <p:cNvPr id="7190" name="Group 23"/>
            <p:cNvGrpSpPr/>
            <p:nvPr/>
          </p:nvGrpSpPr>
          <p:grpSpPr bwMode="auto">
            <a:xfrm>
              <a:off x="533506" y="2357451"/>
              <a:ext cx="2384425" cy="538163"/>
              <a:chOff x="555" y="1126"/>
              <a:chExt cx="1502" cy="339"/>
            </a:xfrm>
          </p:grpSpPr>
          <p:sp>
            <p:nvSpPr>
              <p:cNvPr id="11" name="AutoShape 24"/>
              <p:cNvSpPr>
                <a:spLocks noChangeArrowheads="1"/>
              </p:cNvSpPr>
              <p:nvPr/>
            </p:nvSpPr>
            <p:spPr bwMode="gray">
              <a:xfrm>
                <a:off x="555" y="1126"/>
                <a:ext cx="1502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3607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36078"/>
                      <a:invGamma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utoShape 25"/>
              <p:cNvSpPr>
                <a:spLocks noChangeArrowheads="1"/>
              </p:cNvSpPr>
              <p:nvPr/>
            </p:nvSpPr>
            <p:spPr bwMode="gray">
              <a:xfrm>
                <a:off x="574" y="1145"/>
                <a:ext cx="1464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89999"/>
                    </a:schemeClr>
                  </a:gs>
                  <a:gs pos="5000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89999"/>
                    </a:schemeClr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91" name="Rectangle 18"/>
            <p:cNvSpPr>
              <a:spLocks noChangeArrowheads="1"/>
            </p:cNvSpPr>
            <p:nvPr/>
          </p:nvSpPr>
          <p:spPr bwMode="gray">
            <a:xfrm>
              <a:off x="1342934" y="2425593"/>
              <a:ext cx="787395" cy="36933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p>
              <a:pPr algn="ctr"/>
              <a:r>
                <a:rPr lang="ru-RU" b="1" dirty="0" err="1">
                  <a:latin typeface="Book Antiqua" panose="02040602050305030304" pitchFamily="18" charset="0"/>
                </a:rPr>
                <a:t>Учні</a:t>
              </a:r>
              <a:r>
                <a:rPr lang="ru-RU" b="1" dirty="0">
                  <a:latin typeface="Book Antiqua" panose="02040602050305030304" pitchFamily="18" charset="0"/>
                </a:rPr>
                <a:t> </a:t>
              </a:r>
              <a:endParaRPr lang="en-US" b="1" dirty="0">
                <a:latin typeface="Book Antiqua" panose="02040602050305030304" pitchFamily="18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uk-UA" altLang="en-US"/>
              <a:t>Булінг</a:t>
            </a:r>
            <a:endParaRPr lang="uk-UA" altLang="en-US"/>
          </a:p>
        </p:txBody>
      </p:sp>
      <p:pic>
        <p:nvPicPr>
          <p:cNvPr id="5" name="Content Placeholder 4" descr="булінг учні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1819910"/>
            <a:ext cx="4038600" cy="3515995"/>
          </a:xfrm>
          <a:prstGeom prst="rect">
            <a:avLst/>
          </a:prstGeom>
        </p:spPr>
      </p:pic>
      <p:pic>
        <p:nvPicPr>
          <p:cNvPr id="6" name="Content Placeholder 5" descr="булінг учні 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46250"/>
            <a:ext cx="4038600" cy="3439160"/>
          </a:xfrm>
          <a:prstGeom prst="rect">
            <a:avLst/>
          </a:prstGeom>
        </p:spPr>
      </p:pic>
      <p:grpSp>
        <p:nvGrpSpPr>
          <p:cNvPr id="7173" name="Групувати 13"/>
          <p:cNvGrpSpPr/>
          <p:nvPr/>
        </p:nvGrpSpPr>
        <p:grpSpPr bwMode="auto">
          <a:xfrm>
            <a:off x="3379470" y="1189038"/>
            <a:ext cx="2384425" cy="538162"/>
            <a:chOff x="533506" y="2357451"/>
            <a:chExt cx="2384425" cy="538163"/>
          </a:xfrm>
        </p:grpSpPr>
        <p:grpSp>
          <p:nvGrpSpPr>
            <p:cNvPr id="7190" name="Group 23"/>
            <p:cNvGrpSpPr/>
            <p:nvPr/>
          </p:nvGrpSpPr>
          <p:grpSpPr bwMode="auto">
            <a:xfrm>
              <a:off x="533506" y="2357451"/>
              <a:ext cx="2384425" cy="538163"/>
              <a:chOff x="555" y="1126"/>
              <a:chExt cx="1502" cy="339"/>
            </a:xfrm>
          </p:grpSpPr>
          <p:sp>
            <p:nvSpPr>
              <p:cNvPr id="11" name="AutoShape 24"/>
              <p:cNvSpPr>
                <a:spLocks noChangeArrowheads="1"/>
              </p:cNvSpPr>
              <p:nvPr/>
            </p:nvSpPr>
            <p:spPr bwMode="gray">
              <a:xfrm>
                <a:off x="555" y="1126"/>
                <a:ext cx="1502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3607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36078"/>
                      <a:invGamma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utoShape 25"/>
              <p:cNvSpPr>
                <a:spLocks noChangeArrowheads="1"/>
              </p:cNvSpPr>
              <p:nvPr/>
            </p:nvSpPr>
            <p:spPr bwMode="gray">
              <a:xfrm>
                <a:off x="574" y="1145"/>
                <a:ext cx="1464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89999"/>
                    </a:schemeClr>
                  </a:gs>
                  <a:gs pos="5000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89999"/>
                    </a:schemeClr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91" name="Rectangle 18"/>
            <p:cNvSpPr>
              <a:spLocks noChangeArrowheads="1"/>
            </p:cNvSpPr>
            <p:nvPr/>
          </p:nvSpPr>
          <p:spPr bwMode="gray">
            <a:xfrm>
              <a:off x="1342934" y="2425593"/>
              <a:ext cx="787395" cy="36933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p>
              <a:pPr algn="ctr"/>
              <a:r>
                <a:rPr lang="ru-RU" b="1" dirty="0" err="1">
                  <a:latin typeface="Book Antiqua" panose="02040602050305030304" pitchFamily="18" charset="0"/>
                </a:rPr>
                <a:t>Учні</a:t>
              </a:r>
              <a:r>
                <a:rPr lang="ru-RU" b="1" dirty="0">
                  <a:latin typeface="Book Antiqua" panose="02040602050305030304" pitchFamily="18" charset="0"/>
                </a:rPr>
                <a:t> </a:t>
              </a:r>
              <a:endParaRPr lang="en-US" b="1" dirty="0">
                <a:latin typeface="Book Antiqua" panose="02040602050305030304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663"/>
            <a:ext cx="8229600" cy="1143000"/>
          </a:xfrm>
        </p:spPr>
        <p:txBody>
          <a:bodyPr/>
          <a:p>
            <a:r>
              <a:rPr lang="uk-UA" altLang="en-US"/>
              <a:t>Булінг </a:t>
            </a:r>
            <a:endParaRPr lang="uk-UA" altLang="en-US"/>
          </a:p>
        </p:txBody>
      </p:sp>
      <p:pic>
        <p:nvPicPr>
          <p:cNvPr id="5" name="Content Placeholder 4" descr="булінг батьки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6675" y="1600200"/>
            <a:ext cx="4697730" cy="3483610"/>
          </a:xfrm>
          <a:prstGeom prst="rect">
            <a:avLst/>
          </a:prstGeom>
        </p:spPr>
      </p:pic>
      <p:pic>
        <p:nvPicPr>
          <p:cNvPr id="6" name="Content Placeholder 5" descr="булінг вчителі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7595" y="1642110"/>
            <a:ext cx="4256405" cy="3485515"/>
          </a:xfrm>
          <a:prstGeom prst="rect">
            <a:avLst/>
          </a:prstGeom>
        </p:spPr>
      </p:pic>
      <p:grpSp>
        <p:nvGrpSpPr>
          <p:cNvPr id="7174" name="Групувати 18"/>
          <p:cNvGrpSpPr/>
          <p:nvPr/>
        </p:nvGrpSpPr>
        <p:grpSpPr bwMode="auto">
          <a:xfrm>
            <a:off x="1142683" y="1056323"/>
            <a:ext cx="2392362" cy="538162"/>
            <a:chOff x="3406775" y="2313136"/>
            <a:chExt cx="2392363" cy="538163"/>
          </a:xfrm>
        </p:grpSpPr>
        <p:grpSp>
          <p:nvGrpSpPr>
            <p:cNvPr id="7186" name="Group 15"/>
            <p:cNvGrpSpPr/>
            <p:nvPr/>
          </p:nvGrpSpPr>
          <p:grpSpPr bwMode="auto">
            <a:xfrm>
              <a:off x="3406775" y="2313136"/>
              <a:ext cx="2392363" cy="538163"/>
              <a:chOff x="2269" y="1138"/>
              <a:chExt cx="1507" cy="339"/>
            </a:xfrm>
          </p:grpSpPr>
          <p:sp>
            <p:nvSpPr>
              <p:cNvPr id="16" name="AutoShape 16"/>
              <p:cNvSpPr>
                <a:spLocks noChangeArrowheads="1"/>
              </p:cNvSpPr>
              <p:nvPr/>
            </p:nvSpPr>
            <p:spPr bwMode="gray">
              <a:xfrm>
                <a:off x="2275" y="1138"/>
                <a:ext cx="1501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AEAEA">
                      <a:gamma/>
                      <a:shade val="3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17"/>
              <p:cNvSpPr>
                <a:spLocks noChangeArrowheads="1"/>
              </p:cNvSpPr>
              <p:nvPr/>
            </p:nvSpPr>
            <p:spPr bwMode="gray">
              <a:xfrm>
                <a:off x="2269" y="1145"/>
                <a:ext cx="1465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89999"/>
                    </a:schemeClr>
                  </a:gs>
                  <a:gs pos="50000">
                    <a:schemeClr val="hlink">
                      <a:gamma/>
                      <a:tint val="33725"/>
                      <a:invGamma/>
                    </a:schemeClr>
                  </a:gs>
                  <a:gs pos="100000">
                    <a:schemeClr val="hlink">
                      <a:alpha val="89999"/>
                    </a:schemeClr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87" name="Rectangle 18"/>
            <p:cNvSpPr>
              <a:spLocks noChangeArrowheads="1"/>
            </p:cNvSpPr>
            <p:nvPr/>
          </p:nvSpPr>
          <p:spPr bwMode="gray">
            <a:xfrm>
              <a:off x="4018826" y="2378501"/>
              <a:ext cx="1101584" cy="36933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p>
              <a:r>
                <a:rPr lang="ru-RU" b="1" dirty="0">
                  <a:solidFill>
                    <a:srgbClr val="1C1C1C"/>
                  </a:solidFill>
                  <a:latin typeface="Book Antiqua" panose="02040602050305030304" pitchFamily="18" charset="0"/>
                </a:rPr>
                <a:t>Батьки </a:t>
              </a:r>
              <a:r>
                <a:rPr lang="ru-RU" b="1" dirty="0" smtClean="0">
                  <a:solidFill>
                    <a:srgbClr val="1C1C1C"/>
                  </a:solidFill>
                  <a:latin typeface="Book Antiqua" panose="02040602050305030304" pitchFamily="18" charset="0"/>
                </a:rPr>
                <a:t> </a:t>
              </a:r>
              <a:endParaRPr lang="en-US" b="1" dirty="0">
                <a:solidFill>
                  <a:srgbClr val="1C1C1C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7175" name="Групувати 23"/>
          <p:cNvGrpSpPr/>
          <p:nvPr/>
        </p:nvGrpSpPr>
        <p:grpSpPr bwMode="auto">
          <a:xfrm>
            <a:off x="5572125" y="1075373"/>
            <a:ext cx="2384425" cy="538162"/>
            <a:chOff x="6105525" y="2294086"/>
            <a:chExt cx="2384425" cy="538163"/>
          </a:xfrm>
        </p:grpSpPr>
        <p:grpSp>
          <p:nvGrpSpPr>
            <p:cNvPr id="7182" name="Group 19"/>
            <p:cNvGrpSpPr/>
            <p:nvPr/>
          </p:nvGrpSpPr>
          <p:grpSpPr bwMode="auto">
            <a:xfrm>
              <a:off x="6105525" y="2294086"/>
              <a:ext cx="2384425" cy="538163"/>
              <a:chOff x="3969" y="1126"/>
              <a:chExt cx="1502" cy="339"/>
            </a:xfrm>
          </p:grpSpPr>
          <p:sp>
            <p:nvSpPr>
              <p:cNvPr id="21" name="AutoShape 20"/>
              <p:cNvSpPr>
                <a:spLocks noChangeArrowheads="1"/>
              </p:cNvSpPr>
              <p:nvPr/>
            </p:nvSpPr>
            <p:spPr bwMode="gray">
              <a:xfrm>
                <a:off x="3969" y="1126"/>
                <a:ext cx="1502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AEAEA">
                      <a:gamma/>
                      <a:shade val="3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gray">
              <a:xfrm>
                <a:off x="3988" y="1145"/>
                <a:ext cx="1464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89999"/>
                    </a:schemeClr>
                  </a:gs>
                  <a:gs pos="50000">
                    <a:schemeClr val="folHlink">
                      <a:gamma/>
                      <a:tint val="33725"/>
                      <a:invGamma/>
                    </a:schemeClr>
                  </a:gs>
                  <a:gs pos="100000">
                    <a:schemeClr val="folHlink">
                      <a:alpha val="89999"/>
                    </a:schemeClr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83" name="Rectangle 22"/>
            <p:cNvSpPr>
              <a:spLocks noChangeArrowheads="1"/>
            </p:cNvSpPr>
            <p:nvPr/>
          </p:nvSpPr>
          <p:spPr bwMode="gray">
            <a:xfrm>
              <a:off x="6781742" y="2362228"/>
              <a:ext cx="1087157" cy="36933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p>
              <a:pPr algn="ctr"/>
              <a:r>
                <a:rPr lang="ru-RU" b="1">
                  <a:solidFill>
                    <a:srgbClr val="1C1C1C"/>
                  </a:solidFill>
                  <a:latin typeface="Book Antiqua" panose="02040602050305030304" pitchFamily="18" charset="0"/>
                </a:rPr>
                <a:t>Вчителі</a:t>
              </a:r>
              <a:endParaRPr lang="en-US" b="1">
                <a:solidFill>
                  <a:srgbClr val="1C1C1C"/>
                </a:solidFill>
                <a:latin typeface="Book Antiqua" panose="02040602050305030304" pitchFamily="18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txBody>
          <a:bodyPr/>
          <a:p>
            <a:r>
              <a:rPr lang="uk-UA" altLang="en-US"/>
              <a:t>ІІ. Система оцінювання здобувачів освіти</a:t>
            </a:r>
            <a:endParaRPr lang="uk-UA" altLang="en-US"/>
          </a:p>
        </p:txBody>
      </p:sp>
      <p:pic>
        <p:nvPicPr>
          <p:cNvPr id="5" name="Content Placeholder 4" descr="оцінювання вчителі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1600200"/>
            <a:ext cx="4495800" cy="4145915"/>
          </a:xfrm>
          <a:prstGeom prst="rect">
            <a:avLst/>
          </a:prstGeom>
        </p:spPr>
      </p:pic>
      <p:pic>
        <p:nvPicPr>
          <p:cNvPr id="6" name="Content Placeholder 5" descr="оцінювання учителі 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23105" y="1576705"/>
            <a:ext cx="4689475" cy="4278630"/>
          </a:xfrm>
          <a:prstGeom prst="rect">
            <a:avLst/>
          </a:prstGeom>
        </p:spPr>
      </p:pic>
      <p:grpSp>
        <p:nvGrpSpPr>
          <p:cNvPr id="7175" name="Групувати 23"/>
          <p:cNvGrpSpPr/>
          <p:nvPr/>
        </p:nvGrpSpPr>
        <p:grpSpPr bwMode="auto">
          <a:xfrm>
            <a:off x="3362325" y="1379538"/>
            <a:ext cx="2384425" cy="538162"/>
            <a:chOff x="6105525" y="2294086"/>
            <a:chExt cx="2384425" cy="538163"/>
          </a:xfrm>
        </p:grpSpPr>
        <p:grpSp>
          <p:nvGrpSpPr>
            <p:cNvPr id="7182" name="Group 19"/>
            <p:cNvGrpSpPr/>
            <p:nvPr/>
          </p:nvGrpSpPr>
          <p:grpSpPr bwMode="auto">
            <a:xfrm>
              <a:off x="6105525" y="2294086"/>
              <a:ext cx="2384425" cy="538163"/>
              <a:chOff x="3969" y="1126"/>
              <a:chExt cx="1502" cy="339"/>
            </a:xfrm>
          </p:grpSpPr>
          <p:sp>
            <p:nvSpPr>
              <p:cNvPr id="21" name="AutoShape 20"/>
              <p:cNvSpPr>
                <a:spLocks noChangeArrowheads="1"/>
              </p:cNvSpPr>
              <p:nvPr/>
            </p:nvSpPr>
            <p:spPr bwMode="gray">
              <a:xfrm>
                <a:off x="3969" y="1126"/>
                <a:ext cx="1502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AEAEA">
                      <a:gamma/>
                      <a:shade val="3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gray">
              <a:xfrm>
                <a:off x="3988" y="1145"/>
                <a:ext cx="1464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89999"/>
                    </a:schemeClr>
                  </a:gs>
                  <a:gs pos="50000">
                    <a:schemeClr val="folHlink">
                      <a:gamma/>
                      <a:tint val="33725"/>
                      <a:invGamma/>
                    </a:schemeClr>
                  </a:gs>
                  <a:gs pos="100000">
                    <a:schemeClr val="folHlink">
                      <a:alpha val="89999"/>
                    </a:schemeClr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83" name="Rectangle 22"/>
            <p:cNvSpPr>
              <a:spLocks noChangeArrowheads="1"/>
            </p:cNvSpPr>
            <p:nvPr/>
          </p:nvSpPr>
          <p:spPr bwMode="gray">
            <a:xfrm>
              <a:off x="6781742" y="2362228"/>
              <a:ext cx="1087157" cy="36933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p>
              <a:pPr algn="ctr"/>
              <a:r>
                <a:rPr lang="ru-RU" b="1">
                  <a:solidFill>
                    <a:srgbClr val="1C1C1C"/>
                  </a:solidFill>
                  <a:latin typeface="Book Antiqua" panose="02040602050305030304" pitchFamily="18" charset="0"/>
                </a:rPr>
                <a:t>Вчителі</a:t>
              </a:r>
              <a:endParaRPr lang="en-US" b="1">
                <a:solidFill>
                  <a:srgbClr val="1C1C1C"/>
                </a:solidFill>
                <a:latin typeface="Book Antiqua" panose="02040602050305030304" pitchFamily="18" charset="0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ISPRING_RESOURCE_PATHS_HASH_PRESENTER" val="ba6e6c876f4012b83be4c51041281c672a3f68a8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1045</Words>
  <Application>WPS Presentation</Application>
  <PresentationFormat>Экран (4:3)</PresentationFormat>
  <Paragraphs>93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SimSun</vt:lpstr>
      <vt:lpstr>Wingdings</vt:lpstr>
      <vt:lpstr>黑体</vt:lpstr>
      <vt:lpstr>Arial Narrow</vt:lpstr>
      <vt:lpstr>Book Antiqua</vt:lpstr>
      <vt:lpstr>Microsoft YaHei</vt:lpstr>
      <vt:lpstr>Arial Unicode MS</vt:lpstr>
      <vt:lpstr>Calibri</vt:lpstr>
      <vt:lpstr>默认设计模板</vt:lpstr>
      <vt:lpstr> Звіт  за результатами самооцінювання Глинського ліцею  Здолбуніської міської ради Рівненської області в процесі розбудови внутрішньої системи забезпечення якості освіти </vt:lpstr>
      <vt:lpstr>PowerPoint 演示文稿</vt:lpstr>
      <vt:lpstr>Забезпечення комфортних та  безпечних умов навчання </vt:lpstr>
      <vt:lpstr> Забезпечення комфортних та  безпечних умов навчання  </vt:lpstr>
      <vt:lpstr>Охорона праці</vt:lpstr>
      <vt:lpstr>Харчування</vt:lpstr>
      <vt:lpstr>Булінг</vt:lpstr>
      <vt:lpstr>Булінг </vt:lpstr>
      <vt:lpstr>ІІ. Система оцінювання здобувачів освіти</vt:lpstr>
      <vt:lpstr> ІІ. Система оцінювання здобувачів освіти </vt:lpstr>
      <vt:lpstr>  ІІ. Система оцінювання здобувачів освіти  </vt:lpstr>
      <vt:lpstr>ІІІ. Педагогічна діяльність педагогічних працівників ліцею</vt:lpstr>
      <vt:lpstr> ІІІ. Педагогічна діяльність педагогічних працівників ліцею </vt:lpstr>
      <vt:lpstr>Зв’язок з батьками</vt:lpstr>
      <vt:lpstr>Академічна доброчесність</vt:lpstr>
      <vt:lpstr>Академічна доброчесність</vt:lpstr>
      <vt:lpstr>ІV.Управлінські процеси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admin</dc:creator>
  <cp:lastModifiedBy>Ірина Мельничук</cp:lastModifiedBy>
  <cp:revision>73</cp:revision>
  <cp:lastPrinted>2113-01-01T00:00:00Z</cp:lastPrinted>
  <dcterms:created xsi:type="dcterms:W3CDTF">2113-01-01T00:00:00Z</dcterms:created>
  <dcterms:modified xsi:type="dcterms:W3CDTF">2024-03-27T09:19:20Z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1049-12.2.0.13489</vt:lpwstr>
  </property>
  <property fmtid="{D5CDD505-2E9C-101B-9397-08002B2CF9AE}" pid="4" name="ICV">
    <vt:lpwstr>21799507B8E345019EFF686236CD08F8_13</vt:lpwstr>
  </property>
</Properties>
</file>