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858000" cy="9945688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2232" y="-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CFDC35-4002-412C-99D5-2AFEE352C6C2}" type="doc">
      <dgm:prSet loTypeId="urn:microsoft.com/office/officeart/2005/8/layout/pyramid2" loCatId="pyramid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1C9A252C-4E66-4BAB-96EA-E9D171331C75}">
      <dgm:prSet custT="1"/>
      <dgm:spPr/>
      <dgm:t>
        <a:bodyPr/>
        <a:lstStyle/>
        <a:p>
          <a:pPr rtl="0"/>
          <a:r>
            <a:rPr lang="uk-UA" sz="1600" b="1" dirty="0" smtClean="0"/>
            <a:t>Конституція є головним законом України, який встановлює права та обов’язки людей.</a:t>
          </a:r>
          <a:endParaRPr lang="uk-UA" sz="1600" b="1" dirty="0"/>
        </a:p>
      </dgm:t>
    </dgm:pt>
    <dgm:pt modelId="{7A7AD40D-2BE6-4DF7-806E-6E7A99E5EA02}" type="parTrans" cxnId="{F6DBD4C5-D5F8-4072-9289-2E4ABE93FE70}">
      <dgm:prSet/>
      <dgm:spPr/>
      <dgm:t>
        <a:bodyPr/>
        <a:lstStyle/>
        <a:p>
          <a:endParaRPr lang="uk-UA" sz="1600" b="1"/>
        </a:p>
      </dgm:t>
    </dgm:pt>
    <dgm:pt modelId="{D55C57E6-21B3-47DC-A09A-C58B668D556A}" type="sibTrans" cxnId="{F6DBD4C5-D5F8-4072-9289-2E4ABE93FE70}">
      <dgm:prSet/>
      <dgm:spPr/>
      <dgm:t>
        <a:bodyPr/>
        <a:lstStyle/>
        <a:p>
          <a:endParaRPr lang="uk-UA" sz="1600" b="1"/>
        </a:p>
      </dgm:t>
    </dgm:pt>
    <dgm:pt modelId="{E86D54AC-57A7-4C0D-AD1C-851EFA09D548}">
      <dgm:prSet custT="1"/>
      <dgm:spPr/>
      <dgm:t>
        <a:bodyPr/>
        <a:lstStyle/>
        <a:p>
          <a:pPr rtl="0"/>
          <a:r>
            <a:rPr lang="uk-UA" sz="1600" b="1" dirty="0" smtClean="0"/>
            <a:t>Злочини – це найгірше, що може зробити людина і за що держава призначає серйозні покарання. Усі злочини та покарання за них вказані у Кримінальному кодексі України.</a:t>
          </a:r>
          <a:endParaRPr lang="uk-UA" sz="1600" b="1" dirty="0"/>
        </a:p>
      </dgm:t>
    </dgm:pt>
    <dgm:pt modelId="{E964673E-681F-4A1D-8C7B-2F420D1D553A}" type="parTrans" cxnId="{5AAAD30F-12B0-47DA-A282-2372A80D5430}">
      <dgm:prSet/>
      <dgm:spPr/>
      <dgm:t>
        <a:bodyPr/>
        <a:lstStyle/>
        <a:p>
          <a:endParaRPr lang="uk-UA" sz="1600" b="1"/>
        </a:p>
      </dgm:t>
    </dgm:pt>
    <dgm:pt modelId="{26CCDD40-8BD4-4850-89EC-D0B710008ED5}" type="sibTrans" cxnId="{5AAAD30F-12B0-47DA-A282-2372A80D5430}">
      <dgm:prSet/>
      <dgm:spPr/>
      <dgm:t>
        <a:bodyPr/>
        <a:lstStyle/>
        <a:p>
          <a:endParaRPr lang="uk-UA" sz="1600" b="1"/>
        </a:p>
      </dgm:t>
    </dgm:pt>
    <dgm:pt modelId="{0E59182B-A2D3-4185-BB71-ADC097010808}">
      <dgm:prSet custT="1"/>
      <dgm:spPr/>
      <dgm:t>
        <a:bodyPr/>
        <a:lstStyle/>
        <a:p>
          <a:pPr rtl="0"/>
          <a:r>
            <a:rPr lang="uk-UA" sz="1600" b="1" smtClean="0"/>
            <a:t>Треба знати, що є злочином, а що ні.</a:t>
          </a:r>
          <a:endParaRPr lang="uk-UA" sz="1600" b="1"/>
        </a:p>
      </dgm:t>
    </dgm:pt>
    <dgm:pt modelId="{07055FBA-D9D4-495F-B7EE-0AF6159B7A49}" type="parTrans" cxnId="{A204D561-56F3-449A-9771-9690776C5E79}">
      <dgm:prSet/>
      <dgm:spPr/>
      <dgm:t>
        <a:bodyPr/>
        <a:lstStyle/>
        <a:p>
          <a:endParaRPr lang="uk-UA" sz="1600" b="1"/>
        </a:p>
      </dgm:t>
    </dgm:pt>
    <dgm:pt modelId="{7C271581-D7ED-4F07-A6B0-3147C15BED5C}" type="sibTrans" cxnId="{A204D561-56F3-449A-9771-9690776C5E79}">
      <dgm:prSet/>
      <dgm:spPr/>
      <dgm:t>
        <a:bodyPr/>
        <a:lstStyle/>
        <a:p>
          <a:endParaRPr lang="uk-UA" sz="1600" b="1"/>
        </a:p>
      </dgm:t>
    </dgm:pt>
    <dgm:pt modelId="{9B14BCF7-1598-4980-89CA-500B8CF27106}">
      <dgm:prSet custT="1"/>
      <dgm:spPr/>
      <dgm:t>
        <a:bodyPr/>
        <a:lstStyle/>
        <a:p>
          <a:pPr rtl="0"/>
          <a:r>
            <a:rPr lang="uk-UA" sz="1600" b="1" dirty="0" smtClean="0"/>
            <a:t>Міліція охороняє громадян України від злочинів та затримує злочинців.</a:t>
          </a:r>
          <a:endParaRPr lang="uk-UA" sz="1600" b="1" dirty="0"/>
        </a:p>
      </dgm:t>
    </dgm:pt>
    <dgm:pt modelId="{BECD433D-8482-4ED8-8F0E-1411D821957D}" type="parTrans" cxnId="{FBE1A5F4-B4E8-4E14-8749-10F9A11AB81C}">
      <dgm:prSet/>
      <dgm:spPr/>
      <dgm:t>
        <a:bodyPr/>
        <a:lstStyle/>
        <a:p>
          <a:endParaRPr lang="uk-UA" sz="1600" b="1"/>
        </a:p>
      </dgm:t>
    </dgm:pt>
    <dgm:pt modelId="{1DDF7AEC-462F-4429-A482-809A9F2894FA}" type="sibTrans" cxnId="{FBE1A5F4-B4E8-4E14-8749-10F9A11AB81C}">
      <dgm:prSet/>
      <dgm:spPr/>
      <dgm:t>
        <a:bodyPr/>
        <a:lstStyle/>
        <a:p>
          <a:endParaRPr lang="uk-UA" sz="1600" b="1"/>
        </a:p>
      </dgm:t>
    </dgm:pt>
    <dgm:pt modelId="{AFD2A25C-1DC2-4D36-9E14-DA611CDCC56B}">
      <dgm:prSet custT="1"/>
      <dgm:spPr/>
      <dgm:t>
        <a:bodyPr/>
        <a:lstStyle/>
        <a:p>
          <a:r>
            <a:rPr lang="uk-UA" sz="2400" b="1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ПІДСУМКИ</a:t>
          </a:r>
          <a:endParaRPr lang="uk-UA" sz="2400" b="1" cap="none" spc="0" dirty="0">
            <a:ln w="11430"/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gm:t>
    </dgm:pt>
    <dgm:pt modelId="{B18DA0E0-7390-4A0E-A784-384BE97B76C9}" type="parTrans" cxnId="{594D313C-7F20-4BEB-90C9-CCDA34F73B1D}">
      <dgm:prSet/>
      <dgm:spPr/>
      <dgm:t>
        <a:bodyPr/>
        <a:lstStyle/>
        <a:p>
          <a:endParaRPr lang="uk-UA" sz="1600" b="1"/>
        </a:p>
      </dgm:t>
    </dgm:pt>
    <dgm:pt modelId="{07E98CE4-CE83-4CD2-84E4-C0A9BE33E67C}" type="sibTrans" cxnId="{594D313C-7F20-4BEB-90C9-CCDA34F73B1D}">
      <dgm:prSet/>
      <dgm:spPr/>
      <dgm:t>
        <a:bodyPr/>
        <a:lstStyle/>
        <a:p>
          <a:endParaRPr lang="uk-UA" sz="1600" b="1"/>
        </a:p>
      </dgm:t>
    </dgm:pt>
    <dgm:pt modelId="{1CE79ABF-E396-4B96-B9FD-8554457BB71B}" type="pres">
      <dgm:prSet presAssocID="{6ACFDC35-4002-412C-99D5-2AFEE352C6C2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133AE0A7-8432-49F4-A1B8-9DA1909D6595}" type="pres">
      <dgm:prSet presAssocID="{6ACFDC35-4002-412C-99D5-2AFEE352C6C2}" presName="pyramid" presStyleLbl="node1" presStyleIdx="0" presStyleCnt="1" custLinFactNeighborX="-15127" custLinFactNeighborY="0"/>
      <dgm:spPr/>
    </dgm:pt>
    <dgm:pt modelId="{D44C9209-4F70-4EAE-B310-2E2EF5C3AFCA}" type="pres">
      <dgm:prSet presAssocID="{6ACFDC35-4002-412C-99D5-2AFEE352C6C2}" presName="theList" presStyleCnt="0"/>
      <dgm:spPr/>
    </dgm:pt>
    <dgm:pt modelId="{A1E320D3-6982-4A83-AF2D-2AFD463B934D}" type="pres">
      <dgm:prSet presAssocID="{AFD2A25C-1DC2-4D36-9E14-DA611CDCC56B}" presName="aNode" presStyleLbl="fgAcc1" presStyleIdx="0" presStyleCnt="5" custLinFactY="-24776" custLinFactNeighborX="3217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1FDEE7-5523-4036-BADF-10CCBF29F6F4}" type="pres">
      <dgm:prSet presAssocID="{AFD2A25C-1DC2-4D36-9E14-DA611CDCC56B}" presName="aSpace" presStyleCnt="0"/>
      <dgm:spPr/>
    </dgm:pt>
    <dgm:pt modelId="{18148F24-9822-46A7-ACBE-CDFAD3456BBD}" type="pres">
      <dgm:prSet presAssocID="{1C9A252C-4E66-4BAB-96EA-E9D171331C75}" presName="aNode" presStyleLbl="fgAcc1" presStyleIdx="1" presStyleCnt="5" custScaleX="206395" custLinFactY="6488" custLinFactNeighborX="19904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A3C58C-14EB-44E8-8EBB-33250AD59B82}" type="pres">
      <dgm:prSet presAssocID="{1C9A252C-4E66-4BAB-96EA-E9D171331C75}" presName="aSpace" presStyleCnt="0"/>
      <dgm:spPr/>
    </dgm:pt>
    <dgm:pt modelId="{4C509EB3-2EB4-426E-9B0B-0EBA917C7738}" type="pres">
      <dgm:prSet presAssocID="{E86D54AC-57A7-4C0D-AD1C-851EFA09D548}" presName="aNode" presStyleLbl="fgAcc1" presStyleIdx="2" presStyleCnt="5" custScaleX="206796" custScaleY="236903" custLinFactY="30671" custLinFactNeighborX="2030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AB3EC4-7C2A-463B-AD1D-6A2287B39667}" type="pres">
      <dgm:prSet presAssocID="{E86D54AC-57A7-4C0D-AD1C-851EFA09D548}" presName="aSpace" presStyleCnt="0"/>
      <dgm:spPr/>
    </dgm:pt>
    <dgm:pt modelId="{E2556399-0925-454C-9F33-CEF97F24C380}" type="pres">
      <dgm:prSet presAssocID="{0E59182B-A2D3-4185-BB71-ADC097010808}" presName="aNode" presStyleLbl="fgAcc1" presStyleIdx="3" presStyleCnt="5" custScaleX="207717" custLinFactY="54250" custLinFactNeighborX="2076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808EC1-9BF1-416B-AC3F-B6D620BCC1E6}" type="pres">
      <dgm:prSet presAssocID="{0E59182B-A2D3-4185-BB71-ADC097010808}" presName="aSpace" presStyleCnt="0"/>
      <dgm:spPr/>
    </dgm:pt>
    <dgm:pt modelId="{FDB94D26-3861-4464-974A-DFD24D81FC7D}" type="pres">
      <dgm:prSet presAssocID="{9B14BCF7-1598-4980-89CA-500B8CF27106}" presName="aNode" presStyleLbl="fgAcc1" presStyleIdx="4" presStyleCnt="5" custScaleX="207716" custLinFactY="63802" custLinFactNeighborX="2076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A29BCC-9146-449A-8F42-0A345F9D1C66}" type="pres">
      <dgm:prSet presAssocID="{9B14BCF7-1598-4980-89CA-500B8CF27106}" presName="aSpace" presStyleCnt="0"/>
      <dgm:spPr/>
    </dgm:pt>
  </dgm:ptLst>
  <dgm:cxnLst>
    <dgm:cxn modelId="{103B9D81-E2F4-49A7-8D36-0C8BB2B0A0AD}" type="presOf" srcId="{6ACFDC35-4002-412C-99D5-2AFEE352C6C2}" destId="{1CE79ABF-E396-4B96-B9FD-8554457BB71B}" srcOrd="0" destOrd="0" presId="urn:microsoft.com/office/officeart/2005/8/layout/pyramid2"/>
    <dgm:cxn modelId="{FBE1A5F4-B4E8-4E14-8749-10F9A11AB81C}" srcId="{6ACFDC35-4002-412C-99D5-2AFEE352C6C2}" destId="{9B14BCF7-1598-4980-89CA-500B8CF27106}" srcOrd="4" destOrd="0" parTransId="{BECD433D-8482-4ED8-8F0E-1411D821957D}" sibTransId="{1DDF7AEC-462F-4429-A482-809A9F2894FA}"/>
    <dgm:cxn modelId="{B2730AB2-AD96-4E33-88E8-3EF45AA207BB}" type="presOf" srcId="{1C9A252C-4E66-4BAB-96EA-E9D171331C75}" destId="{18148F24-9822-46A7-ACBE-CDFAD3456BBD}" srcOrd="0" destOrd="0" presId="urn:microsoft.com/office/officeart/2005/8/layout/pyramid2"/>
    <dgm:cxn modelId="{F6DBD4C5-D5F8-4072-9289-2E4ABE93FE70}" srcId="{6ACFDC35-4002-412C-99D5-2AFEE352C6C2}" destId="{1C9A252C-4E66-4BAB-96EA-E9D171331C75}" srcOrd="1" destOrd="0" parTransId="{7A7AD40D-2BE6-4DF7-806E-6E7A99E5EA02}" sibTransId="{D55C57E6-21B3-47DC-A09A-C58B668D556A}"/>
    <dgm:cxn modelId="{E507B900-AC45-4CDC-AFC2-202B5DAFA068}" type="presOf" srcId="{9B14BCF7-1598-4980-89CA-500B8CF27106}" destId="{FDB94D26-3861-4464-974A-DFD24D81FC7D}" srcOrd="0" destOrd="0" presId="urn:microsoft.com/office/officeart/2005/8/layout/pyramid2"/>
    <dgm:cxn modelId="{A93A72FB-3B03-4770-AC81-1030DFAC309F}" type="presOf" srcId="{E86D54AC-57A7-4C0D-AD1C-851EFA09D548}" destId="{4C509EB3-2EB4-426E-9B0B-0EBA917C7738}" srcOrd="0" destOrd="0" presId="urn:microsoft.com/office/officeart/2005/8/layout/pyramid2"/>
    <dgm:cxn modelId="{0E49A9DF-032B-457C-B3EB-A4A093AFE662}" type="presOf" srcId="{0E59182B-A2D3-4185-BB71-ADC097010808}" destId="{E2556399-0925-454C-9F33-CEF97F24C380}" srcOrd="0" destOrd="0" presId="urn:microsoft.com/office/officeart/2005/8/layout/pyramid2"/>
    <dgm:cxn modelId="{A204D561-56F3-449A-9771-9690776C5E79}" srcId="{6ACFDC35-4002-412C-99D5-2AFEE352C6C2}" destId="{0E59182B-A2D3-4185-BB71-ADC097010808}" srcOrd="3" destOrd="0" parTransId="{07055FBA-D9D4-495F-B7EE-0AF6159B7A49}" sibTransId="{7C271581-D7ED-4F07-A6B0-3147C15BED5C}"/>
    <dgm:cxn modelId="{5AAAD30F-12B0-47DA-A282-2372A80D5430}" srcId="{6ACFDC35-4002-412C-99D5-2AFEE352C6C2}" destId="{E86D54AC-57A7-4C0D-AD1C-851EFA09D548}" srcOrd="2" destOrd="0" parTransId="{E964673E-681F-4A1D-8C7B-2F420D1D553A}" sibTransId="{26CCDD40-8BD4-4850-89EC-D0B710008ED5}"/>
    <dgm:cxn modelId="{7398E546-0ADD-475B-A72E-76648B015F45}" type="presOf" srcId="{AFD2A25C-1DC2-4D36-9E14-DA611CDCC56B}" destId="{A1E320D3-6982-4A83-AF2D-2AFD463B934D}" srcOrd="0" destOrd="0" presId="urn:microsoft.com/office/officeart/2005/8/layout/pyramid2"/>
    <dgm:cxn modelId="{594D313C-7F20-4BEB-90C9-CCDA34F73B1D}" srcId="{6ACFDC35-4002-412C-99D5-2AFEE352C6C2}" destId="{AFD2A25C-1DC2-4D36-9E14-DA611CDCC56B}" srcOrd="0" destOrd="0" parTransId="{B18DA0E0-7390-4A0E-A784-384BE97B76C9}" sibTransId="{07E98CE4-CE83-4CD2-84E4-C0A9BE33E67C}"/>
    <dgm:cxn modelId="{78DEA580-D482-4B52-84CE-7BD13C6CE86E}" type="presParOf" srcId="{1CE79ABF-E396-4B96-B9FD-8554457BB71B}" destId="{133AE0A7-8432-49F4-A1B8-9DA1909D6595}" srcOrd="0" destOrd="0" presId="urn:microsoft.com/office/officeart/2005/8/layout/pyramid2"/>
    <dgm:cxn modelId="{421784CF-7890-41DD-8A3C-CF82E61763B2}" type="presParOf" srcId="{1CE79ABF-E396-4B96-B9FD-8554457BB71B}" destId="{D44C9209-4F70-4EAE-B310-2E2EF5C3AFCA}" srcOrd="1" destOrd="0" presId="urn:microsoft.com/office/officeart/2005/8/layout/pyramid2"/>
    <dgm:cxn modelId="{F952F69D-2F39-40CF-B0C7-7B573AF99328}" type="presParOf" srcId="{D44C9209-4F70-4EAE-B310-2E2EF5C3AFCA}" destId="{A1E320D3-6982-4A83-AF2D-2AFD463B934D}" srcOrd="0" destOrd="0" presId="urn:microsoft.com/office/officeart/2005/8/layout/pyramid2"/>
    <dgm:cxn modelId="{1A08FB79-A0EC-4C01-ADB8-8BBF57EDE635}" type="presParOf" srcId="{D44C9209-4F70-4EAE-B310-2E2EF5C3AFCA}" destId="{071FDEE7-5523-4036-BADF-10CCBF29F6F4}" srcOrd="1" destOrd="0" presId="urn:microsoft.com/office/officeart/2005/8/layout/pyramid2"/>
    <dgm:cxn modelId="{E8624A2B-FA98-4931-B19B-EB0DCDEE1B9B}" type="presParOf" srcId="{D44C9209-4F70-4EAE-B310-2E2EF5C3AFCA}" destId="{18148F24-9822-46A7-ACBE-CDFAD3456BBD}" srcOrd="2" destOrd="0" presId="urn:microsoft.com/office/officeart/2005/8/layout/pyramid2"/>
    <dgm:cxn modelId="{92AE174D-0F71-4975-9D8F-3CF4A4F37988}" type="presParOf" srcId="{D44C9209-4F70-4EAE-B310-2E2EF5C3AFCA}" destId="{52A3C58C-14EB-44E8-8EBB-33250AD59B82}" srcOrd="3" destOrd="0" presId="urn:microsoft.com/office/officeart/2005/8/layout/pyramid2"/>
    <dgm:cxn modelId="{783E60E1-8959-4B82-88D2-B324C1508F30}" type="presParOf" srcId="{D44C9209-4F70-4EAE-B310-2E2EF5C3AFCA}" destId="{4C509EB3-2EB4-426E-9B0B-0EBA917C7738}" srcOrd="4" destOrd="0" presId="urn:microsoft.com/office/officeart/2005/8/layout/pyramid2"/>
    <dgm:cxn modelId="{778444CF-DA61-488C-A0C0-C270D44599ED}" type="presParOf" srcId="{D44C9209-4F70-4EAE-B310-2E2EF5C3AFCA}" destId="{4CAB3EC4-7C2A-463B-AD1D-6A2287B39667}" srcOrd="5" destOrd="0" presId="urn:microsoft.com/office/officeart/2005/8/layout/pyramid2"/>
    <dgm:cxn modelId="{3AEDB9F5-4998-443F-A380-40D0110B153A}" type="presParOf" srcId="{D44C9209-4F70-4EAE-B310-2E2EF5C3AFCA}" destId="{E2556399-0925-454C-9F33-CEF97F24C380}" srcOrd="6" destOrd="0" presId="urn:microsoft.com/office/officeart/2005/8/layout/pyramid2"/>
    <dgm:cxn modelId="{A553BB11-DD9A-46E1-9BFB-675EF32529C0}" type="presParOf" srcId="{D44C9209-4F70-4EAE-B310-2E2EF5C3AFCA}" destId="{FC808EC1-9BF1-416B-AC3F-B6D620BCC1E6}" srcOrd="7" destOrd="0" presId="urn:microsoft.com/office/officeart/2005/8/layout/pyramid2"/>
    <dgm:cxn modelId="{7DB40EEB-0A1C-430D-A0C9-3BBE7E83DE42}" type="presParOf" srcId="{D44C9209-4F70-4EAE-B310-2E2EF5C3AFCA}" destId="{FDB94D26-3861-4464-974A-DFD24D81FC7D}" srcOrd="8" destOrd="0" presId="urn:microsoft.com/office/officeart/2005/8/layout/pyramid2"/>
    <dgm:cxn modelId="{9462A4AD-D3A0-46C1-99F1-5936DE2BDC17}" type="presParOf" srcId="{D44C9209-4F70-4EAE-B310-2E2EF5C3AFCA}" destId="{FEA29BCC-9146-449A-8F42-0A345F9D1C66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E7762D-AEC3-4AA1-89B3-103A6A204949}" type="doc">
      <dgm:prSet loTypeId="urn:microsoft.com/office/officeart/2005/8/layout/matrix3" loCatId="matrix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uk-UA"/>
        </a:p>
      </dgm:t>
    </dgm:pt>
    <dgm:pt modelId="{2AA72E87-612C-418B-9052-1E81EFF19F09}">
      <dgm:prSet custT="1"/>
      <dgm:spPr/>
      <dgm:t>
        <a:bodyPr/>
        <a:lstStyle/>
        <a:p>
          <a:pPr rtl="0"/>
          <a:r>
            <a:rPr lang="uk-UA" sz="1800" b="1" dirty="0" smtClean="0">
              <a:solidFill>
                <a:schemeClr val="tx2">
                  <a:lumMod val="50000"/>
                </a:schemeClr>
              </a:solidFill>
            </a:rPr>
            <a:t>якщо ти не впевнений у тому, чи дозволяє тобі Конституція України або Кримінальний кодекс України щось зробити, то краще спитай дозволу на це у своїх батьків або дорослих;</a:t>
          </a:r>
          <a:endParaRPr lang="uk-UA" sz="1800" b="1" dirty="0">
            <a:solidFill>
              <a:schemeClr val="tx2">
                <a:lumMod val="50000"/>
              </a:schemeClr>
            </a:solidFill>
          </a:endParaRPr>
        </a:p>
      </dgm:t>
    </dgm:pt>
    <dgm:pt modelId="{7C4BB6B6-D4F1-4DFC-8C01-94409270F257}" type="parTrans" cxnId="{19B379EF-7EBD-44BB-BF5E-B8C6E99A7AE7}">
      <dgm:prSet/>
      <dgm:spPr/>
      <dgm:t>
        <a:bodyPr/>
        <a:lstStyle/>
        <a:p>
          <a:endParaRPr lang="uk-UA" sz="1800" b="1">
            <a:solidFill>
              <a:schemeClr val="tx2">
                <a:lumMod val="50000"/>
              </a:schemeClr>
            </a:solidFill>
          </a:endParaRPr>
        </a:p>
      </dgm:t>
    </dgm:pt>
    <dgm:pt modelId="{BB8F699C-4B49-4806-AF33-8B80430407A7}" type="sibTrans" cxnId="{19B379EF-7EBD-44BB-BF5E-B8C6E99A7AE7}">
      <dgm:prSet/>
      <dgm:spPr/>
      <dgm:t>
        <a:bodyPr/>
        <a:lstStyle/>
        <a:p>
          <a:endParaRPr lang="uk-UA" sz="1800" b="1">
            <a:solidFill>
              <a:schemeClr val="tx2">
                <a:lumMod val="50000"/>
              </a:schemeClr>
            </a:solidFill>
          </a:endParaRPr>
        </a:p>
      </dgm:t>
    </dgm:pt>
    <dgm:pt modelId="{84D84442-966C-428F-9895-05E8C5C3B158}">
      <dgm:prSet custT="1"/>
      <dgm:spPr/>
      <dgm:t>
        <a:bodyPr/>
        <a:lstStyle/>
        <a:p>
          <a:pPr rtl="0"/>
          <a:r>
            <a:rPr lang="uk-UA" sz="1800" b="1" smtClean="0">
              <a:solidFill>
                <a:schemeClr val="tx2">
                  <a:lumMod val="50000"/>
                </a:schemeClr>
              </a:solidFill>
            </a:rPr>
            <a:t>ніколи не робити того, про що тебе просять інші люди, якщо ти знаєш, що це є злочин;</a:t>
          </a:r>
          <a:endParaRPr lang="uk-UA" sz="1800" b="1" dirty="0">
            <a:solidFill>
              <a:schemeClr val="tx2">
                <a:lumMod val="50000"/>
              </a:schemeClr>
            </a:solidFill>
          </a:endParaRPr>
        </a:p>
      </dgm:t>
    </dgm:pt>
    <dgm:pt modelId="{BEFC2FBB-BEC2-41AD-9481-6157AE8BF113}" type="parTrans" cxnId="{DA89516D-EF8D-457F-9E99-84FC33EEB45B}">
      <dgm:prSet/>
      <dgm:spPr/>
      <dgm:t>
        <a:bodyPr/>
        <a:lstStyle/>
        <a:p>
          <a:endParaRPr lang="uk-UA" sz="1800" b="1">
            <a:solidFill>
              <a:schemeClr val="tx2">
                <a:lumMod val="50000"/>
              </a:schemeClr>
            </a:solidFill>
          </a:endParaRPr>
        </a:p>
      </dgm:t>
    </dgm:pt>
    <dgm:pt modelId="{32CD0ECF-DE81-4678-9DBF-02E4356B489F}" type="sibTrans" cxnId="{DA89516D-EF8D-457F-9E99-84FC33EEB45B}">
      <dgm:prSet/>
      <dgm:spPr/>
      <dgm:t>
        <a:bodyPr/>
        <a:lstStyle/>
        <a:p>
          <a:endParaRPr lang="uk-UA" sz="1800" b="1">
            <a:solidFill>
              <a:schemeClr val="tx2">
                <a:lumMod val="50000"/>
              </a:schemeClr>
            </a:solidFill>
          </a:endParaRPr>
        </a:p>
      </dgm:t>
    </dgm:pt>
    <dgm:pt modelId="{3937A675-D398-44AD-8BEA-6C03151A955E}">
      <dgm:prSet custT="1"/>
      <dgm:spPr/>
      <dgm:t>
        <a:bodyPr/>
        <a:lstStyle/>
        <a:p>
          <a:pPr rtl="0"/>
          <a:r>
            <a:rPr lang="uk-UA" sz="1800" b="1" smtClean="0">
              <a:solidFill>
                <a:schemeClr val="tx2">
                  <a:lumMod val="50000"/>
                </a:schemeClr>
              </a:solidFill>
            </a:rPr>
            <a:t>якщо ти побачиш, що хтось вчиняє злочин, то повинен про це негайно розповісти своїм батькам або дорослим чи зателефонувати до міліції;</a:t>
          </a:r>
          <a:endParaRPr lang="uk-UA" sz="1800" b="1" dirty="0">
            <a:solidFill>
              <a:schemeClr val="tx2">
                <a:lumMod val="50000"/>
              </a:schemeClr>
            </a:solidFill>
          </a:endParaRPr>
        </a:p>
      </dgm:t>
    </dgm:pt>
    <dgm:pt modelId="{7D8A2743-E1AE-4D20-A052-FD184BB03ABD}" type="parTrans" cxnId="{E6AEE669-E7D6-4E01-A961-41AB28B3F0E9}">
      <dgm:prSet/>
      <dgm:spPr/>
      <dgm:t>
        <a:bodyPr/>
        <a:lstStyle/>
        <a:p>
          <a:endParaRPr lang="uk-UA" sz="1800" b="1">
            <a:solidFill>
              <a:schemeClr val="tx2">
                <a:lumMod val="50000"/>
              </a:schemeClr>
            </a:solidFill>
          </a:endParaRPr>
        </a:p>
      </dgm:t>
    </dgm:pt>
    <dgm:pt modelId="{AC973EB9-D6B8-4CE5-B579-BBF369028A64}" type="sibTrans" cxnId="{E6AEE669-E7D6-4E01-A961-41AB28B3F0E9}">
      <dgm:prSet/>
      <dgm:spPr/>
      <dgm:t>
        <a:bodyPr/>
        <a:lstStyle/>
        <a:p>
          <a:endParaRPr lang="uk-UA" sz="1800" b="1">
            <a:solidFill>
              <a:schemeClr val="tx2">
                <a:lumMod val="50000"/>
              </a:schemeClr>
            </a:solidFill>
          </a:endParaRPr>
        </a:p>
      </dgm:t>
    </dgm:pt>
    <dgm:pt modelId="{535D6C73-235E-4504-91F4-3ECF6AAC42FF}">
      <dgm:prSet custT="1"/>
      <dgm:spPr/>
      <dgm:t>
        <a:bodyPr/>
        <a:lstStyle/>
        <a:p>
          <a:pPr rtl="0"/>
          <a:r>
            <a:rPr lang="uk-UA" sz="1800" b="1" smtClean="0">
              <a:solidFill>
                <a:schemeClr val="tx2">
                  <a:lumMod val="50000"/>
                </a:schemeClr>
              </a:solidFill>
            </a:rPr>
            <a:t>запам’ятай: ловити злочинців - це справа міліції, тому ти ні в якому разі не повинен сам цим займатися. Це може бути небезпечно!</a:t>
          </a:r>
          <a:endParaRPr lang="uk-UA" sz="1800" b="1" dirty="0">
            <a:solidFill>
              <a:schemeClr val="tx2">
                <a:lumMod val="50000"/>
              </a:schemeClr>
            </a:solidFill>
          </a:endParaRPr>
        </a:p>
      </dgm:t>
    </dgm:pt>
    <dgm:pt modelId="{FB126729-EC2B-478E-99B7-B37963792720}" type="parTrans" cxnId="{4975EA12-82B3-4753-B6F9-9CB02BE18A4E}">
      <dgm:prSet/>
      <dgm:spPr/>
      <dgm:t>
        <a:bodyPr/>
        <a:lstStyle/>
        <a:p>
          <a:endParaRPr lang="uk-UA" sz="1800" b="1">
            <a:solidFill>
              <a:schemeClr val="tx2">
                <a:lumMod val="50000"/>
              </a:schemeClr>
            </a:solidFill>
          </a:endParaRPr>
        </a:p>
      </dgm:t>
    </dgm:pt>
    <dgm:pt modelId="{EF3AA7E5-EA03-48A4-8EA7-8332A0049BF6}" type="sibTrans" cxnId="{4975EA12-82B3-4753-B6F9-9CB02BE18A4E}">
      <dgm:prSet/>
      <dgm:spPr/>
      <dgm:t>
        <a:bodyPr/>
        <a:lstStyle/>
        <a:p>
          <a:endParaRPr lang="uk-UA" sz="1800" b="1">
            <a:solidFill>
              <a:schemeClr val="tx2">
                <a:lumMod val="50000"/>
              </a:schemeClr>
            </a:solidFill>
          </a:endParaRPr>
        </a:p>
      </dgm:t>
    </dgm:pt>
    <dgm:pt modelId="{7C0ADBA3-4487-43DF-B97F-3A66E567E542}" type="pres">
      <dgm:prSet presAssocID="{9FE7762D-AEC3-4AA1-89B3-103A6A204949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C10094-A6CC-4906-A20B-174298503365}" type="pres">
      <dgm:prSet presAssocID="{9FE7762D-AEC3-4AA1-89B3-103A6A204949}" presName="diamond" presStyleLbl="bgShp" presStyleIdx="0" presStyleCn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</dgm:pt>
    <dgm:pt modelId="{86C2AD2F-1D55-4674-8CB2-120030C11205}" type="pres">
      <dgm:prSet presAssocID="{9FE7762D-AEC3-4AA1-89B3-103A6A204949}" presName="quad1" presStyleLbl="node1" presStyleIdx="0" presStyleCnt="4" custScaleX="141865" custLinFactNeighborX="-20512" custLinFactNeighborY="3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56D01E-FAEF-4067-B823-CA6DD670EF5F}" type="pres">
      <dgm:prSet presAssocID="{9FE7762D-AEC3-4AA1-89B3-103A6A204949}" presName="quad2" presStyleLbl="node1" presStyleIdx="1" presStyleCnt="4" custScaleX="141987" custLinFactNeighborX="26157" custLinFactNeighborY="3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9AB92B-1AA8-45A1-8600-E2AE64ED82F0}" type="pres">
      <dgm:prSet presAssocID="{9FE7762D-AEC3-4AA1-89B3-103A6A204949}" presName="quad3" presStyleLbl="node1" presStyleIdx="2" presStyleCnt="4" custScaleX="141865" custLinFactNeighborX="-17691" custLinFactNeighborY="20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3DFD7A-2ABA-4033-A9CC-3F357AA40B13}" type="pres">
      <dgm:prSet presAssocID="{9FE7762D-AEC3-4AA1-89B3-103A6A204949}" presName="quad4" presStyleLbl="node1" presStyleIdx="3" presStyleCnt="4" custScaleX="141986" custLinFactNeighborX="26156" custLinFactNeighborY="202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C60F0B-EDED-4D2C-8E8C-0A189E5E846B}" type="presOf" srcId="{9FE7762D-AEC3-4AA1-89B3-103A6A204949}" destId="{7C0ADBA3-4487-43DF-B97F-3A66E567E542}" srcOrd="0" destOrd="0" presId="urn:microsoft.com/office/officeart/2005/8/layout/matrix3"/>
    <dgm:cxn modelId="{DA89516D-EF8D-457F-9E99-84FC33EEB45B}" srcId="{9FE7762D-AEC3-4AA1-89B3-103A6A204949}" destId="{84D84442-966C-428F-9895-05E8C5C3B158}" srcOrd="1" destOrd="0" parTransId="{BEFC2FBB-BEC2-41AD-9481-6157AE8BF113}" sibTransId="{32CD0ECF-DE81-4678-9DBF-02E4356B489F}"/>
    <dgm:cxn modelId="{F2DA8FCF-DDA9-4C20-89BD-947961B79A77}" type="presOf" srcId="{3937A675-D398-44AD-8BEA-6C03151A955E}" destId="{CA9AB92B-1AA8-45A1-8600-E2AE64ED82F0}" srcOrd="0" destOrd="0" presId="urn:microsoft.com/office/officeart/2005/8/layout/matrix3"/>
    <dgm:cxn modelId="{9A7B6A0B-A9BF-422B-AF26-1067CF3DE29D}" type="presOf" srcId="{535D6C73-235E-4504-91F4-3ECF6AAC42FF}" destId="{793DFD7A-2ABA-4033-A9CC-3F357AA40B13}" srcOrd="0" destOrd="0" presId="urn:microsoft.com/office/officeart/2005/8/layout/matrix3"/>
    <dgm:cxn modelId="{1CF3E17F-6F00-4DDB-8D7F-A5EE17A86AEF}" type="presOf" srcId="{2AA72E87-612C-418B-9052-1E81EFF19F09}" destId="{86C2AD2F-1D55-4674-8CB2-120030C11205}" srcOrd="0" destOrd="0" presId="urn:microsoft.com/office/officeart/2005/8/layout/matrix3"/>
    <dgm:cxn modelId="{4975EA12-82B3-4753-B6F9-9CB02BE18A4E}" srcId="{9FE7762D-AEC3-4AA1-89B3-103A6A204949}" destId="{535D6C73-235E-4504-91F4-3ECF6AAC42FF}" srcOrd="3" destOrd="0" parTransId="{FB126729-EC2B-478E-99B7-B37963792720}" sibTransId="{EF3AA7E5-EA03-48A4-8EA7-8332A0049BF6}"/>
    <dgm:cxn modelId="{E6AEE669-E7D6-4E01-A961-41AB28B3F0E9}" srcId="{9FE7762D-AEC3-4AA1-89B3-103A6A204949}" destId="{3937A675-D398-44AD-8BEA-6C03151A955E}" srcOrd="2" destOrd="0" parTransId="{7D8A2743-E1AE-4D20-A052-FD184BB03ABD}" sibTransId="{AC973EB9-D6B8-4CE5-B579-BBF369028A64}"/>
    <dgm:cxn modelId="{782CFB29-86BC-4CA0-BCFA-E4F950BCB6DB}" type="presOf" srcId="{84D84442-966C-428F-9895-05E8C5C3B158}" destId="{5556D01E-FAEF-4067-B823-CA6DD670EF5F}" srcOrd="0" destOrd="0" presId="urn:microsoft.com/office/officeart/2005/8/layout/matrix3"/>
    <dgm:cxn modelId="{19B379EF-7EBD-44BB-BF5E-B8C6E99A7AE7}" srcId="{9FE7762D-AEC3-4AA1-89B3-103A6A204949}" destId="{2AA72E87-612C-418B-9052-1E81EFF19F09}" srcOrd="0" destOrd="0" parTransId="{7C4BB6B6-D4F1-4DFC-8C01-94409270F257}" sibTransId="{BB8F699C-4B49-4806-AF33-8B80430407A7}"/>
    <dgm:cxn modelId="{E9674055-2644-4B45-B7D9-2A912A293BC0}" type="presParOf" srcId="{7C0ADBA3-4487-43DF-B97F-3A66E567E542}" destId="{3EC10094-A6CC-4906-A20B-174298503365}" srcOrd="0" destOrd="0" presId="urn:microsoft.com/office/officeart/2005/8/layout/matrix3"/>
    <dgm:cxn modelId="{F3E299F0-B4F7-430F-B87F-C4F78A4787BA}" type="presParOf" srcId="{7C0ADBA3-4487-43DF-B97F-3A66E567E542}" destId="{86C2AD2F-1D55-4674-8CB2-120030C11205}" srcOrd="1" destOrd="0" presId="urn:microsoft.com/office/officeart/2005/8/layout/matrix3"/>
    <dgm:cxn modelId="{DCB27288-6A65-41C8-9883-8D4EE083408D}" type="presParOf" srcId="{7C0ADBA3-4487-43DF-B97F-3A66E567E542}" destId="{5556D01E-FAEF-4067-B823-CA6DD670EF5F}" srcOrd="2" destOrd="0" presId="urn:microsoft.com/office/officeart/2005/8/layout/matrix3"/>
    <dgm:cxn modelId="{054A0A53-4126-4888-AEB4-EBFCDB45D590}" type="presParOf" srcId="{7C0ADBA3-4487-43DF-B97F-3A66E567E542}" destId="{CA9AB92B-1AA8-45A1-8600-E2AE64ED82F0}" srcOrd="3" destOrd="0" presId="urn:microsoft.com/office/officeart/2005/8/layout/matrix3"/>
    <dgm:cxn modelId="{82C3EE55-73BF-4673-A5EF-0A2D9884A065}" type="presParOf" srcId="{7C0ADBA3-4487-43DF-B97F-3A66E567E542}" destId="{793DFD7A-2ABA-4033-A9CC-3F357AA40B1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AE0A7-8432-49F4-A1B8-9DA1909D6595}">
      <dsp:nvSpPr>
        <dsp:cNvPr id="0" name=""/>
        <dsp:cNvSpPr/>
      </dsp:nvSpPr>
      <dsp:spPr>
        <a:xfrm>
          <a:off x="4872" y="0"/>
          <a:ext cx="3734355" cy="3734355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1E320D3-6982-4A83-AF2D-2AFD463B934D}">
      <dsp:nvSpPr>
        <dsp:cNvPr id="0" name=""/>
        <dsp:cNvSpPr/>
      </dsp:nvSpPr>
      <dsp:spPr>
        <a:xfrm>
          <a:off x="3217866" y="216024"/>
          <a:ext cx="2427330" cy="42667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cap="none" spc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rPr>
            <a:t>ПІДСУМКИ</a:t>
          </a:r>
          <a:endParaRPr lang="uk-UA" sz="2400" b="1" kern="1200" cap="none" spc="0" dirty="0">
            <a:ln w="11430"/>
            <a:effectLst>
              <a:outerShdw blurRad="50800" dist="39000" dir="5460000" algn="tl">
                <a:srgbClr val="000000">
                  <a:alpha val="38000"/>
                </a:srgbClr>
              </a:outerShdw>
            </a:effectLst>
          </a:endParaRPr>
        </a:p>
      </dsp:txBody>
      <dsp:txXfrm>
        <a:off x="3238695" y="236853"/>
        <a:ext cx="2385672" cy="385021"/>
      </dsp:txXfrm>
    </dsp:sp>
    <dsp:sp modelId="{18148F24-9822-46A7-ACBE-CDFAD3456BBD}">
      <dsp:nvSpPr>
        <dsp:cNvPr id="0" name=""/>
        <dsp:cNvSpPr/>
      </dsp:nvSpPr>
      <dsp:spPr>
        <a:xfrm>
          <a:off x="1628802" y="936105"/>
          <a:ext cx="5009889" cy="42667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2483469"/>
              <a:satOff val="9953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/>
            <a:t>Конституція є головним законом України, який встановлює права та обов’язки людей.</a:t>
          </a:r>
          <a:endParaRPr lang="uk-UA" sz="1600" b="1" kern="1200" dirty="0"/>
        </a:p>
      </dsp:txBody>
      <dsp:txXfrm>
        <a:off x="1649631" y="956934"/>
        <a:ext cx="4968231" cy="385021"/>
      </dsp:txXfrm>
    </dsp:sp>
    <dsp:sp modelId="{4C509EB3-2EB4-426E-9B0B-0EBA917C7738}">
      <dsp:nvSpPr>
        <dsp:cNvPr id="0" name=""/>
        <dsp:cNvSpPr/>
      </dsp:nvSpPr>
      <dsp:spPr>
        <a:xfrm>
          <a:off x="1633668" y="1519303"/>
          <a:ext cx="5019622" cy="101081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/>
            <a:t>Злочини – це найгірше, що може зробити людина і за що держава призначає серйозні покарання. Усі злочини та покарання за них вказані у Кримінальному кодексі України.</a:t>
          </a:r>
          <a:endParaRPr lang="uk-UA" sz="1600" b="1" kern="1200" dirty="0"/>
        </a:p>
      </dsp:txBody>
      <dsp:txXfrm>
        <a:off x="1683012" y="1568647"/>
        <a:ext cx="4920934" cy="912127"/>
      </dsp:txXfrm>
    </dsp:sp>
    <dsp:sp modelId="{E2556399-0925-454C-9F33-CEF97F24C380}">
      <dsp:nvSpPr>
        <dsp:cNvPr id="0" name=""/>
        <dsp:cNvSpPr/>
      </dsp:nvSpPr>
      <dsp:spPr>
        <a:xfrm>
          <a:off x="1633680" y="2684061"/>
          <a:ext cx="5041978" cy="42667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7450407"/>
              <a:satOff val="29858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smtClean="0"/>
            <a:t>Треба знати, що є злочином, а що ні.</a:t>
          </a:r>
          <a:endParaRPr lang="uk-UA" sz="1600" b="1" kern="1200"/>
        </a:p>
      </dsp:txBody>
      <dsp:txXfrm>
        <a:off x="1654509" y="2704890"/>
        <a:ext cx="5000320" cy="385021"/>
      </dsp:txXfrm>
    </dsp:sp>
    <dsp:sp modelId="{FDB94D26-3861-4464-974A-DFD24D81FC7D}">
      <dsp:nvSpPr>
        <dsp:cNvPr id="0" name=""/>
        <dsp:cNvSpPr/>
      </dsp:nvSpPr>
      <dsp:spPr>
        <a:xfrm>
          <a:off x="1633668" y="3204831"/>
          <a:ext cx="5041954" cy="42667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/>
            <a:t>Міліція охороняє громадян України від злочинів та затримує злочинців.</a:t>
          </a:r>
          <a:endParaRPr lang="uk-UA" sz="1600" b="1" kern="1200" dirty="0"/>
        </a:p>
      </dsp:txBody>
      <dsp:txXfrm>
        <a:off x="1654497" y="3225660"/>
        <a:ext cx="5000296" cy="3850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C10094-A6CC-4906-A20B-174298503365}">
      <dsp:nvSpPr>
        <dsp:cNvPr id="0" name=""/>
        <dsp:cNvSpPr/>
      </dsp:nvSpPr>
      <dsp:spPr>
        <a:xfrm>
          <a:off x="670383" y="0"/>
          <a:ext cx="5400600" cy="5400600"/>
        </a:xfrm>
        <a:prstGeom prst="diamond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  <dsp:sp modelId="{86C2AD2F-1D55-4674-8CB2-120030C11205}">
      <dsp:nvSpPr>
        <dsp:cNvPr id="0" name=""/>
        <dsp:cNvSpPr/>
      </dsp:nvSpPr>
      <dsp:spPr>
        <a:xfrm>
          <a:off x="310522" y="519607"/>
          <a:ext cx="2988008" cy="210623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chemeClr val="tx2">
                  <a:lumMod val="50000"/>
                </a:schemeClr>
              </a:solidFill>
            </a:rPr>
            <a:t>якщо ти не впевнений у тому, чи дозволяє тобі Конституція України або Кримінальний кодекс України щось зробити, то краще спитай дозволу на це у своїх батьків або дорослих;</a:t>
          </a:r>
          <a:endParaRPr lang="uk-UA" sz="18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13340" y="622425"/>
        <a:ext cx="2782372" cy="1900598"/>
      </dsp:txXfrm>
    </dsp:sp>
    <dsp:sp modelId="{5556D01E-FAEF-4067-B823-CA6DD670EF5F}">
      <dsp:nvSpPr>
        <dsp:cNvPr id="0" name=""/>
        <dsp:cNvSpPr/>
      </dsp:nvSpPr>
      <dsp:spPr>
        <a:xfrm>
          <a:off x="3560448" y="519607"/>
          <a:ext cx="2990578" cy="2106234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smtClean="0">
              <a:solidFill>
                <a:schemeClr val="tx2">
                  <a:lumMod val="50000"/>
                </a:schemeClr>
              </a:solidFill>
            </a:rPr>
            <a:t>ніколи не робити того, про що тебе просять інші люди, якщо ти знаєш, що це є злочин;</a:t>
          </a:r>
          <a:endParaRPr lang="uk-UA" sz="18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663266" y="622425"/>
        <a:ext cx="2784942" cy="1900598"/>
      </dsp:txXfrm>
    </dsp:sp>
    <dsp:sp modelId="{CA9AB92B-1AA8-45A1-8600-E2AE64ED82F0}">
      <dsp:nvSpPr>
        <dsp:cNvPr id="0" name=""/>
        <dsp:cNvSpPr/>
      </dsp:nvSpPr>
      <dsp:spPr>
        <a:xfrm>
          <a:off x="369939" y="2823854"/>
          <a:ext cx="2988008" cy="2106234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smtClean="0">
              <a:solidFill>
                <a:schemeClr val="tx2">
                  <a:lumMod val="50000"/>
                </a:schemeClr>
              </a:solidFill>
            </a:rPr>
            <a:t>якщо ти побачиш, що хтось вчиняє злочин, то повинен про це негайно розповісти своїм батькам або дорослим чи зателефонувати до міліції;</a:t>
          </a:r>
          <a:endParaRPr lang="uk-UA" sz="18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72757" y="2926672"/>
        <a:ext cx="2782372" cy="1900598"/>
      </dsp:txXfrm>
    </dsp:sp>
    <dsp:sp modelId="{793DFD7A-2ABA-4033-A9CC-3F357AA40B13}">
      <dsp:nvSpPr>
        <dsp:cNvPr id="0" name=""/>
        <dsp:cNvSpPr/>
      </dsp:nvSpPr>
      <dsp:spPr>
        <a:xfrm>
          <a:off x="3560437" y="2823854"/>
          <a:ext cx="2990557" cy="2106234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smtClean="0">
              <a:solidFill>
                <a:schemeClr val="tx2">
                  <a:lumMod val="50000"/>
                </a:schemeClr>
              </a:solidFill>
            </a:rPr>
            <a:t>запам’ятай: ловити злочинців - це справа міліції, тому ти ні в якому разі не повинен сам цим займатися. Це може бути небезпечно!</a:t>
          </a:r>
          <a:endParaRPr lang="uk-UA" sz="18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663255" y="2926672"/>
        <a:ext cx="2784921" cy="19005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D14B8-0F30-4C1D-A7A2-A963990BDE7C}" type="datetimeFigureOut">
              <a:rPr lang="uk-UA" smtClean="0"/>
              <a:t>26.11.2014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09FE1-AF20-494C-8CD4-06E766F113E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47008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D14B8-0F30-4C1D-A7A2-A963990BDE7C}" type="datetimeFigureOut">
              <a:rPr lang="uk-UA" smtClean="0"/>
              <a:t>26.11.2014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09FE1-AF20-494C-8CD4-06E766F113E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4615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D14B8-0F30-4C1D-A7A2-A963990BDE7C}" type="datetimeFigureOut">
              <a:rPr lang="uk-UA" smtClean="0"/>
              <a:t>26.11.2014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09FE1-AF20-494C-8CD4-06E766F113E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1767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D14B8-0F30-4C1D-A7A2-A963990BDE7C}" type="datetimeFigureOut">
              <a:rPr lang="uk-UA" smtClean="0"/>
              <a:t>26.11.2014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09FE1-AF20-494C-8CD4-06E766F113E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0781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D14B8-0F30-4C1D-A7A2-A963990BDE7C}" type="datetimeFigureOut">
              <a:rPr lang="uk-UA" smtClean="0"/>
              <a:t>26.11.2014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09FE1-AF20-494C-8CD4-06E766F113E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6539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D14B8-0F30-4C1D-A7A2-A963990BDE7C}" type="datetimeFigureOut">
              <a:rPr lang="uk-UA" smtClean="0"/>
              <a:t>26.11.2014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09FE1-AF20-494C-8CD4-06E766F113E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115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D14B8-0F30-4C1D-A7A2-A963990BDE7C}" type="datetimeFigureOut">
              <a:rPr lang="uk-UA" smtClean="0"/>
              <a:t>26.11.2014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09FE1-AF20-494C-8CD4-06E766F113E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9326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D14B8-0F30-4C1D-A7A2-A963990BDE7C}" type="datetimeFigureOut">
              <a:rPr lang="uk-UA" smtClean="0"/>
              <a:t>26.11.2014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09FE1-AF20-494C-8CD4-06E766F113E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7153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D14B8-0F30-4C1D-A7A2-A963990BDE7C}" type="datetimeFigureOut">
              <a:rPr lang="uk-UA" smtClean="0"/>
              <a:t>26.11.2014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09FE1-AF20-494C-8CD4-06E766F113E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0800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D14B8-0F30-4C1D-A7A2-A963990BDE7C}" type="datetimeFigureOut">
              <a:rPr lang="uk-UA" smtClean="0"/>
              <a:t>26.11.2014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09FE1-AF20-494C-8CD4-06E766F113E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8218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D14B8-0F30-4C1D-A7A2-A963990BDE7C}" type="datetimeFigureOut">
              <a:rPr lang="uk-UA" smtClean="0"/>
              <a:t>26.11.2014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09FE1-AF20-494C-8CD4-06E766F113E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5747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D14B8-0F30-4C1D-A7A2-A963990BDE7C}" type="datetimeFigureOut">
              <a:rPr lang="uk-UA" smtClean="0"/>
              <a:t>26.11.2014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09FE1-AF20-494C-8CD4-06E766F113E4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4620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37567538"/>
              </p:ext>
            </p:extLst>
          </p:nvPr>
        </p:nvGraphicFramePr>
        <p:xfrm>
          <a:off x="0" y="128465"/>
          <a:ext cx="6741368" cy="3734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34858654"/>
              </p:ext>
            </p:extLst>
          </p:nvPr>
        </p:nvGraphicFramePr>
        <p:xfrm>
          <a:off x="12576" y="4505400"/>
          <a:ext cx="674136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08920" y="4288287"/>
            <a:ext cx="154817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uk-UA" sz="2400" b="1" cap="all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rPr>
              <a:t>ПОРАДИ</a:t>
            </a:r>
            <a:endParaRPr lang="uk-UA" sz="2400" b="1" cap="all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6560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167</Words>
  <Application>Microsoft Office PowerPoint</Application>
  <PresentationFormat>Лист A4 (210x297 мм)</PresentationFormat>
  <Paragraphs>10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Calibri</vt:lpstr>
      <vt:lpstr>Тема Office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YULIAN</dc:creator>
  <cp:lastModifiedBy>SCHOOL</cp:lastModifiedBy>
  <cp:revision>5</cp:revision>
  <cp:lastPrinted>2014-11-26T09:33:53Z</cp:lastPrinted>
  <dcterms:created xsi:type="dcterms:W3CDTF">2014-11-24T20:50:16Z</dcterms:created>
  <dcterms:modified xsi:type="dcterms:W3CDTF">2014-11-26T09:35:36Z</dcterms:modified>
</cp:coreProperties>
</file>