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0550924-52D6-4FC4-88C1-47E8AFA0B75E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2F58412-7209-44BB-B0FE-E33BE14694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0924-52D6-4FC4-88C1-47E8AFA0B75E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8412-7209-44BB-B0FE-E33BE14694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0924-52D6-4FC4-88C1-47E8AFA0B75E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8412-7209-44BB-B0FE-E33BE14694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0924-52D6-4FC4-88C1-47E8AFA0B75E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8412-7209-44BB-B0FE-E33BE14694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0924-52D6-4FC4-88C1-47E8AFA0B75E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8412-7209-44BB-B0FE-E33BE14694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0924-52D6-4FC4-88C1-47E8AFA0B75E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8412-7209-44BB-B0FE-E33BE14694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550924-52D6-4FC4-88C1-47E8AFA0B75E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F58412-7209-44BB-B0FE-E33BE14694D3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0550924-52D6-4FC4-88C1-47E8AFA0B75E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2F58412-7209-44BB-B0FE-E33BE14694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0924-52D6-4FC4-88C1-47E8AFA0B75E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8412-7209-44BB-B0FE-E33BE14694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0924-52D6-4FC4-88C1-47E8AFA0B75E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8412-7209-44BB-B0FE-E33BE14694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0924-52D6-4FC4-88C1-47E8AFA0B75E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8412-7209-44BB-B0FE-E33BE14694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0550924-52D6-4FC4-88C1-47E8AFA0B75E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2F58412-7209-44BB-B0FE-E33BE14694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Утилізація тари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Підготував Гуменюк Владислава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Мет</a:t>
            </a:r>
            <a:r>
              <a:rPr lang="en-US" dirty="0" smtClean="0"/>
              <a:t>a: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</a:t>
            </a:r>
            <a:r>
              <a:rPr lang="uk-UA" dirty="0" err="1" smtClean="0"/>
              <a:t>ізнатися</a:t>
            </a:r>
            <a:r>
              <a:rPr lang="uk-UA" dirty="0" smtClean="0"/>
              <a:t> про утилізацію пари.</a:t>
            </a:r>
          </a:p>
          <a:p>
            <a:r>
              <a:rPr lang="uk-UA" dirty="0" smtClean="0"/>
              <a:t>Дізнатися скільки видів утилізації.</a:t>
            </a:r>
          </a:p>
          <a:p>
            <a:r>
              <a:rPr lang="uk-UA" dirty="0" smtClean="0"/>
              <a:t>Які правоохоронні стандарти.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Утилізація тари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err="1" smtClean="0"/>
              <a:t>Утилізація</a:t>
            </a:r>
            <a:r>
              <a:rPr lang="ru-RU" dirty="0" smtClean="0"/>
              <a:t> </a:t>
            </a:r>
            <a:r>
              <a:rPr lang="ru-RU" dirty="0" err="1"/>
              <a:t>тари</a:t>
            </a:r>
            <a:r>
              <a:rPr lang="ru-RU" dirty="0"/>
              <a:t> –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 smtClean="0"/>
              <a:t>відповідальне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підприємств</a:t>
            </a:r>
            <a:r>
              <a:rPr lang="ru-RU" dirty="0"/>
              <a:t> </a:t>
            </a:r>
            <a:r>
              <a:rPr lang="ru-RU" dirty="0" err="1"/>
              <a:t>хімічної</a:t>
            </a:r>
            <a:r>
              <a:rPr lang="ru-RU" dirty="0"/>
              <a:t>, </a:t>
            </a:r>
            <a:r>
              <a:rPr lang="ru-RU" dirty="0" err="1"/>
              <a:t>сільськогосподарської</a:t>
            </a:r>
            <a:r>
              <a:rPr lang="ru-RU" dirty="0"/>
              <a:t>, </a:t>
            </a:r>
            <a:r>
              <a:rPr lang="ru-RU" dirty="0" err="1"/>
              <a:t>промислової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та </a:t>
            </a:r>
            <a:r>
              <a:rPr lang="ru-RU" dirty="0" err="1"/>
              <a:t>діяльності</a:t>
            </a:r>
            <a:r>
              <a:rPr lang="ru-RU" dirty="0"/>
              <a:t>. Тара,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утилізації</a:t>
            </a:r>
            <a:r>
              <a:rPr lang="ru-RU" dirty="0"/>
              <a:t>,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забруднені</a:t>
            </a:r>
            <a:r>
              <a:rPr lang="ru-RU" dirty="0"/>
              <a:t> </a:t>
            </a:r>
            <a:r>
              <a:rPr lang="ru-RU" dirty="0" err="1"/>
              <a:t>небезпечними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 </a:t>
            </a:r>
            <a:r>
              <a:rPr lang="ru-RU" dirty="0" err="1"/>
              <a:t>пакувальні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складаються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використанні</a:t>
            </a:r>
            <a:r>
              <a:rPr lang="ru-RU" dirty="0"/>
              <a:t> повторно.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утилізації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скло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пластмаси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папір</a:t>
            </a:r>
            <a:r>
              <a:rPr lang="ru-RU" dirty="0"/>
              <a:t>, картон;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поліпропілен</a:t>
            </a:r>
            <a:r>
              <a:rPr lang="ru-RU" dirty="0"/>
              <a:t>, </a:t>
            </a:r>
            <a:r>
              <a:rPr lang="ru-RU" dirty="0" err="1"/>
              <a:t>полівінілхлорид</a:t>
            </a:r>
            <a:r>
              <a:rPr lang="ru-RU" dirty="0"/>
              <a:t>,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полімерні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– лотки, </a:t>
            </a:r>
            <a:r>
              <a:rPr lang="ru-RU" dirty="0" err="1"/>
              <a:t>блістери</a:t>
            </a:r>
            <a:r>
              <a:rPr lang="ru-RU" dirty="0"/>
              <a:t>, </a:t>
            </a:r>
            <a:r>
              <a:rPr lang="ru-RU" dirty="0" err="1"/>
              <a:t>пакети</a:t>
            </a:r>
            <a:r>
              <a:rPr lang="ru-RU" dirty="0"/>
              <a:t>, </a:t>
            </a:r>
            <a:r>
              <a:rPr lang="ru-RU" dirty="0" err="1"/>
              <a:t>целофан</a:t>
            </a:r>
            <a:r>
              <a:rPr lang="ru-RU" dirty="0"/>
              <a:t>, </a:t>
            </a:r>
            <a:r>
              <a:rPr lang="ru-RU" dirty="0" err="1"/>
              <a:t>мішки</a:t>
            </a:r>
            <a:r>
              <a:rPr lang="ru-RU" dirty="0"/>
              <a:t>, </a:t>
            </a:r>
            <a:r>
              <a:rPr lang="ru-RU" dirty="0" err="1"/>
              <a:t>пляшки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металеві</a:t>
            </a:r>
            <a:r>
              <a:rPr lang="ru-RU" dirty="0" smtClean="0"/>
              <a:t> </a:t>
            </a:r>
            <a:r>
              <a:rPr lang="ru-RU" dirty="0" err="1"/>
              <a:t>бляшанки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з-під</a:t>
            </a:r>
            <a:r>
              <a:rPr lang="ru-RU" dirty="0"/>
              <a:t> </a:t>
            </a:r>
            <a:r>
              <a:rPr lang="ru-RU" dirty="0" err="1"/>
              <a:t>фарб</a:t>
            </a:r>
            <a:r>
              <a:rPr lang="ru-RU" dirty="0"/>
              <a:t> та </a:t>
            </a:r>
            <a:r>
              <a:rPr lang="ru-RU" dirty="0" err="1"/>
              <a:t>лаків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Правоохоронні стандарти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Утилізація</a:t>
            </a:r>
            <a:r>
              <a:rPr lang="ru-RU" dirty="0" smtClean="0"/>
              <a:t> </a:t>
            </a:r>
            <a:r>
              <a:rPr lang="ru-RU" dirty="0" err="1" smtClean="0"/>
              <a:t>тари</a:t>
            </a:r>
            <a:r>
              <a:rPr lang="ru-RU" dirty="0" smtClean="0"/>
              <a:t> 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відповідати</a:t>
            </a:r>
            <a:r>
              <a:rPr lang="ru-RU" dirty="0" smtClean="0"/>
              <a:t> </a:t>
            </a:r>
            <a:r>
              <a:rPr lang="ru-RU" dirty="0" err="1" smtClean="0"/>
              <a:t>державним</a:t>
            </a:r>
            <a:r>
              <a:rPr lang="ru-RU" dirty="0" smtClean="0"/>
              <a:t> </a:t>
            </a:r>
            <a:r>
              <a:rPr lang="ru-RU" dirty="0" err="1" smtClean="0"/>
              <a:t>природоохоронним</a:t>
            </a:r>
            <a:r>
              <a:rPr lang="ru-RU" dirty="0" smtClean="0"/>
              <a:t> стандартам,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сортування</a:t>
            </a:r>
            <a:r>
              <a:rPr lang="ru-RU" dirty="0" smtClean="0"/>
              <a:t> </a:t>
            </a:r>
            <a:r>
              <a:rPr lang="ru-RU" dirty="0" err="1" smtClean="0"/>
              <a:t>відходів</a:t>
            </a:r>
            <a:r>
              <a:rPr lang="ru-RU" dirty="0" smtClean="0"/>
              <a:t> – </a:t>
            </a:r>
            <a:r>
              <a:rPr lang="ru-RU" dirty="0" err="1" smtClean="0"/>
              <a:t>є</a:t>
            </a:r>
            <a:r>
              <a:rPr lang="ru-RU" dirty="0" smtClean="0"/>
              <a:t> перший </a:t>
            </a:r>
            <a:r>
              <a:rPr lang="ru-RU" dirty="0" err="1" smtClean="0"/>
              <a:t>крок</a:t>
            </a:r>
            <a:r>
              <a:rPr lang="ru-RU" dirty="0" smtClean="0"/>
              <a:t> до </a:t>
            </a:r>
            <a:r>
              <a:rPr lang="ru-RU" dirty="0" err="1" smtClean="0"/>
              <a:t>європейського</a:t>
            </a:r>
            <a:r>
              <a:rPr lang="ru-RU" dirty="0" smtClean="0"/>
              <a:t> способу </a:t>
            </a:r>
            <a:r>
              <a:rPr lang="ru-RU" dirty="0" err="1" smtClean="0"/>
              <a:t>розумного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а </a:t>
            </a:r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err="1" smtClean="0"/>
              <a:t>крок</a:t>
            </a:r>
            <a:r>
              <a:rPr lang="ru-RU" dirty="0" smtClean="0"/>
              <a:t> – </a:t>
            </a:r>
            <a:r>
              <a:rPr lang="ru-RU" dirty="0" err="1" smtClean="0"/>
              <a:t>утилізація</a:t>
            </a:r>
            <a:r>
              <a:rPr lang="ru-RU" dirty="0" smtClean="0"/>
              <a:t> </a:t>
            </a:r>
            <a:r>
              <a:rPr lang="ru-RU" dirty="0" err="1" smtClean="0"/>
              <a:t>тари</a:t>
            </a:r>
            <a:r>
              <a:rPr lang="ru-RU" dirty="0" smtClean="0"/>
              <a:t> на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підприємствах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переробки</a:t>
            </a:r>
            <a:r>
              <a:rPr lang="ru-RU" dirty="0" smtClean="0"/>
              <a:t> </a:t>
            </a:r>
            <a:r>
              <a:rPr lang="ru-RU" dirty="0" err="1" smtClean="0"/>
              <a:t>вторинної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. </a:t>
            </a:r>
            <a:r>
              <a:rPr lang="ru-RU" dirty="0" err="1" smtClean="0"/>
              <a:t>Небезпечними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навіть</a:t>
            </a:r>
            <a:r>
              <a:rPr lang="ru-RU" dirty="0" smtClean="0"/>
              <a:t> не </a:t>
            </a:r>
            <a:r>
              <a:rPr lang="ru-RU" dirty="0" err="1" smtClean="0"/>
              <a:t>стільки</a:t>
            </a:r>
            <a:r>
              <a:rPr lang="ru-RU" dirty="0" smtClean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 </a:t>
            </a:r>
            <a:r>
              <a:rPr lang="ru-RU" dirty="0" err="1" smtClean="0"/>
              <a:t>тари</a:t>
            </a:r>
            <a:r>
              <a:rPr lang="ru-RU" dirty="0" smtClean="0"/>
              <a:t>,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нанесені</a:t>
            </a:r>
            <a:r>
              <a:rPr lang="ru-RU" dirty="0" smtClean="0"/>
              <a:t> на них </a:t>
            </a:r>
            <a:r>
              <a:rPr lang="ru-RU" dirty="0" err="1" smtClean="0"/>
              <a:t>токсичні</a:t>
            </a:r>
            <a:r>
              <a:rPr lang="ru-RU" dirty="0" smtClean="0"/>
              <a:t> </a:t>
            </a:r>
            <a:r>
              <a:rPr lang="ru-RU" dirty="0" err="1" smtClean="0"/>
              <a:t>фарби</a:t>
            </a:r>
            <a:r>
              <a:rPr lang="ru-RU" dirty="0" smtClean="0"/>
              <a:t>, </a:t>
            </a:r>
            <a:r>
              <a:rPr lang="ru-RU" dirty="0" err="1" smtClean="0"/>
              <a:t>плівки</a:t>
            </a:r>
            <a:r>
              <a:rPr lang="ru-RU" dirty="0" smtClean="0"/>
              <a:t>, наклейки, лаки,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розпаду</a:t>
            </a:r>
            <a:r>
              <a:rPr lang="ru-RU" dirty="0" smtClean="0"/>
              <a:t> </a:t>
            </a:r>
            <a:r>
              <a:rPr lang="ru-RU" dirty="0" err="1" smtClean="0"/>
              <a:t>вивільняють</a:t>
            </a:r>
            <a:r>
              <a:rPr lang="ru-RU" dirty="0" smtClean="0"/>
              <a:t> у </a:t>
            </a:r>
            <a:r>
              <a:rPr lang="ru-RU" dirty="0" err="1" smtClean="0"/>
              <a:t>відкритий</a:t>
            </a:r>
            <a:r>
              <a:rPr lang="ru-RU" dirty="0" smtClean="0"/>
              <a:t> </a:t>
            </a:r>
            <a:r>
              <a:rPr lang="ru-RU" dirty="0" err="1" smtClean="0"/>
              <a:t>простір</a:t>
            </a:r>
            <a:r>
              <a:rPr lang="ru-RU" dirty="0" smtClean="0"/>
              <a:t> </a:t>
            </a:r>
            <a:r>
              <a:rPr lang="ru-RU" dirty="0" err="1" smtClean="0"/>
              <a:t>отруйні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забруднити</a:t>
            </a:r>
            <a:r>
              <a:rPr lang="ru-RU" dirty="0" smtClean="0"/>
              <a:t> </a:t>
            </a:r>
            <a:r>
              <a:rPr lang="ru-RU" dirty="0" err="1" smtClean="0"/>
              <a:t>сотні</a:t>
            </a:r>
            <a:r>
              <a:rPr lang="ru-RU" dirty="0" smtClean="0"/>
              <a:t> </a:t>
            </a:r>
            <a:r>
              <a:rPr lang="ru-RU" dirty="0" err="1" smtClean="0"/>
              <a:t>кубів</a:t>
            </a:r>
            <a:r>
              <a:rPr lang="ru-RU" dirty="0" smtClean="0"/>
              <a:t> </a:t>
            </a:r>
            <a:r>
              <a:rPr lang="ru-RU" dirty="0" err="1" smtClean="0"/>
              <a:t>ґрунту</a:t>
            </a:r>
            <a:r>
              <a:rPr lang="ru-RU" dirty="0" smtClean="0"/>
              <a:t> та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геохімічний</a:t>
            </a:r>
            <a:r>
              <a:rPr lang="ru-RU" dirty="0" smtClean="0"/>
              <a:t> склад. </a:t>
            </a:r>
            <a:r>
              <a:rPr lang="ru-RU" dirty="0" err="1" smtClean="0"/>
              <a:t>Нераціональне</a:t>
            </a:r>
            <a:r>
              <a:rPr lang="ru-RU" dirty="0" smtClean="0"/>
              <a:t> </a:t>
            </a:r>
            <a:r>
              <a:rPr lang="ru-RU" dirty="0" err="1" smtClean="0"/>
              <a:t>спалювання</a:t>
            </a:r>
            <a:r>
              <a:rPr lang="ru-RU" dirty="0" smtClean="0"/>
              <a:t> </a:t>
            </a:r>
            <a:r>
              <a:rPr lang="ru-RU" dirty="0" err="1" smtClean="0"/>
              <a:t>тари</a:t>
            </a:r>
            <a:r>
              <a:rPr lang="ru-RU" dirty="0" smtClean="0"/>
              <a:t>,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розуміють</a:t>
            </a:r>
            <a:r>
              <a:rPr lang="ru-RU" dirty="0" smtClean="0"/>
              <a:t> </a:t>
            </a:r>
            <a:r>
              <a:rPr lang="ru-RU" dirty="0" err="1" smtClean="0"/>
              <a:t>утилізацію</a:t>
            </a:r>
            <a:r>
              <a:rPr lang="ru-RU" dirty="0" smtClean="0"/>
              <a:t> </a:t>
            </a:r>
            <a:r>
              <a:rPr lang="ru-RU" dirty="0" err="1" smtClean="0"/>
              <a:t>тари</a:t>
            </a:r>
            <a:r>
              <a:rPr lang="ru-RU" dirty="0" smtClean="0"/>
              <a:t>,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призводити</a:t>
            </a:r>
            <a:r>
              <a:rPr lang="ru-RU" dirty="0" smtClean="0"/>
              <a:t> до </a:t>
            </a:r>
            <a:r>
              <a:rPr lang="ru-RU" dirty="0" err="1" smtClean="0"/>
              <a:t>викиду</a:t>
            </a:r>
            <a:r>
              <a:rPr lang="ru-RU" dirty="0" smtClean="0"/>
              <a:t> </a:t>
            </a:r>
            <a:r>
              <a:rPr lang="ru-RU" dirty="0" err="1" smtClean="0"/>
              <a:t>значної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токсичних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у </a:t>
            </a:r>
            <a:r>
              <a:rPr lang="ru-RU" dirty="0" err="1" smtClean="0"/>
              <a:t>повітря</a:t>
            </a:r>
            <a:r>
              <a:rPr lang="ru-RU" dirty="0" smtClean="0"/>
              <a:t> та </a:t>
            </a:r>
            <a:r>
              <a:rPr lang="ru-RU" dirty="0" err="1" smtClean="0"/>
              <a:t>знищення</a:t>
            </a:r>
            <a:r>
              <a:rPr lang="ru-RU" dirty="0" smtClean="0"/>
              <a:t> </a:t>
            </a:r>
            <a:r>
              <a:rPr lang="ru-RU" dirty="0" err="1" smtClean="0"/>
              <a:t>сировини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підлягає</a:t>
            </a:r>
            <a:r>
              <a:rPr lang="ru-RU" dirty="0" smtClean="0"/>
              <a:t> </a:t>
            </a:r>
            <a:r>
              <a:rPr lang="ru-RU" dirty="0" err="1" smtClean="0"/>
              <a:t>рециклінгу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Таким чином,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належна</a:t>
            </a:r>
            <a:r>
              <a:rPr lang="ru-RU" dirty="0" smtClean="0"/>
              <a:t> </a:t>
            </a:r>
            <a:r>
              <a:rPr lang="ru-RU" dirty="0" err="1" smtClean="0"/>
              <a:t>утилізація</a:t>
            </a:r>
            <a:r>
              <a:rPr lang="ru-RU" dirty="0" smtClean="0"/>
              <a:t> </a:t>
            </a:r>
            <a:r>
              <a:rPr lang="ru-RU" dirty="0" err="1" smtClean="0"/>
              <a:t>тари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проходить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залученням</a:t>
            </a:r>
            <a:r>
              <a:rPr lang="ru-RU" dirty="0" smtClean="0"/>
              <a:t> </a:t>
            </a:r>
            <a:r>
              <a:rPr lang="ru-RU" dirty="0" err="1" smtClean="0"/>
              <a:t>компаній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утилізації</a:t>
            </a:r>
            <a:r>
              <a:rPr lang="ru-RU" dirty="0" smtClean="0"/>
              <a:t> </a:t>
            </a:r>
            <a:r>
              <a:rPr lang="ru-RU" dirty="0" err="1" smtClean="0"/>
              <a:t>небезпечних</a:t>
            </a:r>
            <a:r>
              <a:rPr lang="ru-RU" dirty="0" smtClean="0"/>
              <a:t> </a:t>
            </a:r>
            <a:r>
              <a:rPr lang="ru-RU" dirty="0" err="1" smtClean="0"/>
              <a:t>відходів</a:t>
            </a:r>
            <a:r>
              <a:rPr lang="ru-RU" dirty="0" smtClean="0"/>
              <a:t>,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останніх</a:t>
            </a:r>
            <a:r>
              <a:rPr lang="ru-RU" dirty="0" smtClean="0"/>
              <a:t> </a:t>
            </a:r>
            <a:r>
              <a:rPr lang="ru-RU" dirty="0" err="1" smtClean="0"/>
              <a:t>екологічних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 –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єдино</a:t>
            </a:r>
            <a:r>
              <a:rPr lang="ru-RU" dirty="0" smtClean="0"/>
              <a:t> </a:t>
            </a:r>
            <a:r>
              <a:rPr lang="ru-RU" dirty="0" err="1" smtClean="0"/>
              <a:t>правильним</a:t>
            </a:r>
            <a:r>
              <a:rPr lang="ru-RU" dirty="0" smtClean="0"/>
              <a:t> </a:t>
            </a:r>
            <a:r>
              <a:rPr lang="ru-RU" dirty="0" err="1" smtClean="0"/>
              <a:t>варіантом</a:t>
            </a:r>
            <a:r>
              <a:rPr lang="ru-RU" dirty="0" smtClean="0"/>
              <a:t> </a:t>
            </a:r>
            <a:r>
              <a:rPr lang="ru-RU" dirty="0" err="1" smtClean="0"/>
              <a:t>позбавлення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тари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таких </a:t>
            </a:r>
            <a:r>
              <a:rPr lang="ru-RU" dirty="0" err="1" smtClean="0"/>
              <a:t>небезпечних</a:t>
            </a:r>
            <a:r>
              <a:rPr lang="ru-RU" dirty="0" smtClean="0"/>
              <a:t> </a:t>
            </a:r>
            <a:r>
              <a:rPr lang="ru-RU" dirty="0" err="1" smtClean="0"/>
              <a:t>відходів</a:t>
            </a:r>
            <a:r>
              <a:rPr lang="ru-RU" dirty="0" smtClean="0"/>
              <a:t> як </a:t>
            </a:r>
            <a:r>
              <a:rPr lang="ru-RU" dirty="0" err="1" smtClean="0"/>
              <a:t>забруднена</a:t>
            </a:r>
            <a:r>
              <a:rPr lang="ru-RU" dirty="0" smtClean="0"/>
              <a:t> пестицидами, </a:t>
            </a:r>
            <a:r>
              <a:rPr lang="ru-RU" dirty="0" err="1" smtClean="0"/>
              <a:t>агрохімікатами</a:t>
            </a:r>
            <a:r>
              <a:rPr lang="ru-RU" dirty="0" smtClean="0"/>
              <a:t>, </a:t>
            </a:r>
            <a:r>
              <a:rPr lang="ru-RU" dirty="0" err="1" smtClean="0"/>
              <a:t>фарбами</a:t>
            </a:r>
            <a:r>
              <a:rPr lang="ru-RU" dirty="0" smtClean="0"/>
              <a:t>, лаками, </a:t>
            </a:r>
            <a:r>
              <a:rPr lang="ru-RU" dirty="0" err="1" smtClean="0"/>
              <a:t>хімічними</a:t>
            </a:r>
            <a:r>
              <a:rPr lang="ru-RU" dirty="0" smtClean="0"/>
              <a:t> </a:t>
            </a:r>
            <a:r>
              <a:rPr lang="ru-RU" dirty="0" err="1" smtClean="0"/>
              <a:t>речовинами</a:t>
            </a:r>
            <a:r>
              <a:rPr lang="ru-RU" dirty="0" smtClean="0"/>
              <a:t> </a:t>
            </a:r>
            <a:r>
              <a:rPr lang="ru-RU" dirty="0" err="1" smtClean="0"/>
              <a:t>використана</a:t>
            </a:r>
            <a:r>
              <a:rPr lang="ru-RU" dirty="0" smtClean="0"/>
              <a:t> тара, </a:t>
            </a:r>
            <a:r>
              <a:rPr lang="ru-RU" dirty="0" err="1" smtClean="0"/>
              <a:t>пакування</a:t>
            </a:r>
            <a:r>
              <a:rPr lang="ru-RU" dirty="0" smtClean="0"/>
              <a:t>, </a:t>
            </a:r>
            <a:r>
              <a:rPr lang="ru-RU" dirty="0" err="1" smtClean="0"/>
              <a:t>обгортки</a:t>
            </a:r>
            <a:r>
              <a:rPr lang="ru-RU" dirty="0" smtClean="0"/>
              <a:t>,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</TotalTime>
  <Words>130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Утилізація тари</vt:lpstr>
      <vt:lpstr>Метa:</vt:lpstr>
      <vt:lpstr>Утилізація тари</vt:lpstr>
      <vt:lpstr>Види утилізації</vt:lpstr>
      <vt:lpstr>Правоохоронні стандарти</vt:lpstr>
      <vt:lpstr>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Утилізація тари</dc:title>
  <dc:creator>admin</dc:creator>
  <cp:lastModifiedBy>admin</cp:lastModifiedBy>
  <cp:revision>1</cp:revision>
  <dcterms:created xsi:type="dcterms:W3CDTF">2020-05-17T13:39:38Z</dcterms:created>
  <dcterms:modified xsi:type="dcterms:W3CDTF">2020-05-17T13:45:48Z</dcterms:modified>
</cp:coreProperties>
</file>