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3EC3C54-8CA7-49E6-92DF-393539BFEE1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4758F3F-772F-42B5-9A27-8109D41B4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1470025"/>
          </a:xfrm>
        </p:spPr>
        <p:txBody>
          <a:bodyPr/>
          <a:lstStyle/>
          <a:p>
            <a:r>
              <a:rPr lang="uk-UA" dirty="0" smtClean="0"/>
              <a:t>Сім нових чудес 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517232"/>
            <a:ext cx="6400800" cy="1752600"/>
          </a:xfrm>
        </p:spPr>
        <p:txBody>
          <a:bodyPr/>
          <a:lstStyle/>
          <a:p>
            <a:r>
              <a:rPr lang="uk-UA" dirty="0" smtClean="0"/>
              <a:t>Підготував Гуменюк Владислав</a:t>
            </a:r>
            <a:endParaRPr lang="ru-RU" dirty="0"/>
          </a:p>
        </p:txBody>
      </p:sp>
      <p:pic>
        <p:nvPicPr>
          <p:cNvPr id="5" name="Рисунок 4" descr="300px-New_7_Wonders_Winn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132856"/>
            <a:ext cx="6159780" cy="271030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Великий </a:t>
            </a:r>
            <a:r>
              <a:rPr lang="ru-RU" sz="4800" dirty="0" err="1" smtClean="0"/>
              <a:t>китайський</a:t>
            </a:r>
            <a:r>
              <a:rPr lang="ru-RU" sz="4800" dirty="0" smtClean="0"/>
              <a:t> </a:t>
            </a:r>
            <a:r>
              <a:rPr lang="ru-RU" sz="4800" dirty="0" err="1" smtClean="0"/>
              <a:t>мур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vi-VN" dirty="0" smtClean="0"/>
              <a:t>Вели́кий кита́йський мур </a:t>
            </a:r>
            <a:r>
              <a:rPr lang="en-US" dirty="0" smtClean="0"/>
              <a:t> — </a:t>
            </a:r>
            <a:r>
              <a:rPr lang="vi-VN" dirty="0" smtClean="0"/>
              <a:t>низка кам'яних</a:t>
            </a:r>
            <a:r>
              <a:rPr lang="uk-UA" dirty="0" smtClean="0"/>
              <a:t> </a:t>
            </a:r>
            <a:r>
              <a:rPr lang="vi-VN" dirty="0" smtClean="0"/>
              <a:t>земляних укріплень у північній частині Китаю, збудованих з метою захисту північних кордонів Китайської імперії від вторгнень різних кочових племен.</a:t>
            </a:r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err="1" smtClean="0"/>
              <a:t>Найстаріша</a:t>
            </a:r>
            <a:r>
              <a:rPr lang="ru-RU" dirty="0" smtClean="0"/>
              <a:t> </a:t>
            </a:r>
            <a:r>
              <a:rPr lang="ru-RU" dirty="0" err="1"/>
              <a:t>частина</a:t>
            </a:r>
            <a:r>
              <a:rPr lang="ru-RU" dirty="0"/>
              <a:t> муру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збудована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</a:t>
            </a:r>
            <a:r>
              <a:rPr lang="ru-RU" dirty="0" err="1"/>
              <a:t>сьомому</a:t>
            </a:r>
            <a:r>
              <a:rPr lang="ru-RU" dirty="0"/>
              <a:t> </a:t>
            </a:r>
            <a:r>
              <a:rPr lang="ru-RU" dirty="0" err="1"/>
              <a:t>столітті</a:t>
            </a:r>
            <a:r>
              <a:rPr lang="ru-RU" dirty="0"/>
              <a:t> до н. е.</a:t>
            </a:r>
            <a:endParaRPr lang="ru-RU" dirty="0" smtClean="0"/>
          </a:p>
        </p:txBody>
      </p:sp>
      <p:pic>
        <p:nvPicPr>
          <p:cNvPr id="4" name="Рисунок 3" descr="300px-The_Great_Wall_of_China_at_Jinshanl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159597"/>
            <a:ext cx="4067944" cy="2698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399032"/>
          </a:xfrm>
        </p:spPr>
        <p:txBody>
          <a:bodyPr/>
          <a:lstStyle/>
          <a:p>
            <a:r>
              <a:rPr lang="ru-RU" dirty="0" smtClean="0"/>
              <a:t>Петра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484784"/>
            <a:ext cx="6804248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Петра </a:t>
            </a:r>
            <a:r>
              <a:rPr lang="uk-UA" dirty="0" smtClean="0"/>
              <a:t>-</a:t>
            </a:r>
            <a:r>
              <a:rPr lang="el-GR" dirty="0" smtClean="0"/>
              <a:t> </a:t>
            </a:r>
            <a:r>
              <a:rPr lang="ru-RU" dirty="0" err="1" smtClean="0"/>
              <a:t>давнє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на </a:t>
            </a:r>
            <a:r>
              <a:rPr lang="ru-RU" dirty="0" err="1" smtClean="0"/>
              <a:t>півдні</a:t>
            </a:r>
            <a:r>
              <a:rPr lang="ru-RU" dirty="0" smtClean="0"/>
              <a:t> </a:t>
            </a:r>
            <a:r>
              <a:rPr lang="ru-RU" dirty="0" err="1" smtClean="0"/>
              <a:t>Йорданії</a:t>
            </a:r>
            <a:r>
              <a:rPr lang="ru-RU" dirty="0" smtClean="0"/>
              <a:t>. В </a:t>
            </a:r>
            <a:r>
              <a:rPr lang="ru-RU" dirty="0" err="1" smtClean="0"/>
              <a:t>минулому</a:t>
            </a:r>
            <a:r>
              <a:rPr lang="ru-RU" dirty="0" smtClean="0"/>
              <a:t> </a:t>
            </a:r>
            <a:r>
              <a:rPr lang="ru-RU" dirty="0" err="1" smtClean="0"/>
              <a:t>столиця</a:t>
            </a:r>
            <a:r>
              <a:rPr lang="ru-RU" dirty="0" smtClean="0"/>
              <a:t> </a:t>
            </a:r>
            <a:r>
              <a:rPr lang="ru-RU" dirty="0" err="1" smtClean="0"/>
              <a:t>Ідумеї</a:t>
            </a:r>
            <a:r>
              <a:rPr lang="ru-RU" dirty="0" smtClean="0"/>
              <a:t> (</a:t>
            </a:r>
            <a:r>
              <a:rPr lang="ru-RU" dirty="0" err="1" smtClean="0"/>
              <a:t>Едома</a:t>
            </a:r>
            <a:r>
              <a:rPr lang="ru-RU" dirty="0" smtClean="0"/>
              <a:t>),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столиця</a:t>
            </a:r>
            <a:r>
              <a:rPr lang="ru-RU" dirty="0" smtClean="0"/>
              <a:t> </a:t>
            </a:r>
            <a:r>
              <a:rPr lang="ru-RU" dirty="0" err="1" smtClean="0"/>
              <a:t>Набатейського</a:t>
            </a:r>
            <a:r>
              <a:rPr lang="ru-RU" dirty="0" smtClean="0"/>
              <a:t> царства.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сторіччя</a:t>
            </a:r>
            <a:r>
              <a:rPr lang="ru-RU" dirty="0" smtClean="0"/>
              <a:t> Петра стала </a:t>
            </a:r>
            <a:r>
              <a:rPr lang="ru-RU" dirty="0" err="1" smtClean="0"/>
              <a:t>найпопулярнішою</a:t>
            </a:r>
            <a:r>
              <a:rPr lang="ru-RU" dirty="0" smtClean="0"/>
              <a:t> в </a:t>
            </a:r>
            <a:r>
              <a:rPr lang="ru-RU" dirty="0" err="1" smtClean="0"/>
              <a:t>Йорданії</a:t>
            </a:r>
            <a:r>
              <a:rPr lang="ru-RU" dirty="0" smtClean="0"/>
              <a:t> </a:t>
            </a:r>
            <a:r>
              <a:rPr lang="ru-RU" dirty="0" err="1" smtClean="0"/>
              <a:t>історичною</a:t>
            </a:r>
            <a:r>
              <a:rPr lang="ru-RU" dirty="0" smtClean="0"/>
              <a:t> </a:t>
            </a:r>
            <a:r>
              <a:rPr lang="ru-RU" dirty="0" err="1" smtClean="0"/>
              <a:t>пам'яткою</a:t>
            </a:r>
            <a:r>
              <a:rPr lang="ru-RU" dirty="0" smtClean="0"/>
              <a:t>, а в 2007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обрана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 семи </a:t>
            </a:r>
            <a:r>
              <a:rPr lang="ru-RU" dirty="0" err="1" smtClean="0"/>
              <a:t>нових</a:t>
            </a:r>
            <a:r>
              <a:rPr lang="ru-RU" dirty="0" smtClean="0"/>
              <a:t> «чудес </a:t>
            </a:r>
            <a:r>
              <a:rPr lang="ru-RU" dirty="0" err="1" smtClean="0"/>
              <a:t>світу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4" name="Рисунок 3" descr="250px-Al_Khazneh_Petra_edit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2616969" cy="4365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Тадж-Махал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vi-VN" dirty="0" smtClean="0"/>
              <a:t>Тадж-Махал</a:t>
            </a:r>
            <a:r>
              <a:rPr lang="vi-VN" dirty="0" smtClean="0"/>
              <a:t> — монумент, розташований за два кілометри від міста Аґра (Індія), на березі річки Джамна. Збудований імператором Шах Джахан Мугалом як мавзолей для своєї перської дружини Мумтаз-Махал (в дівоцтві Арумад Бану Бегум), також відомої як Мутмаз-Ул-Замані, племінниці впливового царедворця при дворі індійського правителя. Будівництво зайняло 22 роки (з 1630 по 1652 рік).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Колізей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Колізей</a:t>
            </a:r>
            <a:r>
              <a:rPr lang="ru-RU" dirty="0" smtClean="0"/>
              <a:t> (лат. С</a:t>
            </a:r>
            <a:r>
              <a:rPr lang="en-US" dirty="0" err="1" smtClean="0"/>
              <a:t>olosseum</a:t>
            </a:r>
            <a:r>
              <a:rPr lang="en-US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амфітеатр</a:t>
            </a:r>
            <a:r>
              <a:rPr lang="ru-RU" dirty="0" smtClean="0"/>
              <a:t> </a:t>
            </a:r>
            <a:r>
              <a:rPr lang="ru-RU" dirty="0" err="1" smtClean="0"/>
              <a:t>Флавіїв</a:t>
            </a:r>
            <a:r>
              <a:rPr lang="ru-RU" dirty="0" smtClean="0"/>
              <a:t> (лат. </a:t>
            </a:r>
            <a:r>
              <a:rPr lang="en-US" dirty="0" err="1" smtClean="0"/>
              <a:t>Amphitheatrum</a:t>
            </a:r>
            <a:r>
              <a:rPr lang="en-US" dirty="0" smtClean="0"/>
              <a:t> </a:t>
            </a:r>
            <a:r>
              <a:rPr lang="en-US" dirty="0" err="1" smtClean="0"/>
              <a:t>Flavium</a:t>
            </a:r>
            <a:r>
              <a:rPr lang="en-US" dirty="0" smtClean="0"/>
              <a:t>) — </a:t>
            </a:r>
            <a:r>
              <a:rPr lang="ru-RU" dirty="0" err="1" smtClean="0"/>
              <a:t>амфітеатр</a:t>
            </a:r>
            <a:r>
              <a:rPr lang="ru-RU" dirty="0" smtClean="0"/>
              <a:t>, </a:t>
            </a:r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 </a:t>
            </a:r>
            <a:r>
              <a:rPr lang="ru-RU" dirty="0" err="1" smtClean="0"/>
              <a:t>Стародавнього</a:t>
            </a:r>
            <a:r>
              <a:rPr lang="ru-RU" dirty="0" smtClean="0"/>
              <a:t> Риму,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найграндіозніших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 </a:t>
            </a:r>
            <a:r>
              <a:rPr lang="ru-RU" dirty="0" err="1" smtClean="0"/>
              <a:t>Стародавнього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збереглися</a:t>
            </a:r>
            <a:r>
              <a:rPr lang="ru-RU" dirty="0" smtClean="0"/>
              <a:t> до </a:t>
            </a:r>
            <a:r>
              <a:rPr lang="ru-RU" dirty="0" err="1" smtClean="0"/>
              <a:t>нашого</a:t>
            </a:r>
            <a:r>
              <a:rPr lang="ru-RU" dirty="0" smtClean="0"/>
              <a:t> часу[2].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Римі</a:t>
            </a:r>
            <a:r>
              <a:rPr lang="ru-RU" dirty="0" smtClean="0"/>
              <a:t>, 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dirty="0" err="1" smtClean="0"/>
              <a:t>Палатинським</a:t>
            </a:r>
            <a:r>
              <a:rPr lang="ru-RU" dirty="0" smtClean="0"/>
              <a:t> та </a:t>
            </a:r>
            <a:r>
              <a:rPr lang="ru-RU" dirty="0" err="1" smtClean="0"/>
              <a:t>Целійським</a:t>
            </a:r>
            <a:r>
              <a:rPr lang="ru-RU" dirty="0" smtClean="0"/>
              <a:t> </a:t>
            </a:r>
            <a:r>
              <a:rPr lang="ru-RU" dirty="0" err="1" smtClean="0"/>
              <a:t>пагорбами</a:t>
            </a:r>
            <a:r>
              <a:rPr lang="ru-RU" dirty="0" smtClean="0"/>
              <a:t>. </a:t>
            </a:r>
            <a:r>
              <a:rPr lang="ru-RU" dirty="0" err="1" smtClean="0"/>
              <a:t>Вміщав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50 000 </a:t>
            </a:r>
            <a:r>
              <a:rPr lang="ru-RU" dirty="0" err="1" smtClean="0"/>
              <a:t>глядачів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Мачу-Пікчу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vi-VN" dirty="0" smtClean="0"/>
              <a:t>Мачу-Пікчу</a:t>
            </a:r>
            <a:r>
              <a:rPr lang="vi-VN" dirty="0" smtClean="0"/>
              <a:t> (кеч. </a:t>
            </a:r>
            <a:r>
              <a:rPr lang="en-US" dirty="0" smtClean="0"/>
              <a:t>Machu </a:t>
            </a:r>
            <a:r>
              <a:rPr lang="en-US" dirty="0" err="1" smtClean="0"/>
              <a:t>Pikchu</a:t>
            </a:r>
            <a:r>
              <a:rPr lang="en-US" dirty="0" smtClean="0"/>
              <a:t>[2] — «</a:t>
            </a:r>
            <a:r>
              <a:rPr lang="vi-VN" dirty="0" smtClean="0"/>
              <a:t>стара вершина») — доколумбове місто інків, розташоване в Андах на висоті 2400 метрів на вершині гірського хребта над долиною річки Урубамби в Перу, за 80 км на північний захід від міста Куско.</a:t>
            </a:r>
          </a:p>
          <a:p>
            <a:pPr>
              <a:buNone/>
            </a:pPr>
            <a:r>
              <a:rPr lang="uk-UA" dirty="0" smtClean="0"/>
              <a:t>    </a:t>
            </a:r>
            <a:r>
              <a:rPr lang="vi-VN" dirty="0" smtClean="0"/>
              <a:t>Мачу </a:t>
            </a:r>
            <a:r>
              <a:rPr lang="vi-VN" dirty="0" smtClean="0"/>
              <a:t>Пікчу також називають «місто в небесах», «місто серед хмар», «втраченим містом інків», є символом Імперії інків.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Христос-Спаситель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Христос-Спаситель</a:t>
            </a:r>
            <a:r>
              <a:rPr lang="ru-RU" dirty="0" smtClean="0"/>
              <a:t> </a:t>
            </a:r>
            <a:r>
              <a:rPr lang="en-US" dirty="0" smtClean="0"/>
              <a:t> — </a:t>
            </a:r>
            <a:r>
              <a:rPr lang="ru-RU" dirty="0" smtClean="0"/>
              <a:t>статуя </a:t>
            </a:r>
            <a:r>
              <a:rPr lang="ru-RU" dirty="0" err="1" smtClean="0"/>
              <a:t>Ісуса</a:t>
            </a:r>
            <a:r>
              <a:rPr lang="ru-RU" dirty="0" smtClean="0"/>
              <a:t> Христа в </a:t>
            </a:r>
            <a:r>
              <a:rPr lang="ru-RU" dirty="0" err="1" smtClean="0"/>
              <a:t>Ріо-де-Жанейро</a:t>
            </a:r>
            <a:r>
              <a:rPr lang="ru-RU" dirty="0" smtClean="0"/>
              <a:t>, </a:t>
            </a:r>
            <a:r>
              <a:rPr lang="ru-RU" dirty="0" err="1" smtClean="0"/>
              <a:t>Бразилія</a:t>
            </a:r>
            <a:r>
              <a:rPr lang="ru-RU" dirty="0" smtClean="0"/>
              <a:t>[1]. Статуя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39,6 м </a:t>
            </a:r>
            <a:r>
              <a:rPr lang="ru-RU" dirty="0" err="1" smtClean="0"/>
              <a:t>заввишки</a:t>
            </a:r>
            <a:r>
              <a:rPr lang="ru-RU" dirty="0" smtClean="0"/>
              <a:t> (</a:t>
            </a:r>
            <a:r>
              <a:rPr lang="ru-RU" dirty="0" err="1" smtClean="0"/>
              <a:t>розмах</a:t>
            </a:r>
            <a:r>
              <a:rPr lang="ru-RU" dirty="0" smtClean="0"/>
              <a:t> рук 28 </a:t>
            </a:r>
            <a:r>
              <a:rPr lang="ru-RU" dirty="0" err="1" smtClean="0"/>
              <a:t>метрів</a:t>
            </a:r>
            <a:r>
              <a:rPr lang="ru-RU" dirty="0" smtClean="0"/>
              <a:t>), </a:t>
            </a:r>
            <a:r>
              <a:rPr lang="ru-RU" dirty="0" err="1" smtClean="0"/>
              <a:t>важить</a:t>
            </a:r>
            <a:r>
              <a:rPr lang="ru-RU" dirty="0" smtClean="0"/>
              <a:t> 1145 тонн,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вершині</a:t>
            </a:r>
            <a:r>
              <a:rPr lang="ru-RU" dirty="0" smtClean="0"/>
              <a:t> 710-метрової гори </a:t>
            </a:r>
            <a:r>
              <a:rPr lang="ru-RU" dirty="0" err="1" smtClean="0"/>
              <a:t>Корковаду</a:t>
            </a:r>
            <a:r>
              <a:rPr lang="ru-RU" dirty="0" smtClean="0"/>
              <a:t> в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парку </a:t>
            </a:r>
            <a:r>
              <a:rPr lang="ru-RU" dirty="0" err="1" smtClean="0"/>
              <a:t>ліс</a:t>
            </a:r>
            <a:r>
              <a:rPr lang="ru-RU" dirty="0" smtClean="0"/>
              <a:t> </a:t>
            </a:r>
            <a:r>
              <a:rPr lang="ru-RU" dirty="0" err="1" smtClean="0"/>
              <a:t>Тіжука</a:t>
            </a:r>
            <a:r>
              <a:rPr lang="ru-RU" dirty="0" smtClean="0"/>
              <a:t>, в межах </a:t>
            </a:r>
            <a:r>
              <a:rPr lang="ru-RU" dirty="0" err="1" smtClean="0"/>
              <a:t>міста</a:t>
            </a:r>
            <a:r>
              <a:rPr lang="ru-RU" dirty="0" smtClean="0"/>
              <a:t>[1][2][3]. </a:t>
            </a:r>
            <a:r>
              <a:rPr lang="ru-RU" dirty="0" err="1" smtClean="0"/>
              <a:t>Збудована</a:t>
            </a:r>
            <a:r>
              <a:rPr lang="ru-RU" dirty="0" smtClean="0"/>
              <a:t> як символ </a:t>
            </a:r>
            <a:r>
              <a:rPr lang="ru-RU" dirty="0" err="1" smtClean="0"/>
              <a:t>християнства</a:t>
            </a:r>
            <a:r>
              <a:rPr lang="ru-RU" dirty="0" smtClean="0"/>
              <a:t>, статуя стала символом </a:t>
            </a:r>
            <a:r>
              <a:rPr lang="ru-RU" dirty="0" err="1" smtClean="0"/>
              <a:t>Ріо-де-Жанейро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Бразилії</a:t>
            </a:r>
            <a:r>
              <a:rPr lang="ru-RU" dirty="0" smtClean="0"/>
              <a:t>[4].</a:t>
            </a:r>
            <a:endParaRPr lang="ru-RU" dirty="0"/>
          </a:p>
        </p:txBody>
      </p:sp>
    </p:spTree>
  </p:cSld>
  <p:clrMapOvr>
    <a:masterClrMapping/>
  </p:clrMapOvr>
  <p:transition>
    <p:pull dir="l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29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Сім нових чудес світу</vt:lpstr>
      <vt:lpstr>Великий китайський мур</vt:lpstr>
      <vt:lpstr>Петра</vt:lpstr>
      <vt:lpstr>Тадж-Махал</vt:lpstr>
      <vt:lpstr>Колізей</vt:lpstr>
      <vt:lpstr>Мачу-Пікчу</vt:lpstr>
      <vt:lpstr>Христос-Спаситель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Сім нових чудес світу</dc:title>
  <dc:creator>admin</dc:creator>
  <cp:lastModifiedBy>admin</cp:lastModifiedBy>
  <cp:revision>2</cp:revision>
  <dcterms:created xsi:type="dcterms:W3CDTF">2020-05-26T12:39:05Z</dcterms:created>
  <dcterms:modified xsi:type="dcterms:W3CDTF">2020-05-27T13:33:02Z</dcterms:modified>
</cp:coreProperties>
</file>