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99104-071E-DC41-817F-D85A63000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98699D0-4E4F-F741-A7FB-0C9ACAB23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B23A84-33B7-7640-AE40-45CB5FB9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783646-3EFB-6741-BA17-6C3A2E08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139E52-A032-CD4D-AFAB-8EC04A58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08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6D501-A7FB-9343-A9FF-A7CE1923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E53F45-D21A-0446-9697-9D138F51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6C7C6E-7566-6747-81C4-EA1DCFEB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4568ED-E473-824D-9CA3-3C20EDCF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08996D-B07B-1F48-A686-7F2D2E0C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23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43532D-6781-5746-8AD9-055F4D0B6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CA50CE8-690B-E446-A270-83223A6E1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5C800D-C3F9-6E43-BE78-5013B185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D84B36-7408-0349-923C-3AFE9A4B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05C47F-9C17-7C4F-A632-6E570D47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01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FEA37-3EF3-754C-BBCB-83E7B542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F59569-398B-A541-9130-4B1A1044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24CAB3-24FC-3D4B-A3C3-D7A2FF4E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5147F8-A3CD-BB4D-B973-0D2EE5A8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8A2EF-7B76-D245-B284-C0461977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63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B556E-88FD-9B45-8F00-F09C148D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27666F-996C-C54F-9A95-09B13C25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8326E0-C608-8043-9B2C-A4885682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BC4D0F-42EA-BF4C-89FC-6846E5B5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B220EF-8E5B-A947-93C0-C621A22D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2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EBACB-8AA1-D845-B0FD-EC0CD569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289DE2-8D63-6D4E-BA36-7521E329F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8DF5909-2577-274F-9093-F84803A65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9D1FDE-FC0A-3143-8F71-39B844D7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C5D15D-2C80-D240-BB3A-DD8C4FBC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3E23DD-B4D4-EA4B-BC76-2C094C86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35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BCAF-814A-9E47-BCCE-D2EDB1CC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E1BC3B-013F-FF48-B69B-F3F9550D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92E4A9-982C-584C-8E5B-EF58657ED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F71506-48FA-1440-87F8-2F06EBDD6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08F3604-B611-A247-930F-02203291C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28FE70E-0CC5-0648-8EE5-DEBEC73E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300B4A6-66CE-204F-8DF1-34924BB9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7EA60DD-E7C6-5044-B61D-A26CF5DE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93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A7619-B97E-EF43-B5E9-4AACBDD5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29E68-F3A6-684E-BCA9-E2B65E09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D11C13-C754-1C44-A3B0-1E3914D5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DFB3F9-E583-354A-A257-2DF5044E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98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C56BCE-447F-B64C-9959-0331B0A6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10CE9F-1BA6-4547-9496-C3434564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74FD69-B4BC-5B4C-8C39-959DCC68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76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46DC3-470C-E141-AB02-B78921F2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5017E-5FE9-8A4F-89AA-D4D1AC9D8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BBE10-5B1C-8847-9009-B70283922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B3528A-2F17-1D44-AB76-5AAAAEEA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F03BF7-261F-F144-B61E-8115402F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98C891-8101-8249-843E-ECC411B9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1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1249-84DB-C041-9431-7272B6C8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739387D-3C5C-8447-A588-EA7A05FF8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118C80-2B2F-FC4D-89A1-EF350AF0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39AB21-D5F3-AE4A-9CF7-9EEA9DA3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278760-3054-604F-AAC2-345F0EBC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BD4DDA-976B-FB48-82E2-5E7EED2D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00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402E283-4BCA-F444-9248-392557FB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9814A4A-FE45-D149-B557-A8C4798F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9CE712-7377-8B42-B19D-ACAA007F2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6133-28DA-2D44-AA34-4EB3F0C09E64}" type="datetimeFigureOut">
              <a:rPr lang="uk-UA"/>
              <a:t>28.05.2020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4B7829-9B43-9E4A-AD3D-1042B5BCE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FFFB6C-BC33-BF44-8A08-D3DE5F40E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8B6C-261C-C845-B8CA-2843F1E53FDB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58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275770-284D-ED4B-BFFE-15593818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37" y="339723"/>
            <a:ext cx="9812339" cy="4071939"/>
          </a:xfrm>
        </p:spPr>
        <p:txBody>
          <a:bodyPr>
            <a:normAutofit fontScale="90000"/>
          </a:bodyPr>
          <a:lstStyle/>
          <a:p>
            <a:pPr algn="ctr"/>
            <a:r>
              <a:rPr lang="uk-UA"/>
              <a:t>Презентація на тему:</a:t>
            </a:r>
            <a:br>
              <a:rPr lang="uk-UA"/>
            </a:br>
            <a:r>
              <a:rPr lang="uk-UA"/>
              <a:t>«Вирощування найбільшої бобової рослини»</a:t>
            </a:r>
            <a:br>
              <a:rPr lang="uk-UA"/>
            </a:br>
            <a:br>
              <a:rPr lang="uk-UA"/>
            </a:br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607DC92-6E11-A945-A36C-8391245D3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7375921" y="5518547"/>
            <a:ext cx="4435871" cy="1821656"/>
          </a:xfrm>
        </p:spPr>
        <p:txBody>
          <a:bodyPr/>
          <a:lstStyle/>
          <a:p>
            <a:r>
              <a:rPr lang="uk-UA"/>
              <a:t>Підготувала: </a:t>
            </a:r>
          </a:p>
          <a:p>
            <a:r>
              <a:rPr lang="uk-UA"/>
              <a:t>                     Шуба Олександра</a:t>
            </a:r>
          </a:p>
        </p:txBody>
      </p:sp>
    </p:spTree>
    <p:extLst>
      <p:ext uri="{BB962C8B-B14F-4D97-AF65-F5344CB8AC3E}">
        <p14:creationId xmlns:p14="http://schemas.microsoft.com/office/powerpoint/2010/main" val="124647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4EA3B87-F783-6E48-8BCA-CC9F8412E0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686A-F7BC-5C48-ABAA-B6079BC2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18" y="597197"/>
            <a:ext cx="3660775" cy="780455"/>
          </a:xfrm>
        </p:spPr>
        <p:txBody>
          <a:bodyPr/>
          <a:lstStyle/>
          <a:p>
            <a:r>
              <a:rPr lang="uk-UA"/>
              <a:t>1 етап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1061A26-3675-FF4E-98F3-B4D3223D7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3200"/>
              <a:t> Я взяла квасолю, положила на вологу сервеку і чекала поки вона проросте</a:t>
            </a:r>
            <a:r>
              <a:rPr lang="uk-UA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57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67645-A42E-BD4D-A879-2334A1F9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0816"/>
          </a:xfrm>
        </p:spPr>
        <p:txBody>
          <a:bodyPr/>
          <a:lstStyle/>
          <a:p>
            <a:r>
              <a:rPr lang="uk-UA"/>
              <a:t>2 етап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3084DB7-E01F-A94D-94CD-D7CA7B94D4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FA865C3-90C0-F844-8E72-97CB95EC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/>
              <a:t>Через декілька днів квасолинка проросла.</a:t>
            </a:r>
          </a:p>
        </p:txBody>
      </p:sp>
    </p:spTree>
    <p:extLst>
      <p:ext uri="{BB962C8B-B14F-4D97-AF65-F5344CB8AC3E}">
        <p14:creationId xmlns:p14="http://schemas.microsoft.com/office/powerpoint/2010/main" val="285193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DDFB4-CC90-AC45-AC0F-33CFE0AC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7941"/>
          </a:xfrm>
        </p:spPr>
        <p:txBody>
          <a:bodyPr/>
          <a:lstStyle/>
          <a:p>
            <a:r>
              <a:rPr lang="uk-UA"/>
              <a:t>3 етап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CAA41F5-B4C1-BC48-96B1-F99201CDA5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E6096E-4E3D-E94A-96BD-E0F77AE48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3200"/>
              <a:t>Я квасолинкі перемістила в горшок, щоб вони виросли</a:t>
            </a:r>
            <a:r>
              <a:rPr lang="uk-UA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9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E6996-F5B6-FA4C-8132-EF9ACCB7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794720" cy="801886"/>
          </a:xfrm>
        </p:spPr>
        <p:txBody>
          <a:bodyPr/>
          <a:lstStyle/>
          <a:p>
            <a:r>
              <a:rPr lang="uk-UA"/>
              <a:t>4 етап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88C4625-4616-FC43-9C75-320B98B614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74CB6DD-BD66-3E46-B847-9A666024B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/>
              <a:t>Моя квасолинка проросла.</a:t>
            </a:r>
          </a:p>
        </p:txBody>
      </p:sp>
    </p:spTree>
    <p:extLst>
      <p:ext uri="{BB962C8B-B14F-4D97-AF65-F5344CB8AC3E}">
        <p14:creationId xmlns:p14="http://schemas.microsoft.com/office/powerpoint/2010/main" val="2824573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Тема Office</vt:lpstr>
      <vt:lpstr>Презентація на тему: «Вирощування найбільшої бобової рослини»  </vt:lpstr>
      <vt:lpstr>1 етап</vt:lpstr>
      <vt:lpstr>2 етап</vt:lpstr>
      <vt:lpstr>3 етап</vt:lpstr>
      <vt:lpstr>4 етап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«Вирощування найбільшої бобової рослини»  </dc:title>
  <dc:creator>oleksandrawyba@gmail.com</dc:creator>
  <cp:lastModifiedBy>oleksandrawyba@gmail.com</cp:lastModifiedBy>
  <cp:revision>1</cp:revision>
  <dcterms:created xsi:type="dcterms:W3CDTF">2020-05-28T11:04:33Z</dcterms:created>
  <dcterms:modified xsi:type="dcterms:W3CDTF">2020-05-28T11:29:32Z</dcterms:modified>
</cp:coreProperties>
</file>