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V8-5ao8erq4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85728"/>
            <a:ext cx="72272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u="sng" dirty="0" smtClean="0"/>
              <a:t>Хімічні властивості нерозчинних основ </a:t>
            </a:r>
            <a:endParaRPr lang="ru-RU" sz="3200" i="1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43174" y="1357298"/>
            <a:ext cx="3052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https://youtu.be/V8-5ao8erq4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000240"/>
            <a:ext cx="79296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Щоб дослідити купрум(ІІ) гідроксид, отримаємо його дією лугу на розчинну сіль купруму(ІІ).</a:t>
            </a:r>
          </a:p>
          <a:p>
            <a:r>
              <a:rPr lang="ru-RU" b="1" dirty="0" smtClean="0"/>
              <a:t>С</a:t>
            </a:r>
            <a:r>
              <a:rPr lang="en-US" b="1" dirty="0" smtClean="0"/>
              <a:t>uSO</a:t>
            </a:r>
            <a:r>
              <a:rPr lang="en-US" b="1" baseline="-25000" dirty="0" smtClean="0"/>
              <a:t>4</a:t>
            </a:r>
            <a:r>
              <a:rPr lang="en-US" b="1" dirty="0" smtClean="0"/>
              <a:t> + 2NaOH = </a:t>
            </a:r>
            <a:r>
              <a:rPr lang="ru-RU" b="1" dirty="0" smtClean="0"/>
              <a:t>С</a:t>
            </a:r>
            <a:r>
              <a:rPr lang="en-US" b="1" dirty="0" smtClean="0"/>
              <a:t>u(OH)</a:t>
            </a:r>
            <a:r>
              <a:rPr lang="en-US" b="1" baseline="-25000" dirty="0" smtClean="0"/>
              <a:t>2 </a:t>
            </a:r>
            <a:r>
              <a:rPr lang="en-US" b="1" dirty="0" smtClean="0"/>
              <a:t>↓+ Na</a:t>
            </a:r>
            <a:r>
              <a:rPr lang="en-US" b="1" baseline="-25000" dirty="0" smtClean="0"/>
              <a:t>2</a:t>
            </a:r>
            <a:r>
              <a:rPr lang="en-US" b="1" dirty="0" smtClean="0"/>
              <a:t>SO</a:t>
            </a:r>
            <a:r>
              <a:rPr lang="en-US" b="1" baseline="-25000" dirty="0" smtClean="0"/>
              <a:t>4</a:t>
            </a:r>
            <a:endParaRPr lang="en-US" dirty="0" smtClean="0"/>
          </a:p>
          <a:p>
            <a:r>
              <a:rPr lang="ru-RU" dirty="0" smtClean="0"/>
              <a:t>Купрум(ІІ) гідроксид – основа, практично нерозчинна у воді, тому фенолфталеїн не змінює забарвлення. При нагріванні купрум(ІІ) гідроксид розкладається на два оксиди: чорний купрум(ІІ) оксид і воду.</a:t>
            </a:r>
          </a:p>
          <a:p>
            <a:r>
              <a:rPr lang="ru-RU" b="1" dirty="0" smtClean="0"/>
              <a:t>С</a:t>
            </a:r>
            <a:r>
              <a:rPr lang="en-US" b="1" dirty="0" smtClean="0"/>
              <a:t>u(OH)</a:t>
            </a:r>
            <a:r>
              <a:rPr lang="en-US" b="1" baseline="-25000" dirty="0" smtClean="0"/>
              <a:t>2</a:t>
            </a:r>
            <a:r>
              <a:rPr lang="en-US" b="1" dirty="0" smtClean="0"/>
              <a:t> = </a:t>
            </a:r>
            <a:r>
              <a:rPr lang="ru-RU" b="1" dirty="0" smtClean="0"/>
              <a:t>С</a:t>
            </a:r>
            <a:r>
              <a:rPr lang="en-US" b="1" dirty="0" smtClean="0"/>
              <a:t>uO + H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  <a:endParaRPr lang="en-US" dirty="0" smtClean="0"/>
          </a:p>
          <a:p>
            <a:r>
              <a:rPr lang="ru-RU" dirty="0" smtClean="0"/>
              <a:t>На прикладі купрум(ІІ) гідроксиду ми переконалися в тому, що нерозчинні основи при нагріванні розкладаються на оксид металу і воду.</a:t>
            </a:r>
          </a:p>
          <a:p>
            <a:r>
              <a:rPr lang="ru-RU" b="1" dirty="0" smtClean="0"/>
              <a:t>Обладнання</a:t>
            </a:r>
            <a:r>
              <a:rPr lang="ru-RU" dirty="0" smtClean="0"/>
              <a:t>: пробірка, штатив для пробірок, піпетка, спиртівка, тримач.</a:t>
            </a:r>
          </a:p>
          <a:p>
            <a:r>
              <a:rPr lang="ru-RU" b="1" dirty="0" smtClean="0"/>
              <a:t>Техніка безпеки</a:t>
            </a:r>
            <a:r>
              <a:rPr lang="ru-RU" dirty="0" smtClean="0"/>
              <a:t>. Слід дотримуватися правил роботи з розчинами лугів і з солями купруму, уникати потрапляння цих речовин на шкіру та слизові оболонки. Слід також дотримуватися правил роботи з нагрівальними приладами.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2020-04-02T16:03:32Z</dcterms:created>
  <dcterms:modified xsi:type="dcterms:W3CDTF">2020-04-02T16:14:51Z</dcterms:modified>
</cp:coreProperties>
</file>