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6384-810A-4244-A971-71C3689B2659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EE46-A3EA-4DD6-9154-5F3DC178665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6384-810A-4244-A971-71C3689B2659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EE46-A3EA-4DD6-9154-5F3DC17866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6384-810A-4244-A971-71C3689B2659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EE46-A3EA-4DD6-9154-5F3DC17866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6384-810A-4244-A971-71C3689B2659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EE46-A3EA-4DD6-9154-5F3DC17866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6384-810A-4244-A971-71C3689B2659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EE46-A3EA-4DD6-9154-5F3DC178665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6384-810A-4244-A971-71C3689B2659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EE46-A3EA-4DD6-9154-5F3DC17866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6384-810A-4244-A971-71C3689B2659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EE46-A3EA-4DD6-9154-5F3DC17866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6384-810A-4244-A971-71C3689B2659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EE46-A3EA-4DD6-9154-5F3DC17866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6384-810A-4244-A971-71C3689B2659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EE46-A3EA-4DD6-9154-5F3DC17866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6384-810A-4244-A971-71C3689B2659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EE46-A3EA-4DD6-9154-5F3DC17866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6384-810A-4244-A971-71C3689B2659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F9EE46-A3EA-4DD6-9154-5F3DC178665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EB6384-810A-4244-A971-71C3689B2659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F9EE46-A3EA-4DD6-9154-5F3DC1786655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851648" cy="1828800"/>
          </a:xfrm>
        </p:spPr>
        <p:txBody>
          <a:bodyPr/>
          <a:lstStyle/>
          <a:p>
            <a:r>
              <a:rPr lang="uk-UA" dirty="0" smtClean="0"/>
              <a:t>Способи очищення води в побуті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Підготував Гуменюк Владислав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вода </a:t>
            </a:r>
            <a:r>
              <a:rPr lang="ru-RU" dirty="0" err="1" smtClean="0"/>
              <a:t>кип'ятіння</a:t>
            </a:r>
            <a:r>
              <a:rPr lang="ru-RU" dirty="0" smtClean="0"/>
              <a:t> </a:t>
            </a:r>
            <a:r>
              <a:rPr lang="ru-RU" dirty="0" err="1" smtClean="0"/>
              <a:t>виморожування</a:t>
            </a:r>
            <a:r>
              <a:rPr lang="ru-RU" dirty="0" smtClean="0"/>
              <a:t> </a:t>
            </a:r>
            <a:r>
              <a:rPr lang="ru-RU" dirty="0" err="1" smtClean="0"/>
              <a:t>відстоювання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/>
              <a:t>словами «вода» </a:t>
            </a:r>
            <a:r>
              <a:rPr lang="ru-RU" dirty="0" err="1"/>
              <a:t>і</a:t>
            </a:r>
            <a:r>
              <a:rPr lang="ru-RU" dirty="0"/>
              <a:t> «</a:t>
            </a:r>
            <a:r>
              <a:rPr lang="ru-RU" dirty="0" err="1"/>
              <a:t>життя</a:t>
            </a:r>
            <a:r>
              <a:rPr lang="ru-RU" dirty="0"/>
              <a:t>»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сміливо</a:t>
            </a:r>
            <a:r>
              <a:rPr lang="ru-RU" dirty="0"/>
              <a:t> </a:t>
            </a:r>
            <a:r>
              <a:rPr lang="ru-RU" dirty="0" err="1"/>
              <a:t>поставити</a:t>
            </a:r>
            <a:r>
              <a:rPr lang="ru-RU" dirty="0"/>
              <a:t> знак </a:t>
            </a:r>
            <a:r>
              <a:rPr lang="ru-RU" dirty="0" err="1"/>
              <a:t>рівності</a:t>
            </a:r>
            <a:r>
              <a:rPr lang="ru-RU" dirty="0"/>
              <a:t>. Без води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людина</a:t>
            </a:r>
            <a:r>
              <a:rPr lang="ru-RU" dirty="0"/>
              <a:t> на 2/3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води,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нас за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випиває</a:t>
            </a:r>
            <a:r>
              <a:rPr lang="ru-RU" dirty="0"/>
              <a:t> в </a:t>
            </a:r>
            <a:r>
              <a:rPr lang="ru-RU" dirty="0" err="1"/>
              <a:t>середньому</a:t>
            </a:r>
            <a:r>
              <a:rPr lang="ru-RU" dirty="0"/>
              <a:t> 75 тонн води. Вода </a:t>
            </a:r>
            <a:r>
              <a:rPr lang="ru-RU" dirty="0" err="1"/>
              <a:t>з-під</a:t>
            </a:r>
            <a:r>
              <a:rPr lang="ru-RU" dirty="0"/>
              <a:t> крана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єдине</a:t>
            </a:r>
            <a:r>
              <a:rPr lang="ru-RU" dirty="0"/>
              <a:t> </a:t>
            </a:r>
            <a:r>
              <a:rPr lang="ru-RU" dirty="0" err="1"/>
              <a:t>джерело</a:t>
            </a:r>
            <a:r>
              <a:rPr lang="ru-RU" dirty="0"/>
              <a:t> води </a:t>
            </a:r>
            <a:r>
              <a:rPr lang="ru-RU" dirty="0" err="1"/>
              <a:t>сучасного</a:t>
            </a:r>
            <a:r>
              <a:rPr lang="ru-RU" dirty="0"/>
              <a:t> </a:t>
            </a:r>
            <a:r>
              <a:rPr lang="ru-RU" dirty="0" err="1"/>
              <a:t>міського</a:t>
            </a:r>
            <a:r>
              <a:rPr lang="ru-RU" dirty="0"/>
              <a:t> жителя. У той же час </a:t>
            </a:r>
            <a:r>
              <a:rPr lang="ru-RU" dirty="0" err="1"/>
              <a:t>така</a:t>
            </a:r>
            <a:r>
              <a:rPr lang="ru-RU" dirty="0"/>
              <a:t> вода далеко не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сучасним</a:t>
            </a:r>
            <a:r>
              <a:rPr lang="ru-RU" dirty="0"/>
              <a:t> </a:t>
            </a:r>
            <a:r>
              <a:rPr lang="ru-RU" dirty="0" err="1"/>
              <a:t>критеріям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. Не </a:t>
            </a:r>
            <a:r>
              <a:rPr lang="ru-RU" dirty="0" err="1"/>
              <a:t>всі</a:t>
            </a:r>
            <a:r>
              <a:rPr lang="ru-RU" dirty="0"/>
              <a:t> люди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дозволити</a:t>
            </a:r>
            <a:r>
              <a:rPr lang="ru-RU" dirty="0"/>
              <a:t> </a:t>
            </a:r>
            <a:r>
              <a:rPr lang="ru-RU" dirty="0" err="1"/>
              <a:t>придбати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прилади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призначені</a:t>
            </a:r>
            <a:r>
              <a:rPr lang="ru-RU" dirty="0"/>
              <a:t> для </a:t>
            </a:r>
            <a:r>
              <a:rPr lang="ru-RU" dirty="0" err="1"/>
              <a:t>фільтрації</a:t>
            </a:r>
            <a:r>
              <a:rPr lang="ru-RU" dirty="0"/>
              <a:t> води. </a:t>
            </a:r>
            <a:r>
              <a:rPr lang="ru-RU" dirty="0" err="1"/>
              <a:t>Що</a:t>
            </a:r>
            <a:r>
              <a:rPr lang="ru-RU" dirty="0"/>
              <a:t> ж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робити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знезаразити</a:t>
            </a:r>
            <a:r>
              <a:rPr lang="ru-RU" dirty="0"/>
              <a:t> воду, та як </a:t>
            </a:r>
            <a:r>
              <a:rPr lang="ru-RU" dirty="0" err="1"/>
              <a:t>очистити</a:t>
            </a:r>
            <a:r>
              <a:rPr lang="ru-RU" dirty="0"/>
              <a:t> воду в </a:t>
            </a:r>
            <a:r>
              <a:rPr lang="ru-RU" dirty="0" err="1"/>
              <a:t>домашніх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?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Різновиди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очищення</a:t>
            </a:r>
            <a:r>
              <a:rPr lang="ru-RU" dirty="0"/>
              <a:t> води: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Виморожування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Кип'ятіння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Відстоювання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Очищення</a:t>
            </a:r>
            <a:r>
              <a:rPr lang="ru-RU" dirty="0"/>
              <a:t> </a:t>
            </a:r>
            <a:r>
              <a:rPr lang="ru-RU" dirty="0" err="1"/>
              <a:t>активованим</a:t>
            </a:r>
            <a:r>
              <a:rPr lang="ru-RU" dirty="0"/>
              <a:t> </a:t>
            </a:r>
            <a:r>
              <a:rPr lang="ru-RU" dirty="0" err="1"/>
              <a:t>вугіллям</a:t>
            </a:r>
            <a:r>
              <a:rPr lang="ru-RU" dirty="0"/>
              <a:t>.</a:t>
            </a:r>
          </a:p>
          <a:p>
            <a:r>
              <a:rPr lang="ru-RU" dirty="0"/>
              <a:t>5. </a:t>
            </a:r>
            <a:r>
              <a:rPr lang="ru-RU" dirty="0" err="1"/>
              <a:t>Очищення</a:t>
            </a:r>
            <a:r>
              <a:rPr lang="ru-RU" dirty="0"/>
              <a:t> води </a:t>
            </a:r>
            <a:r>
              <a:rPr lang="ru-RU" dirty="0" err="1"/>
              <a:t>сріблом</a:t>
            </a:r>
            <a:r>
              <a:rPr lang="ru-RU" dirty="0"/>
              <a:t>.</a:t>
            </a:r>
          </a:p>
          <a:p>
            <a:r>
              <a:rPr lang="ru-RU" dirty="0"/>
              <a:t>6. </a:t>
            </a:r>
            <a:r>
              <a:rPr lang="ru-RU" dirty="0" err="1"/>
              <a:t>Оригінальний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очищення</a:t>
            </a:r>
            <a:r>
              <a:rPr lang="ru-RU" dirty="0"/>
              <a:t> води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Очищення</a:t>
            </a:r>
            <a:r>
              <a:rPr lang="ru-RU" dirty="0" smtClean="0"/>
              <a:t> води методом </a:t>
            </a:r>
            <a:r>
              <a:rPr lang="ru-RU" dirty="0" err="1" smtClean="0"/>
              <a:t>кип'ятіння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3"/>
            <a:ext cx="9144000" cy="396043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Коли </a:t>
            </a:r>
            <a:r>
              <a:rPr lang="ru-RU" dirty="0"/>
              <a:t>вода </a:t>
            </a:r>
            <a:r>
              <a:rPr lang="ru-RU" dirty="0" err="1"/>
              <a:t>кип'ятиться</a:t>
            </a:r>
            <a:r>
              <a:rPr lang="ru-RU" dirty="0"/>
              <a:t>, то в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знищуються</a:t>
            </a:r>
            <a:r>
              <a:rPr lang="ru-RU" dirty="0"/>
              <a:t> </a:t>
            </a:r>
            <a:r>
              <a:rPr lang="ru-RU" dirty="0" err="1"/>
              <a:t>бактерії</a:t>
            </a:r>
            <a:r>
              <a:rPr lang="ru-RU" dirty="0"/>
              <a:t>, </a:t>
            </a:r>
            <a:r>
              <a:rPr lang="ru-RU" dirty="0" err="1"/>
              <a:t>хвороботворні</a:t>
            </a:r>
            <a:r>
              <a:rPr lang="ru-RU" dirty="0"/>
              <a:t> </a:t>
            </a:r>
            <a:r>
              <a:rPr lang="ru-RU" dirty="0" err="1"/>
              <a:t>мікроорганізми</a:t>
            </a:r>
            <a:r>
              <a:rPr lang="ru-RU" dirty="0"/>
              <a:t>, </a:t>
            </a:r>
            <a:r>
              <a:rPr lang="ru-RU" dirty="0" err="1"/>
              <a:t>віруси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знищуються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як радон, </a:t>
            </a:r>
            <a:r>
              <a:rPr lang="ru-RU" dirty="0" err="1"/>
              <a:t>аміак</a:t>
            </a:r>
            <a:r>
              <a:rPr lang="ru-RU" dirty="0"/>
              <a:t>, хлор та </a:t>
            </a:r>
            <a:r>
              <a:rPr lang="ru-RU" dirty="0" err="1"/>
              <a:t>інші</a:t>
            </a:r>
            <a:r>
              <a:rPr lang="ru-RU" dirty="0"/>
              <a:t>. </a:t>
            </a:r>
            <a:r>
              <a:rPr lang="ru-RU" dirty="0" err="1"/>
              <a:t>Звичайно</a:t>
            </a:r>
            <a:r>
              <a:rPr lang="ru-RU" dirty="0"/>
              <a:t> ж,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кип'ятіння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очистити</a:t>
            </a:r>
            <a:r>
              <a:rPr lang="ru-RU" dirty="0"/>
              <a:t> </a:t>
            </a:r>
            <a:r>
              <a:rPr lang="ru-RU" dirty="0" err="1"/>
              <a:t>рідину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кип'ятіння</a:t>
            </a:r>
            <a:r>
              <a:rPr lang="ru-RU" dirty="0"/>
              <a:t> структура води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начебто</a:t>
            </a:r>
            <a:r>
              <a:rPr lang="ru-RU" dirty="0"/>
              <a:t> «мертвою», </a:t>
            </a:r>
            <a:r>
              <a:rPr lang="ru-RU" dirty="0" err="1"/>
              <a:t>адже</a:t>
            </a:r>
            <a:r>
              <a:rPr lang="ru-RU" dirty="0"/>
              <a:t>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шкідливими</a:t>
            </a:r>
            <a:r>
              <a:rPr lang="ru-RU" dirty="0"/>
              <a:t> </a:t>
            </a:r>
            <a:r>
              <a:rPr lang="ru-RU" dirty="0" err="1"/>
              <a:t>речовинами</a:t>
            </a:r>
            <a:r>
              <a:rPr lang="ru-RU" dirty="0"/>
              <a:t> </a:t>
            </a:r>
            <a:r>
              <a:rPr lang="ru-RU" dirty="0" err="1"/>
              <a:t>видаляється</a:t>
            </a:r>
            <a:r>
              <a:rPr lang="ru-RU" dirty="0"/>
              <a:t> </a:t>
            </a:r>
            <a:r>
              <a:rPr lang="ru-RU" dirty="0" err="1"/>
              <a:t>кисень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корисні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тривалого</a:t>
            </a:r>
            <a:r>
              <a:rPr lang="ru-RU" dirty="0"/>
              <a:t> </a:t>
            </a:r>
            <a:r>
              <a:rPr lang="ru-RU" dirty="0" err="1"/>
              <a:t>кип'ятіння</a:t>
            </a:r>
            <a:r>
              <a:rPr lang="ru-RU" dirty="0"/>
              <a:t> патогенна </a:t>
            </a:r>
            <a:r>
              <a:rPr lang="ru-RU" dirty="0" err="1"/>
              <a:t>сірка</a:t>
            </a:r>
            <a:r>
              <a:rPr lang="ru-RU" dirty="0"/>
              <a:t> просто </a:t>
            </a:r>
            <a:r>
              <a:rPr lang="ru-RU" dirty="0" err="1"/>
              <a:t>знищується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людям </a:t>
            </a:r>
            <a:r>
              <a:rPr lang="ru-RU" dirty="0" err="1"/>
              <a:t>вживати</a:t>
            </a:r>
            <a:r>
              <a:rPr lang="ru-RU" dirty="0"/>
              <a:t> абсолютно </a:t>
            </a:r>
            <a:r>
              <a:rPr lang="ru-RU" dirty="0" err="1"/>
              <a:t>безпечну</a:t>
            </a:r>
            <a:r>
              <a:rPr lang="ru-RU" dirty="0"/>
              <a:t> воду. </a:t>
            </a:r>
            <a:r>
              <a:rPr lang="ru-RU" dirty="0" err="1"/>
              <a:t>Величезний</a:t>
            </a:r>
            <a:r>
              <a:rPr lang="ru-RU" dirty="0"/>
              <a:t> </a:t>
            </a:r>
            <a:r>
              <a:rPr lang="ru-RU" dirty="0" err="1"/>
              <a:t>мінус</a:t>
            </a:r>
            <a:r>
              <a:rPr lang="ru-RU" dirty="0"/>
              <a:t> </a:t>
            </a:r>
            <a:r>
              <a:rPr lang="ru-RU" dirty="0" err="1"/>
              <a:t>кип'ятіння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випаровування</a:t>
            </a:r>
            <a:r>
              <a:rPr lang="ru-RU" dirty="0"/>
              <a:t> </a:t>
            </a:r>
            <a:r>
              <a:rPr lang="ru-RU" dirty="0" err="1"/>
              <a:t>деякої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, 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збільшенню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солей в </a:t>
            </a:r>
            <a:r>
              <a:rPr lang="ru-RU" dirty="0" err="1"/>
              <a:t>тій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, яка </a:t>
            </a:r>
            <a:r>
              <a:rPr lang="ru-RU" dirty="0" err="1"/>
              <a:t>залишилася</a:t>
            </a:r>
            <a:r>
              <a:rPr lang="ru-RU" dirty="0"/>
              <a:t>. </a:t>
            </a:r>
            <a:r>
              <a:rPr lang="ru-RU" dirty="0" err="1"/>
              <a:t>Солі</a:t>
            </a:r>
            <a:r>
              <a:rPr lang="ru-RU" dirty="0"/>
              <a:t> </a:t>
            </a:r>
            <a:r>
              <a:rPr lang="ru-RU" dirty="0" err="1"/>
              <a:t>затримуються</a:t>
            </a:r>
            <a:r>
              <a:rPr lang="ru-RU" dirty="0"/>
              <a:t> на </a:t>
            </a:r>
            <a:r>
              <a:rPr lang="ru-RU" dirty="0" err="1"/>
              <a:t>стінках</a:t>
            </a:r>
            <a:r>
              <a:rPr lang="ru-RU" dirty="0"/>
              <a:t> </a:t>
            </a:r>
            <a:r>
              <a:rPr lang="ru-RU" dirty="0" err="1"/>
              <a:t>посудини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вапно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накип</a:t>
            </a:r>
            <a:r>
              <a:rPr lang="ru-RU" dirty="0"/>
              <a:t>. Все </a:t>
            </a:r>
            <a:r>
              <a:rPr lang="ru-RU" dirty="0" err="1"/>
              <a:t>це</a:t>
            </a:r>
            <a:r>
              <a:rPr lang="ru-RU" dirty="0"/>
              <a:t> при </a:t>
            </a:r>
            <a:r>
              <a:rPr lang="ru-RU" dirty="0" err="1"/>
              <a:t>попаданні</a:t>
            </a:r>
            <a:r>
              <a:rPr lang="ru-RU" dirty="0"/>
              <a:t> в наш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причиною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- </a:t>
            </a:r>
            <a:r>
              <a:rPr lang="ru-RU" dirty="0" err="1"/>
              <a:t>цирозу</a:t>
            </a:r>
            <a:r>
              <a:rPr lang="ru-RU" dirty="0"/>
              <a:t> </a:t>
            </a:r>
            <a:r>
              <a:rPr lang="ru-RU" dirty="0" err="1"/>
              <a:t>печінки</a:t>
            </a:r>
            <a:r>
              <a:rPr lang="ru-RU" dirty="0"/>
              <a:t>, </a:t>
            </a:r>
            <a:r>
              <a:rPr lang="ru-RU" dirty="0" err="1"/>
              <a:t>інфаркту</a:t>
            </a:r>
            <a:r>
              <a:rPr lang="ru-RU" dirty="0"/>
              <a:t>, </a:t>
            </a:r>
            <a:r>
              <a:rPr lang="ru-RU" dirty="0" err="1"/>
              <a:t>болі</a:t>
            </a:r>
            <a:r>
              <a:rPr lang="ru-RU" dirty="0"/>
              <a:t> </a:t>
            </a:r>
            <a:r>
              <a:rPr lang="ru-RU" dirty="0" err="1"/>
              <a:t>суглобів</a:t>
            </a:r>
            <a:r>
              <a:rPr lang="ru-RU" dirty="0"/>
              <a:t>, </a:t>
            </a:r>
            <a:r>
              <a:rPr lang="ru-RU" dirty="0" err="1"/>
              <a:t>осідання</a:t>
            </a:r>
            <a:r>
              <a:rPr lang="ru-RU" dirty="0"/>
              <a:t> в </a:t>
            </a:r>
            <a:r>
              <a:rPr lang="ru-RU" dirty="0" err="1"/>
              <a:t>нирках</a:t>
            </a:r>
            <a:r>
              <a:rPr lang="ru-RU" dirty="0"/>
              <a:t> </a:t>
            </a:r>
            <a:r>
              <a:rPr lang="ru-RU" dirty="0" err="1"/>
              <a:t>каміння</a:t>
            </a:r>
            <a:r>
              <a:rPr lang="ru-RU" dirty="0"/>
              <a:t>. При </a:t>
            </a:r>
            <a:r>
              <a:rPr lang="ru-RU" dirty="0" err="1"/>
              <a:t>кип'ятінні</a:t>
            </a:r>
            <a:r>
              <a:rPr lang="ru-RU" dirty="0"/>
              <a:t> далеко не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віруси</a:t>
            </a:r>
            <a:r>
              <a:rPr lang="ru-RU" dirty="0"/>
              <a:t> гинуть,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вижити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при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високих</a:t>
            </a:r>
            <a:r>
              <a:rPr lang="ru-RU" dirty="0"/>
              <a:t> температурах. </a:t>
            </a:r>
            <a:r>
              <a:rPr lang="ru-RU" dirty="0" err="1"/>
              <a:t>Вчені</a:t>
            </a:r>
            <a:r>
              <a:rPr lang="ru-RU" dirty="0"/>
              <a:t> </a:t>
            </a:r>
            <a:r>
              <a:rPr lang="ru-RU" dirty="0" err="1"/>
              <a:t>науково</a:t>
            </a:r>
            <a:r>
              <a:rPr lang="ru-RU" dirty="0"/>
              <a:t> </a:t>
            </a:r>
            <a:r>
              <a:rPr lang="ru-RU" dirty="0" err="1"/>
              <a:t>підтвердили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кип'ятіння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речовина</a:t>
            </a:r>
            <a:r>
              <a:rPr lang="ru-RU" dirty="0"/>
              <a:t>, як хлороформ.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похідним</a:t>
            </a:r>
            <a:r>
              <a:rPr lang="ru-RU" dirty="0"/>
              <a:t> </a:t>
            </a:r>
            <a:r>
              <a:rPr lang="ru-RU" dirty="0" err="1"/>
              <a:t>звичайного</a:t>
            </a:r>
            <a:r>
              <a:rPr lang="ru-RU" dirty="0"/>
              <a:t> хлору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утворенню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 раку.</a:t>
            </a:r>
          </a:p>
        </p:txBody>
      </p:sp>
      <p:pic>
        <p:nvPicPr>
          <p:cNvPr id="1026" name="Picture 2" descr="https://avatars.mds.yandex.net/get-zen_doc/965902/pub_5d70ad1943863f00ad664ce3_5d91acee95aa9f00b0a15d09/scale_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1" y="4005064"/>
            <a:ext cx="3491880" cy="28529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3056" y="908720"/>
            <a:ext cx="5410944" cy="922114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Очищення</a:t>
            </a:r>
            <a:r>
              <a:rPr lang="ru-RU" dirty="0" smtClean="0"/>
              <a:t> води методом </a:t>
            </a:r>
            <a:r>
              <a:rPr lang="ru-RU" dirty="0" err="1" smtClean="0"/>
              <a:t>виморожування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60849"/>
            <a:ext cx="9144000" cy="47971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err="1"/>
              <a:t>даний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для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більшою</a:t>
            </a:r>
            <a:r>
              <a:rPr lang="ru-RU" dirty="0"/>
              <a:t> </a:t>
            </a:r>
            <a:r>
              <a:rPr lang="ru-RU" dirty="0" err="1"/>
              <a:t>ефективністю</a:t>
            </a:r>
            <a:r>
              <a:rPr lang="ru-RU" dirty="0"/>
              <a:t> </a:t>
            </a:r>
            <a:r>
              <a:rPr lang="ru-RU" dirty="0" err="1"/>
              <a:t>відфільтрувати</a:t>
            </a:r>
            <a:r>
              <a:rPr lang="ru-RU" dirty="0"/>
              <a:t> </a:t>
            </a:r>
            <a:r>
              <a:rPr lang="ru-RU" dirty="0" err="1"/>
              <a:t>рідину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кристалізації</a:t>
            </a:r>
            <a:r>
              <a:rPr lang="ru-RU" dirty="0"/>
              <a:t>. </a:t>
            </a:r>
            <a:r>
              <a:rPr lang="ru-RU" dirty="0" err="1"/>
              <a:t>Виморожування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кращий</a:t>
            </a:r>
            <a:r>
              <a:rPr lang="ru-RU" dirty="0"/>
              <a:t> результат,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відстоювання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кип'ятіння</a:t>
            </a:r>
            <a:r>
              <a:rPr lang="ru-RU" dirty="0"/>
              <a:t>. </a:t>
            </a:r>
            <a:r>
              <a:rPr lang="ru-RU" dirty="0" err="1"/>
              <a:t>Більшість</a:t>
            </a:r>
            <a:r>
              <a:rPr lang="ru-RU" dirty="0"/>
              <a:t> людей </a:t>
            </a:r>
            <a:r>
              <a:rPr lang="ru-RU" dirty="0" err="1"/>
              <a:t>вважає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просто </a:t>
            </a:r>
            <a:r>
              <a:rPr lang="ru-RU" dirty="0" err="1"/>
              <a:t>заморозити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розморозити</a:t>
            </a:r>
            <a:r>
              <a:rPr lang="ru-RU" dirty="0"/>
              <a:t> </a:t>
            </a:r>
            <a:r>
              <a:rPr lang="ru-RU" dirty="0" err="1"/>
              <a:t>рідину</a:t>
            </a:r>
            <a:r>
              <a:rPr lang="ru-RU" dirty="0"/>
              <a:t>. Але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зовсім</a:t>
            </a:r>
            <a:r>
              <a:rPr lang="ru-RU" dirty="0"/>
              <a:t> не так. Суть </a:t>
            </a:r>
            <a:r>
              <a:rPr lang="ru-RU" dirty="0" err="1"/>
              <a:t>даного</a:t>
            </a:r>
            <a:r>
              <a:rPr lang="ru-RU" dirty="0"/>
              <a:t> способу в тому, </a:t>
            </a:r>
            <a:r>
              <a:rPr lang="ru-RU" dirty="0" err="1"/>
              <a:t>що</a:t>
            </a:r>
            <a:r>
              <a:rPr lang="ru-RU" dirty="0"/>
              <a:t> при </a:t>
            </a:r>
            <a:r>
              <a:rPr lang="ru-RU" dirty="0" err="1"/>
              <a:t>замерзанні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, </a:t>
            </a:r>
            <a:r>
              <a:rPr lang="ru-RU" dirty="0" err="1"/>
              <a:t>кристалізується</a:t>
            </a:r>
            <a:r>
              <a:rPr lang="ru-RU" dirty="0"/>
              <a:t> в самому </a:t>
            </a:r>
            <a:r>
              <a:rPr lang="ru-RU" dirty="0" err="1"/>
              <a:t>прохолодному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основна</a:t>
            </a:r>
            <a:r>
              <a:rPr lang="ru-RU" dirty="0"/>
              <a:t> </a:t>
            </a:r>
            <a:r>
              <a:rPr lang="ru-RU" dirty="0" err="1"/>
              <a:t>речовина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,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замерзає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чиста вода. 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створені</a:t>
            </a:r>
            <a:r>
              <a:rPr lang="ru-RU" dirty="0"/>
              <a:t>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.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так,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заморожування</a:t>
            </a:r>
            <a:r>
              <a:rPr lang="ru-RU" dirty="0"/>
              <a:t> </a:t>
            </a:r>
            <a:r>
              <a:rPr lang="ru-RU" dirty="0" err="1"/>
              <a:t>відбувався</a:t>
            </a:r>
            <a:r>
              <a:rPr lang="ru-RU" dirty="0"/>
              <a:t> </a:t>
            </a:r>
            <a:r>
              <a:rPr lang="ru-RU" dirty="0" err="1"/>
              <a:t>неспішно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замерзання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видалити</a:t>
            </a:r>
            <a:r>
              <a:rPr lang="ru-RU" dirty="0"/>
              <a:t> </a:t>
            </a:r>
            <a:r>
              <a:rPr lang="ru-RU" dirty="0" err="1"/>
              <a:t>замерзлу</a:t>
            </a:r>
            <a:r>
              <a:rPr lang="ru-RU" dirty="0"/>
              <a:t> </a:t>
            </a:r>
            <a:r>
              <a:rPr lang="ru-RU" dirty="0" err="1"/>
              <a:t>рідину</a:t>
            </a:r>
            <a:r>
              <a:rPr lang="ru-RU" dirty="0"/>
              <a:t>, яка </a:t>
            </a:r>
            <a:r>
              <a:rPr lang="ru-RU" dirty="0" err="1"/>
              <a:t>знаходиться</a:t>
            </a:r>
            <a:r>
              <a:rPr lang="ru-RU" dirty="0"/>
              <a:t> в </a:t>
            </a:r>
            <a:r>
              <a:rPr lang="ru-RU" dirty="0" err="1"/>
              <a:t>центральній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посудини</a:t>
            </a:r>
            <a:r>
              <a:rPr lang="ru-RU" dirty="0"/>
              <a:t>, тому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не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вживати</a:t>
            </a:r>
            <a:r>
              <a:rPr lang="ru-RU" dirty="0"/>
              <a:t>.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дістати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поставити</a:t>
            </a:r>
            <a:r>
              <a:rPr lang="ru-RU" dirty="0"/>
              <a:t> </a:t>
            </a:r>
            <a:r>
              <a:rPr lang="ru-RU" dirty="0" err="1"/>
              <a:t>центральну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теплу воду, </a:t>
            </a:r>
            <a:r>
              <a:rPr lang="ru-RU" dirty="0" err="1"/>
              <a:t>залишаючи</a:t>
            </a:r>
            <a:r>
              <a:rPr lang="ru-RU" dirty="0"/>
              <a:t> до того моменту, </a:t>
            </a:r>
            <a:r>
              <a:rPr lang="ru-RU" dirty="0" err="1"/>
              <a:t>поки</a:t>
            </a:r>
            <a:r>
              <a:rPr lang="ru-RU" dirty="0"/>
              <a:t> в </a:t>
            </a:r>
            <a:r>
              <a:rPr lang="ru-RU" dirty="0" err="1"/>
              <a:t>серединці</a:t>
            </a:r>
            <a:r>
              <a:rPr lang="ru-RU" dirty="0"/>
              <a:t> не </a:t>
            </a:r>
            <a:r>
              <a:rPr lang="ru-RU" dirty="0" err="1"/>
              <a:t>утвориться</a:t>
            </a:r>
            <a:r>
              <a:rPr lang="ru-RU" dirty="0"/>
              <a:t> </a:t>
            </a:r>
            <a:r>
              <a:rPr lang="ru-RU" dirty="0" err="1"/>
              <a:t>отвір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в </a:t>
            </a:r>
            <a:r>
              <a:rPr lang="ru-RU" dirty="0" err="1"/>
              <a:t>середині</a:t>
            </a:r>
            <a:r>
              <a:rPr lang="ru-RU" dirty="0"/>
              <a:t> буде </a:t>
            </a:r>
            <a:r>
              <a:rPr lang="ru-RU" dirty="0" err="1"/>
              <a:t>найбільша</a:t>
            </a:r>
            <a:r>
              <a:rPr lang="ru-RU" dirty="0"/>
              <a:t> </a:t>
            </a:r>
            <a:r>
              <a:rPr lang="ru-RU" dirty="0" err="1"/>
              <a:t>концентрація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. </a:t>
            </a:r>
            <a:r>
              <a:rPr lang="ru-RU" dirty="0" err="1"/>
              <a:t>Лід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залишиться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розморозити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вживати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smtClean="0"/>
              <a:t>буде </a:t>
            </a:r>
            <a:r>
              <a:rPr lang="ru-RU" dirty="0" err="1"/>
              <a:t>найбільш</a:t>
            </a:r>
            <a:r>
              <a:rPr lang="ru-RU" dirty="0"/>
              <a:t> чиста вода.</a:t>
            </a:r>
          </a:p>
        </p:txBody>
      </p:sp>
      <p:pic>
        <p:nvPicPr>
          <p:cNvPr id="18434" name="Picture 2" descr="http://sebekpro.ru/images/infa/ochistka_vody_anap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635896" cy="19669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5264" y="1268760"/>
            <a:ext cx="3538736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Очищення</a:t>
            </a:r>
            <a:r>
              <a:rPr lang="ru-RU" dirty="0" smtClean="0"/>
              <a:t> води методом </a:t>
            </a:r>
            <a:r>
              <a:rPr lang="ru-RU" dirty="0" err="1" smtClean="0"/>
              <a:t>відстоювання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36913"/>
            <a:ext cx="9144000" cy="4221088"/>
          </a:xfrm>
        </p:spPr>
        <p:txBody>
          <a:bodyPr>
            <a:normAutofit/>
          </a:bodyPr>
          <a:lstStyle/>
          <a:p>
            <a:r>
              <a:rPr lang="ru-RU" dirty="0"/>
              <a:t>Головною метою </a:t>
            </a:r>
            <a:r>
              <a:rPr lang="ru-RU" dirty="0" err="1"/>
              <a:t>відстоювання</a:t>
            </a:r>
            <a:r>
              <a:rPr lang="ru-RU" dirty="0"/>
              <a:t> води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видалення</a:t>
            </a:r>
            <a:r>
              <a:rPr lang="ru-RU" dirty="0"/>
              <a:t> </a:t>
            </a:r>
            <a:r>
              <a:rPr lang="ru-RU" dirty="0" err="1"/>
              <a:t>деякої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хлору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водопровідної</a:t>
            </a:r>
            <a:r>
              <a:rPr lang="ru-RU" dirty="0"/>
              <a:t> води.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взяти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посудину, </a:t>
            </a:r>
            <a:r>
              <a:rPr lang="ru-RU" dirty="0" err="1"/>
              <a:t>налити</a:t>
            </a:r>
            <a:r>
              <a:rPr lang="ru-RU" dirty="0"/>
              <a:t> в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рідину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залишити</a:t>
            </a:r>
            <a:r>
              <a:rPr lang="ru-RU" dirty="0"/>
              <a:t> на </a:t>
            </a:r>
            <a:r>
              <a:rPr lang="ru-RU" dirty="0" err="1"/>
              <a:t>деякий</a:t>
            </a:r>
            <a:r>
              <a:rPr lang="ru-RU" dirty="0"/>
              <a:t> час </a:t>
            </a:r>
            <a:r>
              <a:rPr lang="ru-RU" dirty="0" err="1"/>
              <a:t>відстоюватися</a:t>
            </a:r>
            <a:r>
              <a:rPr lang="ru-RU" dirty="0"/>
              <a:t> (</a:t>
            </a:r>
            <a:r>
              <a:rPr lang="ru-RU" dirty="0" err="1"/>
              <a:t>дві</a:t>
            </a:r>
            <a:r>
              <a:rPr lang="ru-RU" dirty="0"/>
              <a:t> - три </a:t>
            </a:r>
            <a:r>
              <a:rPr lang="ru-RU" dirty="0" err="1"/>
              <a:t>години</a:t>
            </a:r>
            <a:r>
              <a:rPr lang="ru-RU" dirty="0"/>
              <a:t>). При </a:t>
            </a:r>
            <a:r>
              <a:rPr lang="ru-RU" dirty="0" err="1"/>
              <a:t>цьому</a:t>
            </a:r>
            <a:r>
              <a:rPr lang="ru-RU" dirty="0"/>
              <a:t> воду </a:t>
            </a:r>
            <a:r>
              <a:rPr lang="ru-RU" dirty="0" err="1"/>
              <a:t>перемішувати</a:t>
            </a:r>
            <a:r>
              <a:rPr lang="ru-RU" dirty="0"/>
              <a:t> заборонено, </a:t>
            </a:r>
            <a:r>
              <a:rPr lang="ru-RU" dirty="0" err="1"/>
              <a:t>інакше</a:t>
            </a:r>
            <a:r>
              <a:rPr lang="ru-RU" dirty="0"/>
              <a:t> </a:t>
            </a:r>
            <a:r>
              <a:rPr lang="ru-RU" dirty="0" err="1"/>
              <a:t>ніякого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просто не буде. </a:t>
            </a:r>
            <a:r>
              <a:rPr lang="ru-RU" dirty="0" err="1"/>
              <a:t>Якщо</a:t>
            </a:r>
            <a:r>
              <a:rPr lang="ru-RU" dirty="0"/>
              <a:t> все </a:t>
            </a:r>
            <a:r>
              <a:rPr lang="ru-RU" dirty="0" err="1"/>
              <a:t>зробити</a:t>
            </a:r>
            <a:r>
              <a:rPr lang="ru-RU" dirty="0"/>
              <a:t> правильно, то хлор буде </a:t>
            </a:r>
            <a:r>
              <a:rPr lang="ru-RU" dirty="0" err="1"/>
              <a:t>видалений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1/3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посудини</a:t>
            </a:r>
            <a:r>
              <a:rPr lang="ru-RU" dirty="0"/>
              <a:t>. Цей </a:t>
            </a:r>
            <a:r>
              <a:rPr lang="ru-RU" dirty="0" err="1"/>
              <a:t>спосіб</a:t>
            </a:r>
            <a:r>
              <a:rPr lang="ru-RU" dirty="0"/>
              <a:t> не особливо </a:t>
            </a:r>
            <a:r>
              <a:rPr lang="ru-RU" dirty="0" err="1"/>
              <a:t>надійний</a:t>
            </a:r>
            <a:r>
              <a:rPr lang="ru-RU" dirty="0"/>
              <a:t>, так як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видалити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хлору, тому в </a:t>
            </a:r>
            <a:r>
              <a:rPr lang="ru-RU" dirty="0" err="1"/>
              <a:t>будь-якому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воду </a:t>
            </a:r>
            <a:r>
              <a:rPr lang="ru-RU" dirty="0" err="1"/>
              <a:t>потрібно</a:t>
            </a:r>
            <a:r>
              <a:rPr lang="ru-RU" dirty="0"/>
              <a:t> буде </a:t>
            </a:r>
            <a:r>
              <a:rPr lang="ru-RU" dirty="0" err="1"/>
              <a:t>кип'ятити</a:t>
            </a:r>
            <a:r>
              <a:rPr lang="ru-RU" dirty="0"/>
              <a:t>.</a:t>
            </a:r>
          </a:p>
        </p:txBody>
      </p:sp>
      <p:pic>
        <p:nvPicPr>
          <p:cNvPr id="19458" name="Picture 2" descr="https://i.ytimg.com/vi/zvnfrnUXBHo/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364088" cy="26369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53136" y="1196752"/>
            <a:ext cx="4690864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Очищення</a:t>
            </a:r>
            <a:r>
              <a:rPr lang="ru-RU" dirty="0" smtClean="0"/>
              <a:t> води </a:t>
            </a:r>
            <a:r>
              <a:rPr lang="ru-RU" dirty="0" err="1" smtClean="0"/>
              <a:t>активованим</a:t>
            </a:r>
            <a:r>
              <a:rPr lang="ru-RU" dirty="0" smtClean="0"/>
              <a:t> </a:t>
            </a:r>
            <a:r>
              <a:rPr lang="ru-RU" dirty="0" err="1" smtClean="0"/>
              <a:t>вугіллям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32037"/>
            <a:ext cx="9144000" cy="4525963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Також</a:t>
            </a:r>
            <a:r>
              <a:rPr lang="ru-RU" dirty="0"/>
              <a:t> до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очищення</a:t>
            </a:r>
            <a:r>
              <a:rPr lang="ru-RU" dirty="0"/>
              <a:t> води в </a:t>
            </a:r>
            <a:r>
              <a:rPr lang="ru-RU" dirty="0" err="1"/>
              <a:t>домашніх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відноситься</a:t>
            </a:r>
            <a:r>
              <a:rPr lang="ru-RU" dirty="0"/>
              <a:t> </a:t>
            </a:r>
            <a:r>
              <a:rPr lang="ru-RU" dirty="0" err="1"/>
              <a:t>очищення</a:t>
            </a:r>
            <a:r>
              <a:rPr lang="ru-RU" dirty="0"/>
              <a:t> </a:t>
            </a:r>
            <a:r>
              <a:rPr lang="ru-RU" dirty="0" err="1"/>
              <a:t>активованим</a:t>
            </a:r>
            <a:r>
              <a:rPr lang="ru-RU" dirty="0"/>
              <a:t> </a:t>
            </a:r>
            <a:r>
              <a:rPr lang="ru-RU" dirty="0" err="1"/>
              <a:t>вугіллям</a:t>
            </a:r>
            <a:r>
              <a:rPr lang="ru-RU" dirty="0"/>
              <a:t>. Дана </a:t>
            </a:r>
            <a:r>
              <a:rPr lang="ru-RU" dirty="0" err="1"/>
              <a:t>речовина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часто </a:t>
            </a:r>
            <a:r>
              <a:rPr lang="ru-RU" dirty="0" err="1"/>
              <a:t>використовується</a:t>
            </a:r>
            <a:r>
              <a:rPr lang="ru-RU" dirty="0"/>
              <a:t> в </a:t>
            </a:r>
            <a:r>
              <a:rPr lang="ru-RU" dirty="0" err="1"/>
              <a:t>фільтруючих</a:t>
            </a:r>
            <a:r>
              <a:rPr lang="ru-RU" dirty="0"/>
              <a:t> </a:t>
            </a:r>
            <a:r>
              <a:rPr lang="ru-RU" dirty="0" err="1"/>
              <a:t>приладах</a:t>
            </a:r>
            <a:r>
              <a:rPr lang="ru-RU" dirty="0"/>
              <a:t>, тому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дійсно</a:t>
            </a:r>
            <a:r>
              <a:rPr lang="ru-RU" dirty="0"/>
              <a:t> </a:t>
            </a:r>
            <a:r>
              <a:rPr lang="ru-RU" dirty="0" err="1"/>
              <a:t>ефективно</a:t>
            </a:r>
            <a:r>
              <a:rPr lang="ru-RU" dirty="0"/>
              <a:t>.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активованого</a:t>
            </a:r>
            <a:r>
              <a:rPr lang="ru-RU" dirty="0"/>
              <a:t> </a:t>
            </a:r>
            <a:r>
              <a:rPr lang="ru-RU" dirty="0" err="1"/>
              <a:t>вугілля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видалити</a:t>
            </a:r>
            <a:r>
              <a:rPr lang="ru-RU" dirty="0"/>
              <a:t> </a:t>
            </a:r>
            <a:r>
              <a:rPr lang="ru-RU" dirty="0" err="1"/>
              <a:t>неприємні</a:t>
            </a:r>
            <a:r>
              <a:rPr lang="ru-RU" dirty="0"/>
              <a:t> запахи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домішок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в </a:t>
            </a:r>
            <a:r>
              <a:rPr lang="ru-RU" dirty="0" err="1"/>
              <a:t>рідині</a:t>
            </a:r>
            <a:r>
              <a:rPr lang="ru-RU" dirty="0"/>
              <a:t>,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адсорбує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. З метою </a:t>
            </a:r>
            <a:r>
              <a:rPr lang="ru-RU" dirty="0" err="1"/>
              <a:t>очищення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взяти</a:t>
            </a:r>
            <a:r>
              <a:rPr lang="ru-RU" dirty="0"/>
              <a:t> </a:t>
            </a:r>
            <a:r>
              <a:rPr lang="ru-RU" dirty="0" err="1"/>
              <a:t>п'ять</a:t>
            </a:r>
            <a:r>
              <a:rPr lang="ru-RU" dirty="0"/>
              <a:t> таблеток </a:t>
            </a:r>
            <a:r>
              <a:rPr lang="ru-RU" dirty="0" err="1"/>
              <a:t>активованого</a:t>
            </a:r>
            <a:r>
              <a:rPr lang="ru-RU" dirty="0"/>
              <a:t> </a:t>
            </a:r>
            <a:r>
              <a:rPr lang="ru-RU" dirty="0" err="1"/>
              <a:t>вугілля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обмотати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ватою </a:t>
            </a:r>
            <a:r>
              <a:rPr lang="ru-RU" dirty="0" err="1"/>
              <a:t>або</a:t>
            </a:r>
            <a:r>
              <a:rPr lang="ru-RU" dirty="0"/>
              <a:t> марлею.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покласти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на дно </a:t>
            </a:r>
            <a:r>
              <a:rPr lang="ru-RU" dirty="0" err="1"/>
              <a:t>ємності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рідиною</a:t>
            </a:r>
            <a:r>
              <a:rPr lang="ru-RU" dirty="0"/>
              <a:t>. Через </a:t>
            </a:r>
            <a:r>
              <a:rPr lang="ru-RU" dirty="0" err="1"/>
              <a:t>п'ять-шість</a:t>
            </a:r>
            <a:r>
              <a:rPr lang="ru-RU" dirty="0"/>
              <a:t> годин воду </a:t>
            </a:r>
            <a:r>
              <a:rPr lang="ru-RU" dirty="0" err="1"/>
              <a:t>можна</a:t>
            </a:r>
            <a:r>
              <a:rPr lang="ru-RU" dirty="0"/>
              <a:t> буде </a:t>
            </a:r>
            <a:r>
              <a:rPr lang="ru-RU" dirty="0" err="1"/>
              <a:t>вживати</a:t>
            </a:r>
            <a:endParaRPr lang="ru-RU" dirty="0"/>
          </a:p>
        </p:txBody>
      </p:sp>
      <p:pic>
        <p:nvPicPr>
          <p:cNvPr id="20482" name="Picture 2" descr="https://img.alicdn.com/imgextra/i2/6000000006333/O1CN01MbNlHp1weYlKiYHHx_!!6000000006333-0-tbvide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44008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1124744"/>
            <a:ext cx="4186808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Очищення</a:t>
            </a:r>
            <a:r>
              <a:rPr lang="ru-RU" dirty="0" smtClean="0"/>
              <a:t> </a:t>
            </a:r>
            <a:r>
              <a:rPr lang="ru-RU" dirty="0" err="1" smtClean="0"/>
              <a:t>сріблом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32037"/>
            <a:ext cx="91440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У </a:t>
            </a:r>
            <a:r>
              <a:rPr lang="ru-RU" dirty="0"/>
              <a:t>посуд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набраною</a:t>
            </a:r>
            <a:r>
              <a:rPr lang="ru-RU" dirty="0"/>
              <a:t> для </a:t>
            </a:r>
            <a:r>
              <a:rPr lang="ru-RU" dirty="0" err="1"/>
              <a:t>очищення</a:t>
            </a:r>
            <a:r>
              <a:rPr lang="ru-RU" dirty="0"/>
              <a:t> водою </a:t>
            </a:r>
            <a:r>
              <a:rPr lang="ru-RU" dirty="0" err="1"/>
              <a:t>опускаємо</a:t>
            </a:r>
            <a:r>
              <a:rPr lang="ru-RU" dirty="0"/>
              <a:t> </a:t>
            </a:r>
            <a:r>
              <a:rPr lang="ru-RU" dirty="0" err="1"/>
              <a:t>столове</a:t>
            </a:r>
            <a:r>
              <a:rPr lang="ru-RU" dirty="0"/>
              <a:t> </a:t>
            </a:r>
            <a:r>
              <a:rPr lang="ru-RU" dirty="0" err="1"/>
              <a:t>срібло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срібні</a:t>
            </a:r>
            <a:r>
              <a:rPr lang="ru-RU" dirty="0"/>
              <a:t> </a:t>
            </a:r>
            <a:r>
              <a:rPr lang="ru-RU" dirty="0" err="1"/>
              <a:t>монети</a:t>
            </a:r>
            <a:r>
              <a:rPr lang="ru-RU" dirty="0"/>
              <a:t>. Через 10-12 годин </a:t>
            </a:r>
            <a:r>
              <a:rPr lang="ru-RU" dirty="0" err="1"/>
              <a:t>іони</a:t>
            </a:r>
            <a:r>
              <a:rPr lang="ru-RU" dirty="0"/>
              <a:t> </a:t>
            </a:r>
            <a:r>
              <a:rPr lang="ru-RU" dirty="0" err="1"/>
              <a:t>срібла</a:t>
            </a:r>
            <a:r>
              <a:rPr lang="ru-RU" dirty="0"/>
              <a:t>, </a:t>
            </a:r>
            <a:r>
              <a:rPr lang="ru-RU" dirty="0" err="1"/>
              <a:t>розчинені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, </a:t>
            </a:r>
            <a:r>
              <a:rPr lang="ru-RU" dirty="0" err="1"/>
              <a:t>очистять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бактерій</a:t>
            </a:r>
            <a:r>
              <a:rPr lang="ru-RU" dirty="0"/>
              <a:t>. </a:t>
            </a:r>
            <a:r>
              <a:rPr lang="ru-RU" dirty="0" err="1"/>
              <a:t>Така</a:t>
            </a:r>
            <a:r>
              <a:rPr lang="ru-RU" dirty="0"/>
              <a:t> «</a:t>
            </a:r>
            <a:r>
              <a:rPr lang="ru-RU" dirty="0" err="1"/>
              <a:t>срібна</a:t>
            </a:r>
            <a:r>
              <a:rPr lang="ru-RU" dirty="0"/>
              <a:t>» вода буде </a:t>
            </a:r>
            <a:r>
              <a:rPr lang="ru-RU" dirty="0" err="1"/>
              <a:t>зберігатися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тривалий</a:t>
            </a:r>
            <a:r>
              <a:rPr lang="ru-RU" dirty="0"/>
              <a:t> час, не </a:t>
            </a:r>
            <a:r>
              <a:rPr lang="ru-RU" dirty="0" err="1"/>
              <a:t>втрачаючи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смакових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. Невеликий </a:t>
            </a:r>
            <a:r>
              <a:rPr lang="ru-RU" dirty="0" err="1"/>
              <a:t>мінус</a:t>
            </a:r>
            <a:r>
              <a:rPr lang="ru-RU" dirty="0"/>
              <a:t> - </a:t>
            </a:r>
            <a:r>
              <a:rPr lang="ru-RU" dirty="0" err="1"/>
              <a:t>вироби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срібла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тривалого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доведеться</a:t>
            </a:r>
            <a:r>
              <a:rPr lang="ru-RU" dirty="0"/>
              <a:t> </a:t>
            </a:r>
            <a:r>
              <a:rPr lang="ru-RU" dirty="0" err="1"/>
              <a:t>чистити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 smtClean="0"/>
              <a:t>     За </a:t>
            </a:r>
            <a:r>
              <a:rPr lang="ru-RU" dirty="0" err="1"/>
              <a:t>бактерицидним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срібло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перевершує</a:t>
            </a:r>
            <a:r>
              <a:rPr lang="ru-RU" dirty="0"/>
              <a:t> хлорку, </a:t>
            </a:r>
            <a:r>
              <a:rPr lang="ru-RU" dirty="0" err="1"/>
              <a:t>карболову</a:t>
            </a:r>
            <a:r>
              <a:rPr lang="ru-RU" dirty="0"/>
              <a:t> кислоту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сильні</a:t>
            </a:r>
            <a:r>
              <a:rPr lang="ru-RU" dirty="0"/>
              <a:t> </a:t>
            </a:r>
            <a:r>
              <a:rPr lang="ru-RU" dirty="0" err="1"/>
              <a:t>дезінфікуючі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.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очищення</a:t>
            </a:r>
            <a:r>
              <a:rPr lang="ru-RU" dirty="0"/>
              <a:t> води </a:t>
            </a:r>
            <a:r>
              <a:rPr lang="ru-RU" dirty="0" err="1"/>
              <a:t>сріблом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поширений</a:t>
            </a:r>
            <a:r>
              <a:rPr lang="ru-RU" dirty="0"/>
              <a:t> у </a:t>
            </a:r>
            <a:r>
              <a:rPr lang="ru-RU" dirty="0" err="1"/>
              <a:t>моряків</a:t>
            </a:r>
            <a:r>
              <a:rPr lang="ru-RU" dirty="0"/>
              <a:t>, </a:t>
            </a:r>
            <a:r>
              <a:rPr lang="ru-RU" dirty="0" err="1"/>
              <a:t>підводників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космонавтів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21506" name="Picture 2" descr="http://womenslab.ru/wp-content/uploads/2018/07/19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4499992" cy="22768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1503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dirty="0" err="1" smtClean="0"/>
              <a:t>Оригінальний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очищення</a:t>
            </a:r>
            <a:r>
              <a:rPr lang="ru-RU" dirty="0" smtClean="0"/>
              <a:t> води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24544" y="2332037"/>
            <a:ext cx="946854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Очищуємо</a:t>
            </a:r>
            <a:r>
              <a:rPr lang="ru-RU" dirty="0" smtClean="0"/>
              <a:t> </a:t>
            </a:r>
            <a:r>
              <a:rPr lang="ru-RU" dirty="0"/>
              <a:t>воду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смужки</a:t>
            </a:r>
            <a:r>
              <a:rPr lang="ru-RU" dirty="0"/>
              <a:t> </a:t>
            </a:r>
            <a:r>
              <a:rPr lang="ru-RU" dirty="0" err="1"/>
              <a:t>вовняної</a:t>
            </a:r>
            <a:r>
              <a:rPr lang="ru-RU" dirty="0"/>
              <a:t> </a:t>
            </a:r>
            <a:r>
              <a:rPr lang="ru-RU" dirty="0" err="1"/>
              <a:t>тканини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повсті</a:t>
            </a:r>
            <a:r>
              <a:rPr lang="ru-RU" dirty="0"/>
              <a:t>. У першу посудину </a:t>
            </a:r>
            <a:r>
              <a:rPr lang="ru-RU" dirty="0" err="1"/>
              <a:t>наливаємо</a:t>
            </a:r>
            <a:r>
              <a:rPr lang="ru-RU" dirty="0"/>
              <a:t> воду,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очищення</a:t>
            </a:r>
            <a:r>
              <a:rPr lang="ru-RU" dirty="0"/>
              <a:t>. </a:t>
            </a:r>
            <a:r>
              <a:rPr lang="ru-RU" dirty="0" err="1"/>
              <a:t>Поруч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першою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на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меншій</a:t>
            </a:r>
            <a:r>
              <a:rPr lang="ru-RU" dirty="0"/>
              <a:t> </a:t>
            </a:r>
            <a:r>
              <a:rPr lang="ru-RU" dirty="0" err="1"/>
              <a:t>висоті</a:t>
            </a:r>
            <a:r>
              <a:rPr lang="ru-RU" dirty="0"/>
              <a:t> </a:t>
            </a:r>
            <a:r>
              <a:rPr lang="ru-RU" dirty="0" err="1"/>
              <a:t>розташовуємо</a:t>
            </a:r>
            <a:r>
              <a:rPr lang="ru-RU" dirty="0"/>
              <a:t> другу посудину - </a:t>
            </a:r>
            <a:r>
              <a:rPr lang="ru-RU" dirty="0" err="1"/>
              <a:t>порожню</a:t>
            </a:r>
            <a:r>
              <a:rPr lang="ru-RU" dirty="0"/>
              <a:t>. Один </a:t>
            </a:r>
            <a:r>
              <a:rPr lang="ru-RU" dirty="0" err="1"/>
              <a:t>кінець</a:t>
            </a:r>
            <a:r>
              <a:rPr lang="ru-RU" dirty="0"/>
              <a:t> </a:t>
            </a:r>
            <a:r>
              <a:rPr lang="ru-RU" dirty="0" err="1"/>
              <a:t>смужки</a:t>
            </a:r>
            <a:r>
              <a:rPr lang="ru-RU" dirty="0"/>
              <a:t> </a:t>
            </a:r>
            <a:r>
              <a:rPr lang="ru-RU" dirty="0" err="1"/>
              <a:t>шерсті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повсті</a:t>
            </a:r>
            <a:r>
              <a:rPr lang="ru-RU" dirty="0"/>
              <a:t> </a:t>
            </a:r>
            <a:r>
              <a:rPr lang="ru-RU" dirty="0" err="1"/>
              <a:t>занурюємо</a:t>
            </a:r>
            <a:r>
              <a:rPr lang="ru-RU" dirty="0"/>
              <a:t> в </a:t>
            </a:r>
            <a:r>
              <a:rPr lang="ru-RU" dirty="0" err="1"/>
              <a:t>ємність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водою, а </a:t>
            </a:r>
            <a:r>
              <a:rPr lang="ru-RU" dirty="0" err="1"/>
              <a:t>другий</a:t>
            </a:r>
            <a:r>
              <a:rPr lang="ru-RU" dirty="0"/>
              <a:t> - в </a:t>
            </a:r>
            <a:r>
              <a:rPr lang="ru-RU" dirty="0" err="1"/>
              <a:t>порожню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 smtClean="0"/>
              <a:t>    Вода </a:t>
            </a:r>
            <a:r>
              <a:rPr lang="ru-RU" dirty="0" err="1"/>
              <a:t>просочить</a:t>
            </a:r>
            <a:r>
              <a:rPr lang="ru-RU" dirty="0"/>
              <a:t> шматок </a:t>
            </a:r>
            <a:r>
              <a:rPr lang="ru-RU" dirty="0" err="1"/>
              <a:t>повсті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почне</a:t>
            </a:r>
            <a:r>
              <a:rPr lang="ru-RU" dirty="0"/>
              <a:t> по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скапувати</a:t>
            </a:r>
            <a:r>
              <a:rPr lang="ru-RU" dirty="0"/>
              <a:t> в </a:t>
            </a:r>
            <a:r>
              <a:rPr lang="ru-RU" dirty="0" err="1"/>
              <a:t>порожню</a:t>
            </a:r>
            <a:r>
              <a:rPr lang="ru-RU" dirty="0"/>
              <a:t> посудину. </a:t>
            </a:r>
            <a:r>
              <a:rPr lang="ru-RU" dirty="0" err="1"/>
              <a:t>Проходячи</a:t>
            </a:r>
            <a:r>
              <a:rPr lang="ru-RU" dirty="0"/>
              <a:t> </a:t>
            </a:r>
            <a:r>
              <a:rPr lang="ru-RU" dirty="0" err="1"/>
              <a:t>крізь</a:t>
            </a:r>
            <a:r>
              <a:rPr lang="ru-RU" dirty="0"/>
              <a:t> </a:t>
            </a:r>
            <a:r>
              <a:rPr lang="ru-RU" dirty="0" err="1"/>
              <a:t>пористу</a:t>
            </a:r>
            <a:r>
              <a:rPr lang="ru-RU" dirty="0"/>
              <a:t> систему </a:t>
            </a:r>
            <a:r>
              <a:rPr lang="ru-RU" dirty="0" err="1"/>
              <a:t>вовняних</a:t>
            </a:r>
            <a:r>
              <a:rPr lang="ru-RU" dirty="0"/>
              <a:t> волокон, вона буде </a:t>
            </a:r>
            <a:r>
              <a:rPr lang="ru-RU" dirty="0" err="1"/>
              <a:t>відфільтрована</a:t>
            </a:r>
            <a:r>
              <a:rPr lang="ru-RU" dirty="0"/>
              <a:t> до кристально </a:t>
            </a:r>
            <a:r>
              <a:rPr lang="ru-RU" dirty="0" err="1"/>
              <a:t>прозорого</a:t>
            </a:r>
            <a:r>
              <a:rPr lang="ru-RU" dirty="0"/>
              <a:t> стану.</a:t>
            </a:r>
          </a:p>
          <a:p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883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Способи очищення води в побуті</vt:lpstr>
      <vt:lpstr>вода кип'ятіння виморожування відстоювання</vt:lpstr>
      <vt:lpstr>Різновиди методів очищення води: </vt:lpstr>
      <vt:lpstr> Очищення води методом кип'ятіння </vt:lpstr>
      <vt:lpstr>Очищення води методом виморожування </vt:lpstr>
      <vt:lpstr>Очищення води методом відстоювання </vt:lpstr>
      <vt:lpstr>Очищення води активованим вугіллям </vt:lpstr>
      <vt:lpstr>Очищення сріблом </vt:lpstr>
      <vt:lpstr> Оригінальний спосіб очищення води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Способи очищення води в побуті</dc:title>
  <dc:creator>admin</dc:creator>
  <cp:lastModifiedBy>admin</cp:lastModifiedBy>
  <cp:revision>3</cp:revision>
  <dcterms:created xsi:type="dcterms:W3CDTF">2020-05-19T17:38:20Z</dcterms:created>
  <dcterms:modified xsi:type="dcterms:W3CDTF">2020-05-19T18:02:11Z</dcterms:modified>
</cp:coreProperties>
</file>