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клас (рівень Д)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Середній бал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3-4080-870D-7C4C6C9638E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клас (рівень C) 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Середній бал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53-4080-870D-7C4C6C9638E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8 клас  (рівень Д)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Середній бал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53-4080-870D-7C4C6C9638E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 клас (рівень Д)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Середній бал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53-4080-870D-7C4C6C963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888576"/>
        <c:axId val="40533312"/>
      </c:barChart>
      <c:catAx>
        <c:axId val="76888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533312"/>
        <c:crosses val="autoZero"/>
        <c:auto val="1"/>
        <c:lblAlgn val="ctr"/>
        <c:lblOffset val="100"/>
        <c:noMultiLvlLbl val="0"/>
      </c:catAx>
      <c:valAx>
        <c:axId val="405333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76888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noFill/>
    <a:effectLst>
      <a:outerShdw blurRad="50800" dist="38100" dir="2700000" algn="tl" rotWithShape="0">
        <a:schemeClr val="bg1">
          <a:alpha val="40000"/>
        </a:scheme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5 клас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Укр.мова</c:v>
                </c:pt>
                <c:pt idx="1">
                  <c:v>Укр. література</c:v>
                </c:pt>
                <c:pt idx="2">
                  <c:v>Іноземна мова</c:v>
                </c:pt>
                <c:pt idx="3">
                  <c:v>Зарубіжна література</c:v>
                </c:pt>
                <c:pt idx="4">
                  <c:v>Історія України</c:v>
                </c:pt>
                <c:pt idx="5">
                  <c:v>Всесвітня історія</c:v>
                </c:pt>
                <c:pt idx="6">
                  <c:v>Основи правознавства</c:v>
                </c:pt>
                <c:pt idx="7">
                  <c:v>Музичне мистецтво</c:v>
                </c:pt>
                <c:pt idx="8">
                  <c:v>Образотворче мистецтво</c:v>
                </c:pt>
                <c:pt idx="9">
                  <c:v>Мистецтво</c:v>
                </c:pt>
                <c:pt idx="10">
                  <c:v>Матемкатика</c:v>
                </c:pt>
                <c:pt idx="11">
                  <c:v>Алгебра</c:v>
                </c:pt>
                <c:pt idx="12">
                  <c:v>Геометрія</c:v>
                </c:pt>
                <c:pt idx="13">
                  <c:v>Природознавство</c:v>
                </c:pt>
                <c:pt idx="14">
                  <c:v>Біологія</c:v>
                </c:pt>
                <c:pt idx="15">
                  <c:v>Географія</c:v>
                </c:pt>
                <c:pt idx="16">
                  <c:v>Фізика</c:v>
                </c:pt>
                <c:pt idx="17">
                  <c:v>Хімія</c:v>
                </c:pt>
                <c:pt idx="18">
                  <c:v>Трудове навчання</c:v>
                </c:pt>
                <c:pt idx="19">
                  <c:v>Інформатика</c:v>
                </c:pt>
                <c:pt idx="20">
                  <c:v>Основи здоров'я</c:v>
                </c:pt>
                <c:pt idx="21">
                  <c:v>Фізична культура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7.8</c:v>
                </c:pt>
                <c:pt idx="1">
                  <c:v>8.5</c:v>
                </c:pt>
                <c:pt idx="2">
                  <c:v>7</c:v>
                </c:pt>
                <c:pt idx="3">
                  <c:v>8.6999999999999993</c:v>
                </c:pt>
                <c:pt idx="4">
                  <c:v>8.6999999999999993</c:v>
                </c:pt>
                <c:pt idx="7">
                  <c:v>9.5</c:v>
                </c:pt>
                <c:pt idx="8">
                  <c:v>7.5</c:v>
                </c:pt>
                <c:pt idx="10">
                  <c:v>7</c:v>
                </c:pt>
                <c:pt idx="13">
                  <c:v>8</c:v>
                </c:pt>
                <c:pt idx="18">
                  <c:v>9.5</c:v>
                </c:pt>
                <c:pt idx="19">
                  <c:v>8.8000000000000007</c:v>
                </c:pt>
                <c:pt idx="20">
                  <c:v>8.1999999999999993</c:v>
                </c:pt>
                <c:pt idx="21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5-4F46-821B-0D428EDF79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клас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Укр.мова</c:v>
                </c:pt>
                <c:pt idx="1">
                  <c:v>Укр. література</c:v>
                </c:pt>
                <c:pt idx="2">
                  <c:v>Іноземна мова</c:v>
                </c:pt>
                <c:pt idx="3">
                  <c:v>Зарубіжна література</c:v>
                </c:pt>
                <c:pt idx="4">
                  <c:v>Історія України</c:v>
                </c:pt>
                <c:pt idx="5">
                  <c:v>Всесвітня історія</c:v>
                </c:pt>
                <c:pt idx="6">
                  <c:v>Основи правознавства</c:v>
                </c:pt>
                <c:pt idx="7">
                  <c:v>Музичне мистецтво</c:v>
                </c:pt>
                <c:pt idx="8">
                  <c:v>Образотворче мистецтво</c:v>
                </c:pt>
                <c:pt idx="9">
                  <c:v>Мистецтво</c:v>
                </c:pt>
                <c:pt idx="10">
                  <c:v>Матемкатика</c:v>
                </c:pt>
                <c:pt idx="11">
                  <c:v>Алгебра</c:v>
                </c:pt>
                <c:pt idx="12">
                  <c:v>Геометрія</c:v>
                </c:pt>
                <c:pt idx="13">
                  <c:v>Природознавство</c:v>
                </c:pt>
                <c:pt idx="14">
                  <c:v>Біологія</c:v>
                </c:pt>
                <c:pt idx="15">
                  <c:v>Географія</c:v>
                </c:pt>
                <c:pt idx="16">
                  <c:v>Фізика</c:v>
                </c:pt>
                <c:pt idx="17">
                  <c:v>Хімія</c:v>
                </c:pt>
                <c:pt idx="18">
                  <c:v>Трудове навчання</c:v>
                </c:pt>
                <c:pt idx="19">
                  <c:v>Інформатика</c:v>
                </c:pt>
                <c:pt idx="20">
                  <c:v>Основи здоров'я</c:v>
                </c:pt>
                <c:pt idx="21">
                  <c:v>Фізична культура</c:v>
                </c:pt>
              </c:strCache>
            </c:strRef>
          </c:cat>
          <c:val>
            <c:numRef>
              <c:f>Лист1!$C$2:$C$23</c:f>
              <c:numCache>
                <c:formatCode>General</c:formatCode>
                <c:ptCount val="22"/>
                <c:pt idx="0">
                  <c:v>3.3</c:v>
                </c:pt>
                <c:pt idx="1">
                  <c:v>3.3</c:v>
                </c:pt>
                <c:pt idx="2">
                  <c:v>3</c:v>
                </c:pt>
                <c:pt idx="3">
                  <c:v>4</c:v>
                </c:pt>
                <c:pt idx="4">
                  <c:v>3.7</c:v>
                </c:pt>
                <c:pt idx="7">
                  <c:v>7</c:v>
                </c:pt>
                <c:pt idx="8">
                  <c:v>4.7</c:v>
                </c:pt>
                <c:pt idx="10">
                  <c:v>3.3</c:v>
                </c:pt>
                <c:pt idx="14">
                  <c:v>3</c:v>
                </c:pt>
                <c:pt idx="15">
                  <c:v>3.7</c:v>
                </c:pt>
                <c:pt idx="19">
                  <c:v>5.3</c:v>
                </c:pt>
                <c:pt idx="20">
                  <c:v>3.3</c:v>
                </c:pt>
                <c:pt idx="2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55-4F46-821B-0D428EDF792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8 клас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Укр.мова</c:v>
                </c:pt>
                <c:pt idx="1">
                  <c:v>Укр. література</c:v>
                </c:pt>
                <c:pt idx="2">
                  <c:v>Іноземна мова</c:v>
                </c:pt>
                <c:pt idx="3">
                  <c:v>Зарубіжна література</c:v>
                </c:pt>
                <c:pt idx="4">
                  <c:v>Історія України</c:v>
                </c:pt>
                <c:pt idx="5">
                  <c:v>Всесвітня історія</c:v>
                </c:pt>
                <c:pt idx="6">
                  <c:v>Основи правознавства</c:v>
                </c:pt>
                <c:pt idx="7">
                  <c:v>Музичне мистецтво</c:v>
                </c:pt>
                <c:pt idx="8">
                  <c:v>Образотворче мистецтво</c:v>
                </c:pt>
                <c:pt idx="9">
                  <c:v>Мистецтво</c:v>
                </c:pt>
                <c:pt idx="10">
                  <c:v>Матемкатика</c:v>
                </c:pt>
                <c:pt idx="11">
                  <c:v>Алгебра</c:v>
                </c:pt>
                <c:pt idx="12">
                  <c:v>Геометрія</c:v>
                </c:pt>
                <c:pt idx="13">
                  <c:v>Природознавство</c:v>
                </c:pt>
                <c:pt idx="14">
                  <c:v>Біологія</c:v>
                </c:pt>
                <c:pt idx="15">
                  <c:v>Географія</c:v>
                </c:pt>
                <c:pt idx="16">
                  <c:v>Фізика</c:v>
                </c:pt>
                <c:pt idx="17">
                  <c:v>Хімія</c:v>
                </c:pt>
                <c:pt idx="18">
                  <c:v>Трудове навчання</c:v>
                </c:pt>
                <c:pt idx="19">
                  <c:v>Інформатика</c:v>
                </c:pt>
                <c:pt idx="20">
                  <c:v>Основи здоров'я</c:v>
                </c:pt>
                <c:pt idx="21">
                  <c:v>Фізична культура</c:v>
                </c:pt>
              </c:strCache>
            </c:strRef>
          </c:cat>
          <c:val>
            <c:numRef>
              <c:f>Лист1!$D$2:$D$23</c:f>
              <c:numCache>
                <c:formatCode>General</c:formatCode>
                <c:ptCount val="22"/>
                <c:pt idx="0">
                  <c:v>6.5</c:v>
                </c:pt>
                <c:pt idx="1">
                  <c:v>7.2</c:v>
                </c:pt>
                <c:pt idx="2">
                  <c:v>5.7</c:v>
                </c:pt>
                <c:pt idx="3">
                  <c:v>7.7</c:v>
                </c:pt>
                <c:pt idx="4">
                  <c:v>6.3</c:v>
                </c:pt>
                <c:pt idx="5">
                  <c:v>6.5</c:v>
                </c:pt>
                <c:pt idx="9">
                  <c:v>7.5</c:v>
                </c:pt>
                <c:pt idx="11">
                  <c:v>6</c:v>
                </c:pt>
                <c:pt idx="12">
                  <c:v>6</c:v>
                </c:pt>
                <c:pt idx="14">
                  <c:v>6.7</c:v>
                </c:pt>
                <c:pt idx="15">
                  <c:v>6.7</c:v>
                </c:pt>
                <c:pt idx="16">
                  <c:v>5.8</c:v>
                </c:pt>
                <c:pt idx="17">
                  <c:v>6.3</c:v>
                </c:pt>
                <c:pt idx="18">
                  <c:v>7.7</c:v>
                </c:pt>
                <c:pt idx="19">
                  <c:v>6.7</c:v>
                </c:pt>
                <c:pt idx="20">
                  <c:v>8</c:v>
                </c:pt>
                <c:pt idx="21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55-4F46-821B-0D428EDF792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 клас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Укр.мова</c:v>
                </c:pt>
                <c:pt idx="1">
                  <c:v>Укр. література</c:v>
                </c:pt>
                <c:pt idx="2">
                  <c:v>Іноземна мова</c:v>
                </c:pt>
                <c:pt idx="3">
                  <c:v>Зарубіжна література</c:v>
                </c:pt>
                <c:pt idx="4">
                  <c:v>Історія України</c:v>
                </c:pt>
                <c:pt idx="5">
                  <c:v>Всесвітня історія</c:v>
                </c:pt>
                <c:pt idx="6">
                  <c:v>Основи правознавства</c:v>
                </c:pt>
                <c:pt idx="7">
                  <c:v>Музичне мистецтво</c:v>
                </c:pt>
                <c:pt idx="8">
                  <c:v>Образотворче мистецтво</c:v>
                </c:pt>
                <c:pt idx="9">
                  <c:v>Мистецтво</c:v>
                </c:pt>
                <c:pt idx="10">
                  <c:v>Матемкатика</c:v>
                </c:pt>
                <c:pt idx="11">
                  <c:v>Алгебра</c:v>
                </c:pt>
                <c:pt idx="12">
                  <c:v>Геометрія</c:v>
                </c:pt>
                <c:pt idx="13">
                  <c:v>Природознавство</c:v>
                </c:pt>
                <c:pt idx="14">
                  <c:v>Біологія</c:v>
                </c:pt>
                <c:pt idx="15">
                  <c:v>Географія</c:v>
                </c:pt>
                <c:pt idx="16">
                  <c:v>Фізика</c:v>
                </c:pt>
                <c:pt idx="17">
                  <c:v>Хімія</c:v>
                </c:pt>
                <c:pt idx="18">
                  <c:v>Трудове навчання</c:v>
                </c:pt>
                <c:pt idx="19">
                  <c:v>Інформатика</c:v>
                </c:pt>
                <c:pt idx="20">
                  <c:v>Основи здоров'я</c:v>
                </c:pt>
                <c:pt idx="21">
                  <c:v>Фізична культура</c:v>
                </c:pt>
              </c:strCache>
            </c:strRef>
          </c:cat>
          <c:val>
            <c:numRef>
              <c:f>Лист1!$E$2:$E$23</c:f>
              <c:numCache>
                <c:formatCode>General</c:formatCode>
                <c:ptCount val="22"/>
                <c:pt idx="0">
                  <c:v>9</c:v>
                </c:pt>
                <c:pt idx="1">
                  <c:v>10</c:v>
                </c:pt>
                <c:pt idx="2">
                  <c:v>7.5</c:v>
                </c:pt>
                <c:pt idx="3">
                  <c:v>10.25</c:v>
                </c:pt>
                <c:pt idx="4">
                  <c:v>8</c:v>
                </c:pt>
                <c:pt idx="5">
                  <c:v>7.5</c:v>
                </c:pt>
                <c:pt idx="6">
                  <c:v>9</c:v>
                </c:pt>
                <c:pt idx="9">
                  <c:v>10</c:v>
                </c:pt>
                <c:pt idx="11">
                  <c:v>8.25</c:v>
                </c:pt>
                <c:pt idx="12">
                  <c:v>8.25</c:v>
                </c:pt>
                <c:pt idx="14">
                  <c:v>7.5</c:v>
                </c:pt>
                <c:pt idx="15">
                  <c:v>10.25</c:v>
                </c:pt>
                <c:pt idx="16">
                  <c:v>8</c:v>
                </c:pt>
                <c:pt idx="17">
                  <c:v>7.25</c:v>
                </c:pt>
                <c:pt idx="18">
                  <c:v>10.25</c:v>
                </c:pt>
                <c:pt idx="19">
                  <c:v>10.25</c:v>
                </c:pt>
                <c:pt idx="20">
                  <c:v>10</c:v>
                </c:pt>
                <c:pt idx="2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55-4F46-821B-0D428EDF79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81856"/>
        <c:axId val="116526464"/>
      </c:barChart>
      <c:catAx>
        <c:axId val="31481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6526464"/>
        <c:crosses val="autoZero"/>
        <c:auto val="1"/>
        <c:lblAlgn val="ctr"/>
        <c:lblOffset val="100"/>
        <c:noMultiLvlLbl val="0"/>
      </c:catAx>
      <c:valAx>
        <c:axId val="116526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481856"/>
        <c:crosses val="autoZero"/>
        <c:crossBetween val="between"/>
      </c:valAx>
      <c:spPr>
        <a:noFill/>
        <a:ln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uk-UA" noProof="0" dirty="0" smtClean="0"/>
              <a:t>Стан успішності учнів 5-9 класів </a:t>
            </a:r>
          </a:p>
          <a:p>
            <a:pPr>
              <a:defRPr/>
            </a:pPr>
            <a:r>
              <a:rPr lang="uk-UA" noProof="0" dirty="0" smtClean="0"/>
              <a:t>в І семестрі 2021-2022 </a:t>
            </a:r>
            <a:r>
              <a:rPr lang="uk-UA" noProof="0" dirty="0" err="1" smtClean="0"/>
              <a:t>н.р</a:t>
            </a:r>
            <a:r>
              <a:rPr lang="uk-UA" noProof="0" dirty="0" smtClean="0"/>
              <a:t>.</a:t>
            </a:r>
            <a:endParaRPr lang="uk-UA" noProof="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Рівень успішності учнів 5-9 класів в             І семестрі 2021-2022 н.р.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Середній 42,1%</c:v>
                </c:pt>
                <c:pt idx="1">
                  <c:v>Достатній 31,6%</c:v>
                </c:pt>
                <c:pt idx="2">
                  <c:v>Високий 26,3%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9F-48E3-86EE-C4BD7D157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60326721"/>
              </p:ext>
            </p:extLst>
          </p:nvPr>
        </p:nvGraphicFramePr>
        <p:xfrm>
          <a:off x="1547664" y="1484785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15616" y="548680"/>
            <a:ext cx="7167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/>
              <a:t>Середній рівень успішності  5-9 класів  </a:t>
            </a:r>
            <a:r>
              <a:rPr lang="uk-UA" sz="2000" b="1" dirty="0" err="1" smtClean="0"/>
              <a:t>Броварківського</a:t>
            </a:r>
            <a:r>
              <a:rPr lang="uk-UA" sz="2000" b="1" dirty="0" smtClean="0"/>
              <a:t> НВК </a:t>
            </a:r>
          </a:p>
          <a:p>
            <a:pPr algn="ctr"/>
            <a:r>
              <a:rPr lang="uk-UA" sz="2000" b="1" dirty="0"/>
              <a:t>	</a:t>
            </a:r>
            <a:r>
              <a:rPr lang="uk-UA" sz="2000" b="1" dirty="0" smtClean="0"/>
              <a:t>І семестр 2021-2022 </a:t>
            </a:r>
            <a:r>
              <a:rPr lang="uk-UA" sz="2000" b="1" dirty="0" err="1" smtClean="0"/>
              <a:t>н.р</a:t>
            </a:r>
            <a:r>
              <a:rPr lang="uk-UA" sz="2000" b="1" dirty="0" smtClean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2730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61036686"/>
              </p:ext>
            </p:extLst>
          </p:nvPr>
        </p:nvGraphicFramePr>
        <p:xfrm>
          <a:off x="107504" y="116632"/>
          <a:ext cx="8856984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395372"/>
            <a:ext cx="7436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/>
              <a:t>Рівень успішності учнів 5-9 класів за навчальними дисциплінами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6311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13137146"/>
              </p:ext>
            </p:extLst>
          </p:nvPr>
        </p:nvGraphicFramePr>
        <p:xfrm>
          <a:off x="1524000" y="1397001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58263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26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Администрат</cp:lastModifiedBy>
  <cp:revision>19</cp:revision>
  <dcterms:created xsi:type="dcterms:W3CDTF">2021-12-21T08:33:23Z</dcterms:created>
  <dcterms:modified xsi:type="dcterms:W3CDTF">2022-01-10T09:02:11Z</dcterms:modified>
</cp:coreProperties>
</file>