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84" r:id="rId13"/>
    <p:sldId id="297" r:id="rId14"/>
    <p:sldId id="299" r:id="rId15"/>
    <p:sldId id="300" r:id="rId16"/>
    <p:sldId id="301" r:id="rId17"/>
  </p:sldIdLst>
  <p:sldSz cx="18288000" cy="10287000"/>
  <p:notesSz cx="6858000" cy="9144000"/>
  <p:embeddedFontLst>
    <p:embeddedFont>
      <p:font typeface="Andalus" panose="02020603050405020304" pitchFamily="18" charset="-78"/>
      <p:regular r:id="rId18"/>
    </p:embeddedFont>
    <p:embeddedFont>
      <p:font typeface="Century Expanded Bold" panose="020B0604020202020204" charset="0"/>
      <p:regular r:id="rId19"/>
    </p:embeddedFont>
    <p:embeddedFont>
      <p:font typeface="Comic Sans" panose="020B0604020202020204" charset="0"/>
      <p:regular r:id="rId20"/>
    </p:embeddedFont>
    <p:embeddedFont>
      <p:font typeface="Comic Sans Bold" panose="020B0604020202020204" charset="0"/>
      <p:regular r:id="rId21"/>
    </p:embeddedFont>
    <p:embeddedFont>
      <p:font typeface="Monotype Corsiva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138" y="2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vin007"/>
          <p:cNvSpPr/>
          <p:nvPr/>
        </p:nvSpPr>
        <p:spPr>
          <a:xfrm>
            <a:off x="-953" y="-58102"/>
            <a:ext cx="18371820" cy="10386060"/>
          </a:xfrm>
          <a:custGeom>
            <a:avLst/>
            <a:gdLst/>
            <a:ahLst/>
            <a:cxnLst/>
            <a:rect l="l" t="t" r="r" b="b"/>
            <a:pathLst>
              <a:path w="18371820" h="10386060">
                <a:moveTo>
                  <a:pt x="0" y="0"/>
                </a:moveTo>
                <a:lnTo>
                  <a:pt x="18371821" y="0"/>
                </a:lnTo>
                <a:lnTo>
                  <a:pt x="18371821" y="10386060"/>
                </a:lnTo>
                <a:lnTo>
                  <a:pt x="0" y="10386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946" b="-8946"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3" name="Group 3"/>
          <p:cNvGrpSpPr/>
          <p:nvPr/>
        </p:nvGrpSpPr>
        <p:grpSpPr>
          <a:xfrm>
            <a:off x="666750" y="531495"/>
            <a:ext cx="16980218" cy="4734878"/>
            <a:chOff x="0" y="0"/>
            <a:chExt cx="22640290" cy="63131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640289" cy="6313170"/>
            </a:xfrm>
            <a:custGeom>
              <a:avLst/>
              <a:gdLst/>
              <a:ahLst/>
              <a:cxnLst/>
              <a:rect l="l" t="t" r="r" b="b"/>
              <a:pathLst>
                <a:path w="22640289" h="6313170">
                  <a:moveTo>
                    <a:pt x="0" y="0"/>
                  </a:moveTo>
                  <a:lnTo>
                    <a:pt x="22640289" y="0"/>
                  </a:lnTo>
                  <a:lnTo>
                    <a:pt x="22640289" y="6313170"/>
                  </a:lnTo>
                  <a:lnTo>
                    <a:pt x="0" y="63131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33350"/>
              <a:ext cx="22640290" cy="6179820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11664"/>
                </a:lnSpc>
              </a:pPr>
              <a:r>
                <a:rPr lang="en-US" sz="10800" b="1">
                  <a:solidFill>
                    <a:srgbClr val="203864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Гадзинська </a:t>
              </a:r>
            </a:p>
            <a:p>
              <a:pPr algn="ctr">
                <a:lnSpc>
                  <a:spcPts val="11664"/>
                </a:lnSpc>
              </a:pPr>
              <a:r>
                <a:rPr lang="en-US" sz="10800" b="1">
                  <a:solidFill>
                    <a:srgbClr val="203864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загальноосвітня школа </a:t>
              </a:r>
            </a:p>
            <a:p>
              <a:pPr algn="ctr">
                <a:lnSpc>
                  <a:spcPts val="11664"/>
                </a:lnSpc>
              </a:pPr>
              <a:r>
                <a:rPr lang="en-US" sz="10800" b="1">
                  <a:solidFill>
                    <a:srgbClr val="203864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І-ІІ ступенів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956435" y="5403532"/>
            <a:ext cx="15260002" cy="3246120"/>
            <a:chOff x="0" y="0"/>
            <a:chExt cx="20346670" cy="43281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346670" cy="4328160"/>
            </a:xfrm>
            <a:custGeom>
              <a:avLst/>
              <a:gdLst/>
              <a:ahLst/>
              <a:cxnLst/>
              <a:rect l="l" t="t" r="r" b="b"/>
              <a:pathLst>
                <a:path w="20346670" h="4328160">
                  <a:moveTo>
                    <a:pt x="0" y="0"/>
                  </a:moveTo>
                  <a:lnTo>
                    <a:pt x="20346670" y="0"/>
                  </a:lnTo>
                  <a:lnTo>
                    <a:pt x="20346670" y="4328160"/>
                  </a:lnTo>
                  <a:lnTo>
                    <a:pt x="0" y="43281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14300"/>
              <a:ext cx="20346670" cy="421386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10692"/>
                </a:lnSpc>
              </a:pPr>
              <a:endParaRPr/>
            </a:p>
            <a:p>
              <a:pPr algn="ctr">
                <a:lnSpc>
                  <a:spcPts val="10692"/>
                </a:lnSpc>
              </a:pPr>
              <a:r>
                <a:rPr lang="en-US" sz="9900" b="1">
                  <a:solidFill>
                    <a:srgbClr val="203864"/>
                  </a:solidFill>
                  <a:latin typeface="Monotype Corsiva Bold"/>
                  <a:ea typeface="Monotype Corsiva Bold"/>
                  <a:cs typeface="Monotype Corsiva Bold"/>
                  <a:sym typeface="Monotype Corsiva Bold"/>
                </a:rPr>
                <a:t>З історії школи</a:t>
              </a:r>
            </a:p>
            <a:p>
              <a:pPr algn="ctr">
                <a:lnSpc>
                  <a:spcPts val="10692"/>
                </a:lnSpc>
              </a:pPr>
              <a:endParaRPr lang="en-US" sz="9900" b="1">
                <a:solidFill>
                  <a:srgbClr val="203864"/>
                </a:solidFill>
                <a:latin typeface="Monotype Corsiva Bold"/>
                <a:ea typeface="Monotype Corsiva Bold"/>
                <a:cs typeface="Monotype Corsiva Bold"/>
                <a:sym typeface="Monotype Corsiva Bold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vin007"/>
          <p:cNvSpPr/>
          <p:nvPr/>
        </p:nvSpPr>
        <p:spPr>
          <a:xfrm>
            <a:off x="0" y="-37148"/>
            <a:ext cx="18275618" cy="10367962"/>
          </a:xfrm>
          <a:custGeom>
            <a:avLst/>
            <a:gdLst/>
            <a:ahLst/>
            <a:cxnLst/>
            <a:rect l="l" t="t" r="r" b="b"/>
            <a:pathLst>
              <a:path w="18275618" h="10367962">
                <a:moveTo>
                  <a:pt x="0" y="0"/>
                </a:moveTo>
                <a:lnTo>
                  <a:pt x="18275618" y="0"/>
                </a:lnTo>
                <a:lnTo>
                  <a:pt x="18275618" y="10367963"/>
                </a:lnTo>
                <a:lnTo>
                  <a:pt x="0" y="103679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740" b="-8740"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3" name="Group 3"/>
          <p:cNvGrpSpPr/>
          <p:nvPr/>
        </p:nvGrpSpPr>
        <p:grpSpPr>
          <a:xfrm>
            <a:off x="1257300" y="0"/>
            <a:ext cx="14456360" cy="9486768"/>
            <a:chOff x="0" y="0"/>
            <a:chExt cx="21031200" cy="138014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031200" cy="13801407"/>
            </a:xfrm>
            <a:custGeom>
              <a:avLst/>
              <a:gdLst/>
              <a:ahLst/>
              <a:cxnLst/>
              <a:rect l="l" t="t" r="r" b="b"/>
              <a:pathLst>
                <a:path w="21031200" h="13801407">
                  <a:moveTo>
                    <a:pt x="0" y="0"/>
                  </a:moveTo>
                  <a:lnTo>
                    <a:pt x="21031200" y="0"/>
                  </a:lnTo>
                  <a:lnTo>
                    <a:pt x="21031200" y="13801407"/>
                  </a:lnTo>
                  <a:lnTo>
                    <a:pt x="0" y="138014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42900"/>
              <a:ext cx="21031200" cy="1414430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10800"/>
                </a:lnSpc>
              </a:pPr>
              <a:r>
                <a:rPr lang="en-US" sz="6000" b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    1981 року на посаду директора школи заступив Лозиченко Леонід Дмитрович, який обіймає цю посаду і донині. Протягом 50 років існування Гадзинської школи з її стін випустилося 805 учнів, з яких 52 закінчили школу з відзнакою.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vin007"/>
          <p:cNvSpPr/>
          <p:nvPr/>
        </p:nvSpPr>
        <p:spPr>
          <a:xfrm>
            <a:off x="0" y="-37148"/>
            <a:ext cx="18275618" cy="10367962"/>
          </a:xfrm>
          <a:custGeom>
            <a:avLst/>
            <a:gdLst/>
            <a:ahLst/>
            <a:cxnLst/>
            <a:rect l="l" t="t" r="r" b="b"/>
            <a:pathLst>
              <a:path w="18275618" h="10367962">
                <a:moveTo>
                  <a:pt x="0" y="0"/>
                </a:moveTo>
                <a:lnTo>
                  <a:pt x="18275618" y="0"/>
                </a:lnTo>
                <a:lnTo>
                  <a:pt x="18275618" y="10367963"/>
                </a:lnTo>
                <a:lnTo>
                  <a:pt x="0" y="103679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740" b="-8740"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3" name="Group 3"/>
          <p:cNvGrpSpPr/>
          <p:nvPr/>
        </p:nvGrpSpPr>
        <p:grpSpPr>
          <a:xfrm>
            <a:off x="1524000" y="230851"/>
            <a:ext cx="15621000" cy="9825297"/>
            <a:chOff x="-569602" y="-199568"/>
            <a:chExt cx="19144885" cy="125685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575283" cy="12225676"/>
            </a:xfrm>
            <a:custGeom>
              <a:avLst/>
              <a:gdLst/>
              <a:ahLst/>
              <a:cxnLst/>
              <a:rect l="l" t="t" r="r" b="b"/>
              <a:pathLst>
                <a:path w="18575283" h="12225676">
                  <a:moveTo>
                    <a:pt x="0" y="0"/>
                  </a:moveTo>
                  <a:lnTo>
                    <a:pt x="18575283" y="0"/>
                  </a:lnTo>
                  <a:lnTo>
                    <a:pt x="18575283" y="12225676"/>
                  </a:lnTo>
                  <a:lnTo>
                    <a:pt x="0" y="122256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569602" y="-199568"/>
              <a:ext cx="17081048" cy="1256857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ct val="150000"/>
                </a:lnSpc>
              </a:pP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    </a:t>
              </a:r>
              <a:r>
                <a:rPr lang="en-US" sz="48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Крок</a:t>
              </a:r>
              <a:r>
                <a:rPr lang="en-US" sz="48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48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за</a:t>
              </a:r>
              <a:r>
                <a:rPr lang="en-US" sz="48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48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кром</a:t>
              </a:r>
              <a:r>
                <a:rPr lang="en-US" sz="48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48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вели</a:t>
              </a:r>
              <a:r>
                <a:rPr lang="en-US" sz="48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48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своїх</a:t>
              </a:r>
              <a:r>
                <a:rPr lang="en-US" sz="48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48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учнів</a:t>
              </a:r>
              <a:r>
                <a:rPr lang="en-US" sz="48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48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стежками</a:t>
              </a:r>
              <a:r>
                <a:rPr lang="en-US" sz="48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48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знань</a:t>
              </a:r>
              <a:r>
                <a:rPr lang="en-US" sz="48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48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вчителі</a:t>
              </a:r>
              <a:r>
                <a:rPr lang="en-US" sz="48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, </a:t>
              </a:r>
              <a:r>
                <a:rPr lang="en-US" sz="48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що</a:t>
              </a:r>
              <a:r>
                <a:rPr lang="en-US" sz="48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48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працювали</a:t>
              </a:r>
              <a:r>
                <a:rPr lang="en-US" sz="48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в </a:t>
              </a:r>
              <a:r>
                <a:rPr lang="en-US" sz="48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Гадзинській</a:t>
              </a:r>
              <a:r>
                <a:rPr lang="en-US" sz="48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48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школі</a:t>
              </a:r>
              <a:r>
                <a:rPr lang="uk-UA" sz="48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:</a:t>
              </a:r>
              <a:r>
                <a:rPr lang="en-US" sz="48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Клименко</a:t>
              </a:r>
              <a:r>
                <a:rPr lang="en-US" sz="48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Катерина</a:t>
              </a:r>
              <a:r>
                <a:rPr lang="en-US" sz="4800" b="1" dirty="0">
                  <a:solidFill>
                    <a:srgbClr val="000000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Олександрівна</a:t>
              </a:r>
              <a:r>
                <a:rPr lang="uk-UA" sz="4800" b="1" dirty="0">
                  <a:solidFill>
                    <a:srgbClr val="000000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, </a:t>
              </a:r>
              <a:r>
                <a:rPr lang="en-US" sz="4800" b="1" dirty="0" err="1">
                  <a:solidFill>
                    <a:srgbClr val="000000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Буділовський</a:t>
              </a:r>
              <a:r>
                <a:rPr lang="uk-UA" sz="4800" b="1" dirty="0">
                  <a:solidFill>
                    <a:srgbClr val="000000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Ілля</a:t>
              </a:r>
              <a:r>
                <a:rPr lang="en-US" sz="4800" b="1" dirty="0">
                  <a:solidFill>
                    <a:srgbClr val="000000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Аркадійович</a:t>
              </a:r>
              <a:r>
                <a:rPr lang="uk-UA" sz="4800" b="1" dirty="0">
                  <a:solidFill>
                    <a:srgbClr val="000000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, </a:t>
              </a:r>
              <a:r>
                <a:rPr lang="en-US" sz="4800" b="1" dirty="0" err="1">
                  <a:solidFill>
                    <a:srgbClr val="000000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Дідик</a:t>
              </a:r>
              <a:r>
                <a:rPr lang="uk-UA" sz="4800" b="1" dirty="0">
                  <a:solidFill>
                    <a:srgbClr val="000000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Олександр</a:t>
              </a:r>
              <a:r>
                <a:rPr lang="en-US" sz="4800" b="1" dirty="0">
                  <a:solidFill>
                    <a:srgbClr val="000000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Павлович</a:t>
              </a:r>
              <a:r>
                <a:rPr lang="uk-UA" sz="4800" b="1" dirty="0">
                  <a:solidFill>
                    <a:srgbClr val="000000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, </a:t>
              </a:r>
              <a:r>
                <a:rPr lang="en-US" sz="4800" b="1" dirty="0" err="1">
                  <a:solidFill>
                    <a:srgbClr val="000000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Ткаченко</a:t>
              </a:r>
              <a:r>
                <a:rPr lang="uk-UA" sz="4800" b="1" dirty="0">
                  <a:solidFill>
                    <a:srgbClr val="000000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Євген</a:t>
              </a:r>
              <a:r>
                <a:rPr lang="en-US" sz="4800" b="1" dirty="0">
                  <a:solidFill>
                    <a:srgbClr val="000000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Федорович</a:t>
              </a:r>
              <a:r>
                <a:rPr lang="uk-UA" sz="4800" b="1" dirty="0">
                  <a:solidFill>
                    <a:srgbClr val="000000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, </a:t>
              </a:r>
              <a:r>
                <a:rPr lang="en-US" sz="4800" b="1" dirty="0" err="1">
                  <a:solidFill>
                    <a:srgbClr val="000000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Миколюк</a:t>
              </a:r>
              <a:r>
                <a:rPr lang="uk-UA" sz="4800" b="1" dirty="0">
                  <a:solidFill>
                    <a:srgbClr val="000000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Раїса</a:t>
              </a:r>
              <a:r>
                <a:rPr lang="en-US" sz="4800" b="1" dirty="0">
                  <a:solidFill>
                    <a:srgbClr val="000000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Сергіївна</a:t>
              </a:r>
              <a:r>
                <a:rPr lang="uk-UA" sz="4800" b="1" dirty="0">
                  <a:solidFill>
                    <a:srgbClr val="000000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, </a:t>
              </a:r>
              <a:r>
                <a:rPr lang="en-US" sz="4800" b="1" dirty="0" err="1">
                  <a:solidFill>
                    <a:srgbClr val="000000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Васільєва</a:t>
              </a:r>
              <a:r>
                <a:rPr lang="en-US" sz="4800" b="1" dirty="0">
                  <a:solidFill>
                    <a:srgbClr val="000000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Валентина</a:t>
              </a:r>
              <a:r>
                <a:rPr lang="en-US" sz="4800" b="1" dirty="0">
                  <a:solidFill>
                    <a:srgbClr val="000000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Петрівна</a:t>
              </a:r>
              <a:r>
                <a:rPr lang="uk-UA" sz="4800" b="1" dirty="0">
                  <a:solidFill>
                    <a:srgbClr val="000000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, </a:t>
              </a:r>
              <a:r>
                <a:rPr lang="en-US" sz="4800" b="1" dirty="0" err="1">
                  <a:solidFill>
                    <a:srgbClr val="000000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Козел</a:t>
              </a:r>
              <a:r>
                <a:rPr lang="uk-UA" sz="4800" b="1" dirty="0">
                  <a:solidFill>
                    <a:srgbClr val="000000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Антон</a:t>
              </a:r>
              <a:r>
                <a:rPr lang="en-US" sz="4800" b="1" dirty="0">
                  <a:solidFill>
                    <a:srgbClr val="000000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Захарович</a:t>
              </a:r>
              <a:r>
                <a:rPr lang="uk-UA" sz="4800" b="1" dirty="0">
                  <a:solidFill>
                    <a:srgbClr val="000000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, </a:t>
              </a:r>
              <a:r>
                <a:rPr lang="en-US" sz="4800" b="1" dirty="0" err="1">
                  <a:solidFill>
                    <a:srgbClr val="000000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Мазур</a:t>
              </a:r>
              <a:r>
                <a:rPr lang="uk-UA" sz="4800" b="1" dirty="0">
                  <a:solidFill>
                    <a:srgbClr val="000000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Віктор</a:t>
              </a:r>
              <a:r>
                <a:rPr lang="en-US" sz="4800" b="1" dirty="0">
                  <a:solidFill>
                    <a:srgbClr val="000000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Олександрович</a:t>
              </a:r>
              <a:r>
                <a:rPr lang="uk-UA" sz="4800" b="1" dirty="0">
                  <a:solidFill>
                    <a:srgbClr val="000000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 та ін.</a:t>
              </a:r>
              <a:endParaRPr lang="en-US" sz="4800" b="1" dirty="0">
                <a:solidFill>
                  <a:srgbClr val="000000"/>
                </a:solidFill>
                <a:latin typeface="Century Expanded Bold"/>
                <a:ea typeface="Century Expanded Bold"/>
                <a:cs typeface="Century Expanded Bold"/>
                <a:sym typeface="Century Expanded Bold"/>
              </a:endParaRPr>
            </a:p>
            <a:p>
              <a:pPr algn="ctr">
                <a:lnSpc>
                  <a:spcPts val="7776"/>
                </a:lnSpc>
              </a:pPr>
              <a:endParaRPr lang="en-US" sz="6000" b="1" dirty="0">
                <a:solidFill>
                  <a:srgbClr val="000000"/>
                </a:solidFill>
                <a:latin typeface="Century Expanded Bold"/>
                <a:ea typeface="Century Expanded Bold"/>
                <a:cs typeface="Century Expanded Bold"/>
                <a:sym typeface="Century Expanded Bold"/>
              </a:endParaRPr>
            </a:p>
            <a:p>
              <a:pPr algn="ctr">
                <a:lnSpc>
                  <a:spcPts val="7776"/>
                </a:lnSpc>
              </a:pPr>
              <a:endParaRPr lang="en-US" sz="6000" b="1" dirty="0">
                <a:solidFill>
                  <a:srgbClr val="000000"/>
                </a:solidFill>
                <a:latin typeface="Century Expanded Bold"/>
                <a:ea typeface="Century Expanded Bold"/>
                <a:cs typeface="Century Expanded Bold"/>
                <a:sym typeface="Century Expanded Bold"/>
              </a:endParaRPr>
            </a:p>
            <a:p>
              <a:pPr algn="ctr">
                <a:lnSpc>
                  <a:spcPts val="7776"/>
                </a:lnSpc>
              </a:pPr>
              <a:endParaRPr lang="en-US" sz="6000" b="1" dirty="0">
                <a:solidFill>
                  <a:srgbClr val="000000"/>
                </a:solidFill>
                <a:latin typeface="Century Expanded Bold"/>
                <a:ea typeface="Century Expanded Bold"/>
                <a:cs typeface="Century Expanded Bold"/>
                <a:sym typeface="Century Expanded Bold"/>
              </a:endParaRPr>
            </a:p>
            <a:p>
              <a:pPr algn="ctr">
                <a:lnSpc>
                  <a:spcPts val="7776"/>
                </a:lnSpc>
              </a:pPr>
              <a:endParaRPr lang="en-US" sz="6000" b="1" dirty="0">
                <a:solidFill>
                  <a:srgbClr val="000000"/>
                </a:solidFill>
                <a:latin typeface="Century Expanded Bold"/>
                <a:ea typeface="Century Expanded Bold"/>
                <a:cs typeface="Century Expanded Bold"/>
                <a:sym typeface="Century Expanded Bold"/>
              </a:endParaRPr>
            </a:p>
            <a:p>
              <a:pPr algn="ctr">
                <a:lnSpc>
                  <a:spcPts val="7776"/>
                </a:lnSpc>
              </a:pPr>
              <a:endParaRPr lang="en-US" sz="6000" b="1" dirty="0">
                <a:solidFill>
                  <a:srgbClr val="000000"/>
                </a:solidFill>
                <a:latin typeface="Century Expanded Bold"/>
                <a:ea typeface="Century Expanded Bold"/>
                <a:cs typeface="Century Expanded Bold"/>
                <a:sym typeface="Century Expanded Bold"/>
              </a:endParaRPr>
            </a:p>
            <a:p>
              <a:pPr algn="ctr">
                <a:lnSpc>
                  <a:spcPts val="7776"/>
                </a:lnSpc>
              </a:pPr>
              <a:endParaRPr lang="en-US" sz="6000" b="1" dirty="0">
                <a:solidFill>
                  <a:srgbClr val="000000"/>
                </a:solidFill>
                <a:latin typeface="Century Expanded Bold"/>
                <a:ea typeface="Century Expanded Bold"/>
                <a:cs typeface="Century Expanded Bold"/>
                <a:sym typeface="Century Expanded Bold"/>
              </a:endParaRPr>
            </a:p>
            <a:p>
              <a:pPr algn="just">
                <a:lnSpc>
                  <a:spcPts val="10800"/>
                </a:lnSpc>
              </a:pPr>
              <a:endParaRPr lang="en-US" sz="6000" b="1" dirty="0">
                <a:solidFill>
                  <a:srgbClr val="000000"/>
                </a:solidFill>
                <a:latin typeface="Century Expanded Bold"/>
                <a:ea typeface="Century Expanded Bold"/>
                <a:cs typeface="Century Expanded Bold"/>
                <a:sym typeface="Century Expanded Bold"/>
              </a:endParaRPr>
            </a:p>
            <a:p>
              <a:pPr algn="just">
                <a:lnSpc>
                  <a:spcPts val="10800"/>
                </a:lnSpc>
              </a:pPr>
              <a:endParaRPr lang="en-US" sz="6000" b="1" dirty="0">
                <a:solidFill>
                  <a:srgbClr val="0D0D0D"/>
                </a:solidFill>
                <a:latin typeface="Comic Sans Bold"/>
                <a:ea typeface="Comic Sans Bold"/>
                <a:cs typeface="Comic Sans Bold"/>
                <a:sym typeface="Comic Sans Bold"/>
              </a:endParaRPr>
            </a:p>
            <a:p>
              <a:pPr algn="just">
                <a:lnSpc>
                  <a:spcPts val="10800"/>
                </a:lnSpc>
              </a:pPr>
              <a:endParaRPr lang="en-US" sz="6000" b="1" dirty="0">
                <a:solidFill>
                  <a:srgbClr val="0D0D0D"/>
                </a:solidFill>
                <a:latin typeface="Comic Sans Bold"/>
                <a:ea typeface="Comic Sans Bold"/>
                <a:cs typeface="Comic Sans Bold"/>
                <a:sym typeface="Comic Sans Bold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vin007"/>
          <p:cNvSpPr/>
          <p:nvPr/>
        </p:nvSpPr>
        <p:spPr>
          <a:xfrm>
            <a:off x="0" y="-37148"/>
            <a:ext cx="18275618" cy="10367962"/>
          </a:xfrm>
          <a:custGeom>
            <a:avLst/>
            <a:gdLst/>
            <a:ahLst/>
            <a:cxnLst/>
            <a:rect l="l" t="t" r="r" b="b"/>
            <a:pathLst>
              <a:path w="18275618" h="10367962">
                <a:moveTo>
                  <a:pt x="0" y="0"/>
                </a:moveTo>
                <a:lnTo>
                  <a:pt x="18275618" y="0"/>
                </a:lnTo>
                <a:lnTo>
                  <a:pt x="18275618" y="10367963"/>
                </a:lnTo>
                <a:lnTo>
                  <a:pt x="0" y="103679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740" b="-8740"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3" name="Group 3"/>
          <p:cNvGrpSpPr/>
          <p:nvPr/>
        </p:nvGrpSpPr>
        <p:grpSpPr>
          <a:xfrm>
            <a:off x="1257300" y="0"/>
            <a:ext cx="15773400" cy="10313670"/>
            <a:chOff x="0" y="0"/>
            <a:chExt cx="21031200" cy="137515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031200" cy="13751561"/>
            </a:xfrm>
            <a:custGeom>
              <a:avLst/>
              <a:gdLst/>
              <a:ahLst/>
              <a:cxnLst/>
              <a:rect l="l" t="t" r="r" b="b"/>
              <a:pathLst>
                <a:path w="21031200" h="13751561">
                  <a:moveTo>
                    <a:pt x="0" y="0"/>
                  </a:moveTo>
                  <a:lnTo>
                    <a:pt x="21031200" y="0"/>
                  </a:lnTo>
                  <a:lnTo>
                    <a:pt x="21031200" y="13751561"/>
                  </a:lnTo>
                  <a:lnTo>
                    <a:pt x="0" y="137515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1031200" cy="1379918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ct val="150000"/>
                </a:lnSpc>
              </a:pPr>
              <a:r>
                <a:rPr lang="en-US" sz="4000" b="1" dirty="0" err="1">
                  <a:solidFill>
                    <a:srgbClr val="0D0D0D"/>
                  </a:solidFill>
                  <a:latin typeface="Andalus" panose="02020603050405020304" pitchFamily="18" charset="-78"/>
                  <a:ea typeface="Comic Sans Bold"/>
                  <a:cs typeface="Andalus" panose="02020603050405020304" pitchFamily="18" charset="-78"/>
                  <a:sym typeface="Comic Sans Bold"/>
                </a:rPr>
                <a:t>Тарнавська</a:t>
              </a:r>
              <a:r>
                <a:rPr lang="en-US" sz="4000" b="1" dirty="0">
                  <a:solidFill>
                    <a:srgbClr val="0D0D0D"/>
                  </a:solidFill>
                  <a:latin typeface="Andalus" panose="02020603050405020304" pitchFamily="18" charset="-78"/>
                  <a:ea typeface="Comic Sans Bold"/>
                  <a:cs typeface="Andalus" panose="02020603050405020304" pitchFamily="18" charset="-78"/>
                  <a:sym typeface="Comic Sans Bold"/>
                </a:rPr>
                <a:t> С.В.</a:t>
              </a:r>
              <a:r>
                <a:rPr lang="uk-UA" sz="4000" b="1" dirty="0">
                  <a:solidFill>
                    <a:srgbClr val="0D0D0D"/>
                  </a:solidFill>
                  <a:latin typeface="Comic Sans Bold"/>
                  <a:ea typeface="Comic Sans Bold"/>
                  <a:cs typeface="Andalus" panose="02020603050405020304" pitchFamily="18" charset="-78"/>
                  <a:sym typeface="Comic Sans Bold"/>
                </a:rPr>
                <a:t>, </a:t>
              </a:r>
              <a:r>
                <a:rPr lang="en-US" sz="4000" b="1" dirty="0" err="1">
                  <a:solidFill>
                    <a:srgbClr val="0D0D0D"/>
                  </a:solidFill>
                  <a:latin typeface="Andalus" panose="02020603050405020304" pitchFamily="18" charset="-78"/>
                  <a:ea typeface="Comic Sans Bold"/>
                  <a:cs typeface="Andalus" panose="02020603050405020304" pitchFamily="18" charset="-78"/>
                  <a:sym typeface="Comic Sans Bold"/>
                </a:rPr>
                <a:t>Ковальчук</a:t>
              </a:r>
              <a:r>
                <a:rPr lang="en-US" sz="4000" b="1" dirty="0">
                  <a:solidFill>
                    <a:srgbClr val="0D0D0D"/>
                  </a:solidFill>
                  <a:latin typeface="Andalus" panose="02020603050405020304" pitchFamily="18" charset="-78"/>
                  <a:ea typeface="Comic Sans Bold"/>
                  <a:cs typeface="Andalus" panose="02020603050405020304" pitchFamily="18" charset="-78"/>
                  <a:sym typeface="Comic Sans Bold"/>
                </a:rPr>
                <a:t> З.А.</a:t>
              </a:r>
              <a:r>
                <a:rPr lang="uk-UA" sz="4000" b="1" dirty="0">
                  <a:solidFill>
                    <a:srgbClr val="0D0D0D"/>
                  </a:solidFill>
                  <a:latin typeface="Comic Sans Bold"/>
                  <a:ea typeface="Comic Sans Bold"/>
                  <a:cs typeface="Andalus" panose="02020603050405020304" pitchFamily="18" charset="-78"/>
                  <a:sym typeface="Comic Sans Bold"/>
                </a:rPr>
                <a:t>, </a:t>
              </a:r>
              <a:r>
                <a:rPr lang="en-US" sz="4000" b="1" dirty="0" err="1">
                  <a:solidFill>
                    <a:srgbClr val="0D0D0D"/>
                  </a:solidFill>
                  <a:latin typeface="Andalus" panose="02020603050405020304" pitchFamily="18" charset="-78"/>
                  <a:ea typeface="Comic Sans Bold"/>
                  <a:cs typeface="Andalus" panose="02020603050405020304" pitchFamily="18" charset="-78"/>
                  <a:sym typeface="Comic Sans Bold"/>
                </a:rPr>
                <a:t>Іщенко</a:t>
              </a:r>
              <a:r>
                <a:rPr lang="en-US" sz="4000" b="1" dirty="0">
                  <a:solidFill>
                    <a:srgbClr val="0D0D0D"/>
                  </a:solidFill>
                  <a:latin typeface="Andalus" panose="02020603050405020304" pitchFamily="18" charset="-78"/>
                  <a:ea typeface="Comic Sans Bold"/>
                  <a:cs typeface="Andalus" panose="02020603050405020304" pitchFamily="18" charset="-78"/>
                  <a:sym typeface="Comic Sans Bold"/>
                </a:rPr>
                <a:t> Л.Є.</a:t>
              </a:r>
              <a:r>
                <a:rPr lang="uk-UA" sz="4000" b="1" dirty="0">
                  <a:solidFill>
                    <a:srgbClr val="0D0D0D"/>
                  </a:solidFill>
                  <a:latin typeface="Comic Sans Bold"/>
                  <a:ea typeface="Comic Sans Bold"/>
                  <a:cs typeface="Andalus" panose="02020603050405020304" pitchFamily="18" charset="-78"/>
                  <a:sym typeface="Comic Sans Bold"/>
                </a:rPr>
                <a:t>, </a:t>
              </a:r>
              <a:r>
                <a:rPr lang="en-US" sz="4000" b="1" dirty="0" err="1">
                  <a:solidFill>
                    <a:srgbClr val="0D0D0D"/>
                  </a:solidFill>
                  <a:latin typeface="Andalus" panose="02020603050405020304" pitchFamily="18" charset="-78"/>
                  <a:ea typeface="Comic Sans Bold"/>
                  <a:cs typeface="Andalus" panose="02020603050405020304" pitchFamily="18" charset="-78"/>
                  <a:sym typeface="Comic Sans Bold"/>
                </a:rPr>
                <a:t>Левченко</a:t>
              </a:r>
              <a:r>
                <a:rPr lang="en-US" sz="4000" b="1" dirty="0">
                  <a:solidFill>
                    <a:srgbClr val="0D0D0D"/>
                  </a:solidFill>
                  <a:latin typeface="Andalus" panose="02020603050405020304" pitchFamily="18" charset="-78"/>
                  <a:ea typeface="Comic Sans Bold"/>
                  <a:cs typeface="Andalus" panose="02020603050405020304" pitchFamily="18" charset="-78"/>
                  <a:sym typeface="Comic Sans Bold"/>
                </a:rPr>
                <a:t> А.А.</a:t>
              </a:r>
              <a:r>
                <a:rPr lang="uk-UA" sz="4000" b="1" dirty="0">
                  <a:solidFill>
                    <a:srgbClr val="0D0D0D"/>
                  </a:solidFill>
                  <a:latin typeface="Comic Sans Bold"/>
                  <a:ea typeface="Comic Sans Bold"/>
                  <a:cs typeface="Andalus" panose="02020603050405020304" pitchFamily="18" charset="-78"/>
                  <a:sym typeface="Comic Sans Bold"/>
                </a:rPr>
                <a:t>, </a:t>
              </a:r>
              <a:r>
                <a:rPr lang="en-US" sz="4000" b="1" dirty="0" err="1">
                  <a:solidFill>
                    <a:srgbClr val="0D0D0D"/>
                  </a:solidFill>
                  <a:latin typeface="Andalus" panose="02020603050405020304" pitchFamily="18" charset="-78"/>
                  <a:ea typeface="Comic Sans Bold"/>
                  <a:cs typeface="Andalus" panose="02020603050405020304" pitchFamily="18" charset="-78"/>
                  <a:sym typeface="Comic Sans Bold"/>
                </a:rPr>
                <a:t>Вакуленко</a:t>
              </a:r>
              <a:r>
                <a:rPr lang="en-US" sz="4000" b="1" dirty="0">
                  <a:solidFill>
                    <a:srgbClr val="0D0D0D"/>
                  </a:solidFill>
                  <a:latin typeface="Andalus" panose="02020603050405020304" pitchFamily="18" charset="-78"/>
                  <a:ea typeface="Comic Sans Bold"/>
                  <a:cs typeface="Andalus" panose="02020603050405020304" pitchFamily="18" charset="-78"/>
                  <a:sym typeface="Comic Sans Bold"/>
                </a:rPr>
                <a:t> В.Ф.</a:t>
              </a:r>
              <a:r>
                <a:rPr lang="uk-UA" sz="4000" b="1" dirty="0">
                  <a:solidFill>
                    <a:srgbClr val="0D0D0D"/>
                  </a:solidFill>
                  <a:latin typeface="Comic Sans Bold"/>
                  <a:ea typeface="Comic Sans Bold"/>
                  <a:cs typeface="Andalus" panose="02020603050405020304" pitchFamily="18" charset="-78"/>
                  <a:sym typeface="Comic Sans Bold"/>
                </a:rPr>
                <a:t>, </a:t>
              </a:r>
              <a:r>
                <a:rPr lang="en-US" sz="4000" b="1" dirty="0" err="1">
                  <a:solidFill>
                    <a:srgbClr val="0D0D0D"/>
                  </a:solidFill>
                  <a:latin typeface="Andalus" panose="02020603050405020304" pitchFamily="18" charset="-78"/>
                  <a:ea typeface="Comic Sans Bold"/>
                  <a:cs typeface="Andalus" panose="02020603050405020304" pitchFamily="18" charset="-78"/>
                  <a:sym typeface="Comic Sans Bold"/>
                </a:rPr>
                <a:t>Бабушко</a:t>
              </a:r>
              <a:r>
                <a:rPr lang="en-US" sz="4000" b="1" dirty="0">
                  <a:solidFill>
                    <a:srgbClr val="0D0D0D"/>
                  </a:solidFill>
                  <a:latin typeface="Andalus" panose="02020603050405020304" pitchFamily="18" charset="-78"/>
                  <a:ea typeface="Comic Sans Bold"/>
                  <a:cs typeface="Andalus" panose="02020603050405020304" pitchFamily="18" charset="-78"/>
                  <a:sym typeface="Comic Sans Bold"/>
                </a:rPr>
                <a:t> С.П.</a:t>
              </a:r>
              <a:r>
                <a:rPr lang="uk-UA" sz="4000" b="1" dirty="0">
                  <a:solidFill>
                    <a:srgbClr val="0D0D0D"/>
                  </a:solidFill>
                  <a:latin typeface="Andalus" panose="02020603050405020304" pitchFamily="18" charset="-78"/>
                  <a:ea typeface="Comic Sans Bold"/>
                  <a:cs typeface="Andalus" panose="02020603050405020304" pitchFamily="18" charset="-78"/>
                  <a:sym typeface="Comic Sans Bold"/>
                </a:rPr>
                <a:t>, </a:t>
              </a:r>
              <a:r>
                <a:rPr lang="en-US" sz="4000" b="1" dirty="0" err="1">
                  <a:solidFill>
                    <a:srgbClr val="0D0D0D"/>
                  </a:solidFill>
                  <a:latin typeface="Andalus" panose="02020603050405020304" pitchFamily="18" charset="-78"/>
                  <a:ea typeface="Comic Sans Bold"/>
                  <a:cs typeface="Andalus" panose="02020603050405020304" pitchFamily="18" charset="-78"/>
                  <a:sym typeface="Comic Sans Bold"/>
                </a:rPr>
                <a:t>Малинівська</a:t>
              </a:r>
              <a:r>
                <a:rPr lang="en-US" sz="4000" b="1" dirty="0">
                  <a:solidFill>
                    <a:srgbClr val="0D0D0D"/>
                  </a:solidFill>
                  <a:latin typeface="Andalus" panose="02020603050405020304" pitchFamily="18" charset="-78"/>
                  <a:ea typeface="Comic Sans Bold"/>
                  <a:cs typeface="Andalus" panose="02020603050405020304" pitchFamily="18" charset="-78"/>
                  <a:sym typeface="Comic Sans Bold"/>
                </a:rPr>
                <a:t> Н.М.,</a:t>
              </a:r>
              <a:r>
                <a:rPr lang="en-US" sz="4000" b="1" dirty="0" err="1">
                  <a:solidFill>
                    <a:srgbClr val="0D0D0D"/>
                  </a:solidFill>
                  <a:latin typeface="Andalus" panose="02020603050405020304" pitchFamily="18" charset="-78"/>
                  <a:ea typeface="Comic Sans Bold"/>
                  <a:cs typeface="Andalus" panose="02020603050405020304" pitchFamily="18" charset="-78"/>
                  <a:sym typeface="Comic Sans Bold"/>
                </a:rPr>
                <a:t>Черниш</a:t>
              </a:r>
              <a:r>
                <a:rPr lang="en-US" sz="4000" b="1" dirty="0">
                  <a:solidFill>
                    <a:srgbClr val="0D0D0D"/>
                  </a:solidFill>
                  <a:latin typeface="Andalus" panose="02020603050405020304" pitchFamily="18" charset="-78"/>
                  <a:ea typeface="Comic Sans Bold"/>
                  <a:cs typeface="Andalus" panose="02020603050405020304" pitchFamily="18" charset="-78"/>
                  <a:sym typeface="Comic Sans Bold"/>
                </a:rPr>
                <a:t> </a:t>
              </a:r>
              <a:r>
                <a:rPr lang="en-US" sz="4000" b="1" dirty="0" err="1">
                  <a:solidFill>
                    <a:srgbClr val="0D0D0D"/>
                  </a:solidFill>
                  <a:latin typeface="Andalus" panose="02020603050405020304" pitchFamily="18" charset="-78"/>
                  <a:ea typeface="Comic Sans Bold"/>
                  <a:cs typeface="Andalus" panose="02020603050405020304" pitchFamily="18" charset="-78"/>
                  <a:sym typeface="Comic Sans Bold"/>
                </a:rPr>
                <a:t>Ольга</a:t>
              </a:r>
              <a:r>
                <a:rPr lang="uk-UA" sz="4000" b="1" dirty="0">
                  <a:solidFill>
                    <a:srgbClr val="0D0D0D"/>
                  </a:solidFill>
                  <a:latin typeface="Andalus" panose="02020603050405020304" pitchFamily="18" charset="-78"/>
                  <a:ea typeface="Comic Sans Bold"/>
                  <a:cs typeface="Andalus" panose="02020603050405020304" pitchFamily="18" charset="-78"/>
                  <a:sym typeface="Comic Sans Bold"/>
                </a:rPr>
                <a:t>ь </a:t>
              </a:r>
              <a:r>
                <a:rPr lang="en-US" sz="4000" b="1" dirty="0" err="1">
                  <a:solidFill>
                    <a:srgbClr val="0D0D0D"/>
                  </a:solidFill>
                  <a:latin typeface="Andalus" panose="02020603050405020304" pitchFamily="18" charset="-78"/>
                  <a:ea typeface="Comic Sans Bold"/>
                  <a:cs typeface="Andalus" panose="02020603050405020304" pitchFamily="18" charset="-78"/>
                  <a:sym typeface="Comic Sans Bold"/>
                </a:rPr>
                <a:t>Антонівна</a:t>
              </a:r>
              <a:r>
                <a:rPr lang="en-US" sz="4000" b="1" dirty="0">
                  <a:solidFill>
                    <a:srgbClr val="0D0D0D"/>
                  </a:solidFill>
                  <a:latin typeface="Andalus" panose="02020603050405020304" pitchFamily="18" charset="-78"/>
                  <a:ea typeface="Comic Sans Bold"/>
                  <a:cs typeface="Andalus" panose="02020603050405020304" pitchFamily="18" charset="-78"/>
                  <a:sym typeface="Comic Sans Bold"/>
                </a:rPr>
                <a:t>, </a:t>
              </a:r>
              <a:r>
                <a:rPr lang="en-US" sz="4000" b="1" dirty="0" err="1">
                  <a:solidFill>
                    <a:srgbClr val="0D0D0D"/>
                  </a:solidFill>
                  <a:latin typeface="Andalus" panose="02020603050405020304" pitchFamily="18" charset="-78"/>
                  <a:ea typeface="Comic Sans Bold"/>
                  <a:cs typeface="Andalus" panose="02020603050405020304" pitchFamily="18" charset="-78"/>
                  <a:sym typeface="Comic Sans Bold"/>
                </a:rPr>
                <a:t>Рой</a:t>
              </a:r>
              <a:r>
                <a:rPr lang="en-US" sz="4000" b="1" dirty="0">
                  <a:solidFill>
                    <a:srgbClr val="0D0D0D"/>
                  </a:solidFill>
                  <a:latin typeface="Andalus" panose="02020603050405020304" pitchFamily="18" charset="-78"/>
                  <a:ea typeface="Comic Sans Bold"/>
                  <a:cs typeface="Andalus" panose="02020603050405020304" pitchFamily="18" charset="-78"/>
                  <a:sym typeface="Comic Sans Bold"/>
                </a:rPr>
                <a:t> </a:t>
              </a:r>
              <a:r>
                <a:rPr lang="en-US" sz="4000" b="1" dirty="0" err="1">
                  <a:solidFill>
                    <a:srgbClr val="0D0D0D"/>
                  </a:solidFill>
                  <a:latin typeface="Andalus" panose="02020603050405020304" pitchFamily="18" charset="-78"/>
                  <a:ea typeface="Comic Sans Bold"/>
                  <a:cs typeface="Andalus" panose="02020603050405020304" pitchFamily="18" charset="-78"/>
                  <a:sym typeface="Comic Sans Bold"/>
                </a:rPr>
                <a:t>Юрій</a:t>
              </a:r>
              <a:r>
                <a:rPr lang="en-US" sz="4000" b="1" dirty="0">
                  <a:solidFill>
                    <a:srgbClr val="0D0D0D"/>
                  </a:solidFill>
                  <a:latin typeface="Andalus" panose="02020603050405020304" pitchFamily="18" charset="-78"/>
                  <a:ea typeface="Comic Sans Bold"/>
                  <a:cs typeface="Andalus" panose="02020603050405020304" pitchFamily="18" charset="-78"/>
                  <a:sym typeface="Comic Sans Bold"/>
                </a:rPr>
                <a:t> </a:t>
              </a:r>
              <a:r>
                <a:rPr lang="en-US" sz="4000" b="1" dirty="0" err="1">
                  <a:solidFill>
                    <a:srgbClr val="0D0D0D"/>
                  </a:solidFill>
                  <a:latin typeface="Andalus" panose="02020603050405020304" pitchFamily="18" charset="-78"/>
                  <a:ea typeface="Comic Sans Bold"/>
                  <a:cs typeface="Andalus" panose="02020603050405020304" pitchFamily="18" charset="-78"/>
                  <a:sym typeface="Comic Sans Bold"/>
                </a:rPr>
                <a:t>Олександрович</a:t>
              </a:r>
              <a:r>
                <a:rPr lang="en-US" sz="4000" b="1" dirty="0">
                  <a:solidFill>
                    <a:srgbClr val="0D0D0D"/>
                  </a:solidFill>
                  <a:latin typeface="Andalus" panose="02020603050405020304" pitchFamily="18" charset="-78"/>
                  <a:ea typeface="Comic Sans Bold"/>
                  <a:cs typeface="Andalus" panose="02020603050405020304" pitchFamily="18" charset="-78"/>
                  <a:sym typeface="Comic Sans Bold"/>
                </a:rPr>
                <a:t>, </a:t>
              </a:r>
              <a:r>
                <a:rPr lang="en-US" sz="4000" b="1" dirty="0" err="1">
                  <a:solidFill>
                    <a:srgbClr val="0D0D0D"/>
                  </a:solidFill>
                  <a:latin typeface="Andalus" panose="02020603050405020304" pitchFamily="18" charset="-78"/>
                  <a:ea typeface="Comic Sans Bold"/>
                  <a:cs typeface="Andalus" panose="02020603050405020304" pitchFamily="18" charset="-78"/>
                  <a:sym typeface="Comic Sans Bold"/>
                </a:rPr>
                <a:t>Телега</a:t>
              </a:r>
              <a:r>
                <a:rPr lang="en-US" sz="4000" b="1" dirty="0">
                  <a:solidFill>
                    <a:srgbClr val="0D0D0D"/>
                  </a:solidFill>
                  <a:latin typeface="Andalus" panose="02020603050405020304" pitchFamily="18" charset="-78"/>
                  <a:ea typeface="Comic Sans Bold"/>
                  <a:cs typeface="Andalus" panose="02020603050405020304" pitchFamily="18" charset="-78"/>
                  <a:sym typeface="Comic Sans Bold"/>
                </a:rPr>
                <a:t> </a:t>
              </a:r>
              <a:r>
                <a:rPr lang="en-US" sz="4000" b="1" dirty="0" err="1">
                  <a:solidFill>
                    <a:srgbClr val="0D0D0D"/>
                  </a:solidFill>
                  <a:latin typeface="Andalus" panose="02020603050405020304" pitchFamily="18" charset="-78"/>
                  <a:ea typeface="Comic Sans Bold"/>
                  <a:cs typeface="Andalus" panose="02020603050405020304" pitchFamily="18" charset="-78"/>
                  <a:sym typeface="Comic Sans Bold"/>
                </a:rPr>
                <a:t>Євгеній</a:t>
              </a:r>
              <a:r>
                <a:rPr lang="en-US" sz="4000" b="1" dirty="0">
                  <a:solidFill>
                    <a:srgbClr val="0D0D0D"/>
                  </a:solidFill>
                  <a:latin typeface="Andalus" panose="02020603050405020304" pitchFamily="18" charset="-78"/>
                  <a:ea typeface="Comic Sans Bold"/>
                  <a:cs typeface="Andalus" panose="02020603050405020304" pitchFamily="18" charset="-78"/>
                  <a:sym typeface="Comic Sans Bold"/>
                </a:rPr>
                <a:t> </a:t>
              </a:r>
              <a:r>
                <a:rPr lang="en-US" sz="4000" b="1" dirty="0" err="1">
                  <a:solidFill>
                    <a:srgbClr val="0D0D0D"/>
                  </a:solidFill>
                  <a:latin typeface="Andalus" panose="02020603050405020304" pitchFamily="18" charset="-78"/>
                  <a:ea typeface="Comic Sans Bold"/>
                  <a:cs typeface="Andalus" panose="02020603050405020304" pitchFamily="18" charset="-78"/>
                  <a:sym typeface="Comic Sans Bold"/>
                </a:rPr>
                <a:t>Миколайович</a:t>
              </a:r>
              <a:r>
                <a:rPr lang="en-US" sz="4000" b="1" dirty="0">
                  <a:solidFill>
                    <a:srgbClr val="0D0D0D"/>
                  </a:solidFill>
                  <a:latin typeface="Andalus" panose="02020603050405020304" pitchFamily="18" charset="-78"/>
                  <a:ea typeface="Comic Sans Bold"/>
                  <a:cs typeface="Andalus" panose="02020603050405020304" pitchFamily="18" charset="-78"/>
                  <a:sym typeface="Comic Sans Bold"/>
                </a:rPr>
                <a:t>, </a:t>
              </a:r>
              <a:r>
                <a:rPr lang="en-US" sz="4000" b="1" dirty="0" err="1">
                  <a:solidFill>
                    <a:srgbClr val="0D0D0D"/>
                  </a:solidFill>
                  <a:latin typeface="Andalus" panose="02020603050405020304" pitchFamily="18" charset="-78"/>
                  <a:ea typeface="Comic Sans Bold"/>
                  <a:cs typeface="Andalus" panose="02020603050405020304" pitchFamily="18" charset="-78"/>
                  <a:sym typeface="Comic Sans Bold"/>
                </a:rPr>
                <a:t>Кучинська</a:t>
              </a:r>
              <a:r>
                <a:rPr lang="en-US" sz="4000" b="1" dirty="0">
                  <a:solidFill>
                    <a:srgbClr val="0D0D0D"/>
                  </a:solidFill>
                  <a:latin typeface="Andalus" panose="02020603050405020304" pitchFamily="18" charset="-78"/>
                  <a:ea typeface="Comic Sans Bold"/>
                  <a:cs typeface="Andalus" panose="02020603050405020304" pitchFamily="18" charset="-78"/>
                  <a:sym typeface="Comic Sans Bold"/>
                </a:rPr>
                <a:t> </a:t>
              </a:r>
              <a:r>
                <a:rPr lang="en-US" sz="4000" b="1" dirty="0" err="1">
                  <a:solidFill>
                    <a:srgbClr val="0D0D0D"/>
                  </a:solidFill>
                  <a:latin typeface="Andalus" panose="02020603050405020304" pitchFamily="18" charset="-78"/>
                  <a:ea typeface="Comic Sans Bold"/>
                  <a:cs typeface="Andalus" panose="02020603050405020304" pitchFamily="18" charset="-78"/>
                  <a:sym typeface="Comic Sans Bold"/>
                </a:rPr>
                <a:t>Світлана</a:t>
              </a:r>
              <a:r>
                <a:rPr lang="en-US" sz="4000" b="1" dirty="0">
                  <a:solidFill>
                    <a:srgbClr val="0D0D0D"/>
                  </a:solidFill>
                  <a:latin typeface="Andalus" panose="02020603050405020304" pitchFamily="18" charset="-78"/>
                  <a:ea typeface="Comic Sans Bold"/>
                  <a:cs typeface="Andalus" panose="02020603050405020304" pitchFamily="18" charset="-78"/>
                  <a:sym typeface="Comic Sans Bold"/>
                </a:rPr>
                <a:t> </a:t>
              </a:r>
              <a:r>
                <a:rPr lang="en-US" sz="4000" b="1" dirty="0" err="1">
                  <a:solidFill>
                    <a:srgbClr val="0D0D0D"/>
                  </a:solidFill>
                  <a:latin typeface="Andalus" panose="02020603050405020304" pitchFamily="18" charset="-78"/>
                  <a:ea typeface="Comic Sans Bold"/>
                  <a:cs typeface="Andalus" panose="02020603050405020304" pitchFamily="18" charset="-78"/>
                  <a:sym typeface="Comic Sans Bold"/>
                </a:rPr>
                <a:t>Анатоліївна</a:t>
              </a:r>
              <a:r>
                <a:rPr lang="uk-UA" sz="4000" b="1" dirty="0">
                  <a:solidFill>
                    <a:srgbClr val="0D0D0D"/>
                  </a:solidFill>
                  <a:latin typeface="Comic Sans Bold"/>
                  <a:ea typeface="Comic Sans Bold"/>
                  <a:cs typeface="Andalus" panose="02020603050405020304" pitchFamily="18" charset="-78"/>
                  <a:sym typeface="Comic Sans Bold"/>
                </a:rPr>
                <a:t>,</a:t>
              </a:r>
              <a:r>
                <a:rPr lang="uk-UA" sz="4000" b="1" dirty="0">
                  <a:solidFill>
                    <a:srgbClr val="000000"/>
                  </a:solidFill>
                  <a:latin typeface="Comic Sans Bold"/>
                  <a:ea typeface="Comic Sans Bold"/>
                  <a:cs typeface="Andalus" panose="02020603050405020304" pitchFamily="18" charset="-78"/>
                  <a:sym typeface="Century Expanded Bold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Паламарчук</a:t>
              </a:r>
              <a:r>
                <a:rPr lang="en-US" sz="4000" b="1" dirty="0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Надія</a:t>
              </a:r>
              <a:r>
                <a:rPr lang="en-US" sz="4000" b="1" dirty="0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Антонівна</a:t>
              </a:r>
              <a:r>
                <a:rPr lang="uk-UA" sz="4000" b="1" dirty="0">
                  <a:solidFill>
                    <a:srgbClr val="000000"/>
                  </a:solidFill>
                  <a:latin typeface="Century Expanded Bold"/>
                  <a:ea typeface="Century Expanded Bold"/>
                  <a:cs typeface="Andalus" panose="02020603050405020304" pitchFamily="18" charset="-78"/>
                  <a:sym typeface="Century Expanded Bold"/>
                </a:rPr>
                <a:t>, </a:t>
              </a:r>
              <a:r>
                <a:rPr lang="en-US" sz="4000" b="1" dirty="0" err="1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Корзун</a:t>
              </a:r>
              <a:r>
                <a:rPr lang="uk-UA" sz="4000" b="1" dirty="0">
                  <a:solidFill>
                    <a:srgbClr val="000000"/>
                  </a:solidFill>
                  <a:latin typeface="Century Expanded Bold"/>
                  <a:ea typeface="Century Expanded Bold"/>
                  <a:cs typeface="Andalus" panose="02020603050405020304" pitchFamily="18" charset="-78"/>
                  <a:sym typeface="Century Expanded Bold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Ольга</a:t>
              </a:r>
              <a:r>
                <a:rPr lang="uk-UA" sz="4000" b="1" dirty="0">
                  <a:solidFill>
                    <a:srgbClr val="000000"/>
                  </a:solidFill>
                  <a:latin typeface="Century Expanded Bold"/>
                  <a:ea typeface="Century Expanded Bold"/>
                  <a:cs typeface="Andalus" panose="02020603050405020304" pitchFamily="18" charset="-78"/>
                  <a:sym typeface="Century Expanded Bold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Василівна</a:t>
              </a:r>
              <a:r>
                <a:rPr lang="uk-UA" sz="4000" b="1" dirty="0">
                  <a:solidFill>
                    <a:srgbClr val="000000"/>
                  </a:solidFill>
                  <a:latin typeface="Century Expanded Bold"/>
                  <a:ea typeface="Century Expanded Bold"/>
                  <a:cs typeface="Andalus" panose="02020603050405020304" pitchFamily="18" charset="-78"/>
                  <a:sym typeface="Century Expanded Bold"/>
                </a:rPr>
                <a:t>, </a:t>
              </a:r>
              <a:r>
                <a:rPr lang="en-US" sz="4000" b="1" dirty="0" err="1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Тейзе</a:t>
              </a:r>
              <a:r>
                <a:rPr lang="en-US" sz="4000" b="1" dirty="0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Лілія</a:t>
              </a:r>
              <a:r>
                <a:rPr lang="en-US" sz="4000" b="1" dirty="0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Оксентіївна</a:t>
              </a:r>
              <a:r>
                <a:rPr lang="uk-UA" sz="4000" b="1" dirty="0">
                  <a:solidFill>
                    <a:srgbClr val="000000"/>
                  </a:solidFill>
                  <a:latin typeface="Century Expanded Bold"/>
                  <a:ea typeface="Century Expanded Bold"/>
                  <a:cs typeface="Andalus" panose="02020603050405020304" pitchFamily="18" charset="-78"/>
                  <a:sym typeface="Century Expanded Bold"/>
                </a:rPr>
                <a:t>, </a:t>
              </a:r>
              <a:r>
                <a:rPr lang="en-US" sz="4000" b="1" dirty="0" err="1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Лозиченко</a:t>
              </a:r>
              <a:r>
                <a:rPr lang="uk-UA" sz="4000" b="1" dirty="0">
                  <a:solidFill>
                    <a:srgbClr val="000000"/>
                  </a:solidFill>
                  <a:latin typeface="Century Expanded Bold"/>
                  <a:ea typeface="Century Expanded Bold"/>
                  <a:cs typeface="Andalus" panose="02020603050405020304" pitchFamily="18" charset="-78"/>
                  <a:sym typeface="Century Expanded Bold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Тетяна</a:t>
              </a:r>
              <a:r>
                <a:rPr lang="en-US" sz="4000" b="1" dirty="0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Леонідівна</a:t>
              </a:r>
              <a:r>
                <a:rPr lang="uk-UA" sz="4000" b="1" dirty="0">
                  <a:solidFill>
                    <a:srgbClr val="000000"/>
                  </a:solidFill>
                  <a:latin typeface="Century Expanded Bold"/>
                  <a:ea typeface="Century Expanded Bold"/>
                  <a:cs typeface="Andalus" panose="02020603050405020304" pitchFamily="18" charset="-78"/>
                  <a:sym typeface="Century Expanded Bold"/>
                </a:rPr>
                <a:t>, </a:t>
              </a:r>
              <a:r>
                <a:rPr lang="en-US" sz="4000" b="1" dirty="0" err="1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Лозиченко</a:t>
              </a:r>
              <a:r>
                <a:rPr lang="en-US" sz="4000" b="1" dirty="0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Ольга</a:t>
              </a:r>
              <a:r>
                <a:rPr lang="uk-UA" sz="4000" b="1" dirty="0">
                  <a:solidFill>
                    <a:srgbClr val="000000"/>
                  </a:solidFill>
                  <a:latin typeface="Century Expanded Bold"/>
                  <a:ea typeface="Century Expanded Bold"/>
                  <a:cs typeface="Andalus" panose="02020603050405020304" pitchFamily="18" charset="-78"/>
                  <a:sym typeface="Century Expanded Bold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Леонідівна</a:t>
              </a:r>
              <a:r>
                <a:rPr lang="uk-UA" sz="4000" b="1" dirty="0">
                  <a:solidFill>
                    <a:srgbClr val="000000"/>
                  </a:solidFill>
                  <a:latin typeface="Century Expanded Bold"/>
                  <a:ea typeface="Century Expanded Bold"/>
                  <a:cs typeface="Andalus" panose="02020603050405020304" pitchFamily="18" charset="-78"/>
                  <a:sym typeface="Century Expanded Bold"/>
                </a:rPr>
                <a:t>, </a:t>
              </a:r>
              <a:r>
                <a:rPr lang="en-US" sz="4000" b="1" dirty="0" err="1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Данилко</a:t>
              </a:r>
              <a:r>
                <a:rPr lang="en-US" sz="4000" b="1" dirty="0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Олександр</a:t>
              </a:r>
              <a:r>
                <a:rPr lang="en-US" sz="4000" b="1" dirty="0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Миколайович</a:t>
              </a:r>
              <a:r>
                <a:rPr lang="uk-UA" sz="4000" b="1" dirty="0">
                  <a:solidFill>
                    <a:srgbClr val="000000"/>
                  </a:solidFill>
                  <a:latin typeface="Century Expanded Bold"/>
                  <a:ea typeface="Century Expanded Bold"/>
                  <a:cs typeface="Andalus" panose="02020603050405020304" pitchFamily="18" charset="-78"/>
                  <a:sym typeface="Century Expanded Bold"/>
                </a:rPr>
                <a:t>, </a:t>
              </a:r>
              <a:r>
                <a:rPr lang="en-US" sz="4000" b="1" dirty="0" err="1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Кордон</a:t>
              </a:r>
              <a:r>
                <a:rPr lang="uk-UA" sz="4000" b="1" dirty="0">
                  <a:solidFill>
                    <a:srgbClr val="000000"/>
                  </a:solidFill>
                  <a:latin typeface="Century Expanded Bold"/>
                  <a:ea typeface="Century Expanded Bold"/>
                  <a:cs typeface="Andalus" panose="02020603050405020304" pitchFamily="18" charset="-78"/>
                  <a:sym typeface="Century Expanded Bold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Лідія</a:t>
              </a:r>
              <a:r>
                <a:rPr lang="en-US" sz="4000" b="1" dirty="0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Григорівна</a:t>
              </a:r>
              <a:r>
                <a:rPr lang="uk-UA" sz="4000" b="1" dirty="0">
                  <a:solidFill>
                    <a:srgbClr val="000000"/>
                  </a:solidFill>
                  <a:latin typeface="Century Expanded Bold"/>
                  <a:ea typeface="Century Expanded Bold"/>
                  <a:cs typeface="Andalus" panose="02020603050405020304" pitchFamily="18" charset="-78"/>
                  <a:sym typeface="Century Expanded Bold"/>
                </a:rPr>
                <a:t>, </a:t>
              </a:r>
              <a:r>
                <a:rPr lang="en-US" sz="4000" b="1" dirty="0" err="1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Бурківська</a:t>
              </a:r>
              <a:r>
                <a:rPr lang="uk-UA" sz="4000" b="1" dirty="0">
                  <a:solidFill>
                    <a:srgbClr val="000000"/>
                  </a:solidFill>
                  <a:latin typeface="Century Expanded Bold"/>
                  <a:ea typeface="Century Expanded Bold"/>
                  <a:cs typeface="Andalus" panose="02020603050405020304" pitchFamily="18" charset="-78"/>
                  <a:sym typeface="Century Expanded Bold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Людмила</a:t>
              </a:r>
              <a:r>
                <a:rPr lang="en-US" sz="4000" b="1" dirty="0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Петрівна</a:t>
              </a:r>
              <a:r>
                <a:rPr lang="uk-UA" sz="4000" b="1" dirty="0">
                  <a:solidFill>
                    <a:srgbClr val="000000"/>
                  </a:solidFill>
                  <a:latin typeface="Century Expanded Bold"/>
                  <a:ea typeface="Century Expanded Bold"/>
                  <a:cs typeface="Andalus" panose="02020603050405020304" pitchFamily="18" charset="-78"/>
                  <a:sym typeface="Century Expanded Bold"/>
                </a:rPr>
                <a:t>, </a:t>
              </a:r>
              <a:r>
                <a:rPr lang="en-US" sz="4000" b="1" dirty="0" err="1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Бурківська</a:t>
              </a:r>
              <a:r>
                <a:rPr lang="uk-UA" sz="4000" b="1" dirty="0">
                  <a:solidFill>
                    <a:srgbClr val="000000"/>
                  </a:solidFill>
                  <a:latin typeface="Century Expanded Bold"/>
                  <a:ea typeface="Century Expanded Bold"/>
                  <a:cs typeface="Andalus" panose="02020603050405020304" pitchFamily="18" charset="-78"/>
                  <a:sym typeface="Century Expanded Bold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Людмила</a:t>
              </a:r>
              <a:r>
                <a:rPr lang="en-US" sz="4000" b="1" dirty="0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Петрівна</a:t>
              </a:r>
              <a:r>
                <a:rPr lang="uk-UA" sz="4000" b="1" dirty="0">
                  <a:solidFill>
                    <a:srgbClr val="000000"/>
                  </a:solidFill>
                  <a:latin typeface="Century Expanded Bold"/>
                  <a:ea typeface="Century Expanded Bold"/>
                  <a:cs typeface="Andalus" panose="02020603050405020304" pitchFamily="18" charset="-78"/>
                  <a:sym typeface="Century Expanded Bold"/>
                </a:rPr>
                <a:t>, </a:t>
              </a:r>
              <a:r>
                <a:rPr lang="en-US" sz="4000" b="1" dirty="0" err="1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Хомчук</a:t>
              </a:r>
              <a:r>
                <a:rPr lang="en-US" sz="4000" b="1" dirty="0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Лідія</a:t>
              </a:r>
              <a:r>
                <a:rPr lang="en-US" sz="4000" b="1" dirty="0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Андріївна</a:t>
              </a:r>
              <a:r>
                <a:rPr lang="uk-UA" sz="4000" b="1" dirty="0">
                  <a:solidFill>
                    <a:srgbClr val="000000"/>
                  </a:solidFill>
                  <a:latin typeface="Century Expanded Bold"/>
                  <a:ea typeface="Century Expanded Bold"/>
                  <a:cs typeface="Andalus" panose="02020603050405020304" pitchFamily="18" charset="-78"/>
                  <a:sym typeface="Century Expanded Bold"/>
                </a:rPr>
                <a:t>, </a:t>
              </a:r>
              <a:r>
                <a:rPr lang="en-US" sz="4000" b="1" dirty="0" err="1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Ящук</a:t>
              </a:r>
              <a:r>
                <a:rPr lang="en-US" sz="4000" b="1" dirty="0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Тетяна</a:t>
              </a:r>
              <a:r>
                <a:rPr lang="uk-UA" sz="4000" b="1" dirty="0">
                  <a:solidFill>
                    <a:srgbClr val="000000"/>
                  </a:solidFill>
                  <a:latin typeface="Century Expanded Bold"/>
                  <a:ea typeface="Century Expanded Bold"/>
                  <a:cs typeface="Andalus" panose="02020603050405020304" pitchFamily="18" charset="-78"/>
                  <a:sym typeface="Century Expanded Bold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Олексіївна</a:t>
              </a:r>
              <a:r>
                <a:rPr lang="uk-UA" sz="4000" b="1" dirty="0">
                  <a:solidFill>
                    <a:srgbClr val="000000"/>
                  </a:solidFill>
                  <a:latin typeface="Century Expanded Bold"/>
                  <a:ea typeface="Century Expanded Bold"/>
                  <a:cs typeface="Andalus" panose="02020603050405020304" pitchFamily="18" charset="-78"/>
                  <a:sym typeface="Century Expanded Bold"/>
                </a:rPr>
                <a:t>, </a:t>
              </a:r>
              <a:r>
                <a:rPr lang="en-US" sz="4000" b="1" dirty="0" err="1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Недашківська</a:t>
              </a:r>
              <a:r>
                <a:rPr lang="en-US" sz="4000" b="1" dirty="0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Ірина</a:t>
              </a:r>
              <a:r>
                <a:rPr lang="en-US" sz="4000" b="1" dirty="0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Михайлівна</a:t>
              </a:r>
              <a:r>
                <a:rPr lang="uk-UA" sz="4000" b="1" dirty="0">
                  <a:solidFill>
                    <a:srgbClr val="000000"/>
                  </a:solidFill>
                  <a:latin typeface="Century Expanded Bold"/>
                  <a:ea typeface="Century Expanded Bold"/>
                  <a:cs typeface="Andalus" panose="02020603050405020304" pitchFamily="18" charset="-78"/>
                  <a:sym typeface="Century Expanded Bold"/>
                </a:rPr>
                <a:t>, </a:t>
              </a:r>
              <a:r>
                <a:rPr lang="en-US" sz="4000" b="1" dirty="0" err="1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Каплюк</a:t>
              </a:r>
              <a:r>
                <a:rPr lang="en-US" sz="4000" b="1" dirty="0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Олена</a:t>
              </a:r>
              <a:r>
                <a:rPr lang="en-US" sz="4000" b="1" dirty="0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ndalus" panose="02020603050405020304" pitchFamily="18" charset="-78"/>
                  <a:ea typeface="Century Expanded Bold"/>
                  <a:cs typeface="Andalus" panose="02020603050405020304" pitchFamily="18" charset="-78"/>
                  <a:sym typeface="Century Expanded Bold"/>
                </a:rPr>
                <a:t>Вікторіна</a:t>
              </a:r>
              <a:endParaRPr lang="en-US" sz="4000" b="1" dirty="0">
                <a:solidFill>
                  <a:srgbClr val="000000"/>
                </a:solidFill>
                <a:latin typeface="Andalus" panose="02020603050405020304" pitchFamily="18" charset="-78"/>
                <a:ea typeface="Century Expanded Bold"/>
                <a:cs typeface="Andalus" panose="02020603050405020304" pitchFamily="18" charset="-78"/>
                <a:sym typeface="Century Expanded Bold"/>
              </a:endParaRPr>
            </a:p>
            <a:p>
              <a:pPr algn="ctr">
                <a:lnSpc>
                  <a:spcPts val="7776"/>
                </a:lnSpc>
              </a:pPr>
              <a:endParaRPr lang="en-US" sz="5400" b="1" dirty="0">
                <a:solidFill>
                  <a:srgbClr val="000000"/>
                </a:solidFill>
                <a:latin typeface="Century Expanded Bold"/>
                <a:ea typeface="Century Expanded Bold"/>
                <a:cs typeface="Century Expanded Bold"/>
                <a:sym typeface="Century Expanded Bold"/>
              </a:endParaRPr>
            </a:p>
            <a:p>
              <a:pPr algn="ctr">
                <a:lnSpc>
                  <a:spcPts val="7776"/>
                </a:lnSpc>
              </a:pPr>
              <a:endParaRPr lang="en-US" sz="5400" b="1" dirty="0">
                <a:solidFill>
                  <a:srgbClr val="000000"/>
                </a:solidFill>
                <a:latin typeface="Century Expanded Bold"/>
                <a:ea typeface="Century Expanded Bold"/>
                <a:cs typeface="Century Expanded Bold"/>
                <a:sym typeface="Century Expanded Bold"/>
              </a:endParaRPr>
            </a:p>
            <a:p>
              <a:pPr algn="ctr">
                <a:lnSpc>
                  <a:spcPts val="7776"/>
                </a:lnSpc>
              </a:pPr>
              <a:endParaRPr lang="en-US" sz="5400" b="1" dirty="0">
                <a:solidFill>
                  <a:srgbClr val="000000"/>
                </a:solidFill>
                <a:latin typeface="Century Expanded Bold"/>
                <a:ea typeface="Century Expanded Bold"/>
                <a:cs typeface="Century Expanded Bold"/>
                <a:sym typeface="Century Expanded Bold"/>
              </a:endParaRPr>
            </a:p>
            <a:p>
              <a:pPr algn="ctr">
                <a:lnSpc>
                  <a:spcPts val="7776"/>
                </a:lnSpc>
              </a:pPr>
              <a:endParaRPr lang="en-US" sz="5400" b="1" dirty="0">
                <a:solidFill>
                  <a:srgbClr val="000000"/>
                </a:solidFill>
                <a:latin typeface="Century Expanded Bold"/>
                <a:ea typeface="Century Expanded Bold"/>
                <a:cs typeface="Century Expanded Bold"/>
                <a:sym typeface="Century Expanded Bold"/>
              </a:endParaRPr>
            </a:p>
            <a:p>
              <a:pPr algn="ctr">
                <a:lnSpc>
                  <a:spcPts val="7776"/>
                </a:lnSpc>
              </a:pPr>
              <a:endParaRPr lang="en-US" sz="5400" b="1" dirty="0">
                <a:solidFill>
                  <a:srgbClr val="000000"/>
                </a:solidFill>
                <a:latin typeface="Century Expanded Bold"/>
                <a:ea typeface="Century Expanded Bold"/>
                <a:cs typeface="Century Expanded Bold"/>
                <a:sym typeface="Century Expanded Bold"/>
              </a:endParaRPr>
            </a:p>
            <a:p>
              <a:pPr algn="ctr">
                <a:lnSpc>
                  <a:spcPts val="7776"/>
                </a:lnSpc>
              </a:pPr>
              <a:endParaRPr lang="en-US" sz="5400" b="1" dirty="0">
                <a:solidFill>
                  <a:srgbClr val="000000"/>
                </a:solidFill>
                <a:latin typeface="Century Expanded Bold"/>
                <a:ea typeface="Century Expanded Bold"/>
                <a:cs typeface="Century Expanded Bold"/>
                <a:sym typeface="Century Expanded Bold"/>
              </a:endParaRPr>
            </a:p>
            <a:p>
              <a:pPr algn="ctr">
                <a:lnSpc>
                  <a:spcPts val="7776"/>
                </a:lnSpc>
              </a:pPr>
              <a:endParaRPr lang="en-US" sz="5400" b="1" dirty="0">
                <a:solidFill>
                  <a:srgbClr val="000000"/>
                </a:solidFill>
                <a:latin typeface="Century Expanded Bold"/>
                <a:ea typeface="Century Expanded Bold"/>
                <a:cs typeface="Century Expanded Bold"/>
                <a:sym typeface="Century Expanded Bold"/>
              </a:endParaRPr>
            </a:p>
            <a:p>
              <a:pPr algn="ctr">
                <a:lnSpc>
                  <a:spcPts val="7776"/>
                </a:lnSpc>
              </a:pPr>
              <a:endParaRPr lang="en-US" sz="5400" b="1" dirty="0">
                <a:solidFill>
                  <a:srgbClr val="000000"/>
                </a:solidFill>
                <a:latin typeface="Century Expanded Bold"/>
                <a:ea typeface="Century Expanded Bold"/>
                <a:cs typeface="Century Expanded Bold"/>
                <a:sym typeface="Century Expanded Bold"/>
              </a:endParaRPr>
            </a:p>
            <a:p>
              <a:pPr algn="ctr">
                <a:lnSpc>
                  <a:spcPts val="7776"/>
                </a:lnSpc>
              </a:pPr>
              <a:endParaRPr lang="en-US" sz="5400" b="1" dirty="0">
                <a:solidFill>
                  <a:srgbClr val="000000"/>
                </a:solidFill>
                <a:latin typeface="Century Expanded Bold"/>
                <a:ea typeface="Century Expanded Bold"/>
                <a:cs typeface="Century Expanded Bold"/>
                <a:sym typeface="Century Expanded Bold"/>
              </a:endParaRPr>
            </a:p>
            <a:p>
              <a:pPr algn="ctr">
                <a:lnSpc>
                  <a:spcPts val="7776"/>
                </a:lnSpc>
              </a:pPr>
              <a:endParaRPr lang="en-US" sz="5400" b="1" dirty="0">
                <a:solidFill>
                  <a:srgbClr val="000000"/>
                </a:solidFill>
                <a:latin typeface="Century Expanded Bold"/>
                <a:ea typeface="Century Expanded Bold"/>
                <a:cs typeface="Century Expanded Bold"/>
                <a:sym typeface="Century Expanded Bold"/>
              </a:endParaRPr>
            </a:p>
            <a:p>
              <a:pPr algn="ctr">
                <a:lnSpc>
                  <a:spcPts val="7776"/>
                </a:lnSpc>
              </a:pPr>
              <a:endParaRPr lang="en-US" sz="5400" b="1" dirty="0">
                <a:solidFill>
                  <a:srgbClr val="000000"/>
                </a:solidFill>
                <a:latin typeface="Century Expanded Bold"/>
                <a:ea typeface="Century Expanded Bold"/>
                <a:cs typeface="Century Expanded Bold"/>
                <a:sym typeface="Century Expanded Bold"/>
              </a:endParaRPr>
            </a:p>
            <a:p>
              <a:pPr algn="ctr">
                <a:lnSpc>
                  <a:spcPts val="7776"/>
                </a:lnSpc>
              </a:pPr>
              <a:endParaRPr lang="en-US" sz="5400" b="1" dirty="0">
                <a:solidFill>
                  <a:srgbClr val="000000"/>
                </a:solidFill>
                <a:latin typeface="Century Expanded Bold"/>
                <a:ea typeface="Century Expanded Bold"/>
                <a:cs typeface="Century Expanded Bold"/>
                <a:sym typeface="Century Expanded Bold"/>
              </a:endParaRPr>
            </a:p>
            <a:p>
              <a:pPr algn="ctr">
                <a:lnSpc>
                  <a:spcPts val="8262"/>
                </a:lnSpc>
              </a:pPr>
              <a:r>
                <a:rPr lang="en-US" sz="51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</a:p>
            <a:p>
              <a:pPr algn="ctr">
                <a:lnSpc>
                  <a:spcPts val="8262"/>
                </a:lnSpc>
              </a:pPr>
              <a:endParaRPr lang="en-US" sz="5100" b="1" dirty="0">
                <a:solidFill>
                  <a:srgbClr val="0D0D0D"/>
                </a:solidFill>
                <a:latin typeface="Comic Sans Bold"/>
                <a:ea typeface="Comic Sans Bold"/>
                <a:cs typeface="Comic Sans Bold"/>
                <a:sym typeface="Comic Sans Bold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vin007"/>
          <p:cNvSpPr/>
          <p:nvPr/>
        </p:nvSpPr>
        <p:spPr>
          <a:xfrm>
            <a:off x="0" y="-37148"/>
            <a:ext cx="18275618" cy="10367962"/>
          </a:xfrm>
          <a:custGeom>
            <a:avLst/>
            <a:gdLst/>
            <a:ahLst/>
            <a:cxnLst/>
            <a:rect l="l" t="t" r="r" b="b"/>
            <a:pathLst>
              <a:path w="18275618" h="10367962">
                <a:moveTo>
                  <a:pt x="0" y="0"/>
                </a:moveTo>
                <a:lnTo>
                  <a:pt x="18275618" y="0"/>
                </a:lnTo>
                <a:lnTo>
                  <a:pt x="18275618" y="10367963"/>
                </a:lnTo>
                <a:lnTo>
                  <a:pt x="0" y="103679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740" b="-8740"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3" name="Group 3"/>
          <p:cNvGrpSpPr/>
          <p:nvPr/>
        </p:nvGrpSpPr>
        <p:grpSpPr>
          <a:xfrm>
            <a:off x="990600" y="-419100"/>
            <a:ext cx="16040100" cy="9685972"/>
            <a:chOff x="-355600" y="-1747520"/>
            <a:chExt cx="21386800" cy="1291463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031200" cy="11167110"/>
            </a:xfrm>
            <a:custGeom>
              <a:avLst/>
              <a:gdLst/>
              <a:ahLst/>
              <a:cxnLst/>
              <a:rect l="l" t="t" r="r" b="b"/>
              <a:pathLst>
                <a:path w="21031200" h="11167110">
                  <a:moveTo>
                    <a:pt x="0" y="0"/>
                  </a:moveTo>
                  <a:lnTo>
                    <a:pt x="21031200" y="0"/>
                  </a:lnTo>
                  <a:lnTo>
                    <a:pt x="21031200" y="11167110"/>
                  </a:lnTo>
                  <a:lnTo>
                    <a:pt x="0" y="111671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355600" y="-1747520"/>
              <a:ext cx="19710400" cy="1151001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10800"/>
                </a:lnSpc>
              </a:pP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   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На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сьогодні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школа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налічує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58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учнів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та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15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вчителів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.</a:t>
              </a:r>
              <a:endParaRPr lang="uk-UA" sz="5400" b="1" dirty="0">
                <a:solidFill>
                  <a:srgbClr val="0D0D0D"/>
                </a:solidFill>
                <a:latin typeface="Comic Sans Bold"/>
                <a:ea typeface="Comic Sans Bold"/>
                <a:cs typeface="Comic Sans Bold"/>
                <a:sym typeface="Comic Sans Bold"/>
              </a:endParaRPr>
            </a:p>
            <a:p>
              <a:pPr algn="just">
                <a:lnSpc>
                  <a:spcPts val="10800"/>
                </a:lnSpc>
              </a:pPr>
              <a:r>
                <a:rPr lang="en-US" sz="48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Учні </a:t>
              </a:r>
              <a:r>
                <a:rPr lang="en-US" sz="48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школи</a:t>
              </a:r>
              <a:r>
                <a:rPr lang="en-US" sz="48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48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постійно</a:t>
              </a:r>
              <a:r>
                <a:rPr lang="en-US" sz="48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48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беруть</a:t>
              </a:r>
              <a:r>
                <a:rPr lang="en-US" sz="48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48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участь</a:t>
              </a:r>
              <a:r>
                <a:rPr lang="en-US" sz="48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у </a:t>
              </a:r>
              <a:r>
                <a:rPr lang="en-US" sz="48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районних</a:t>
              </a:r>
              <a:r>
                <a:rPr lang="en-US" sz="48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48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та</a:t>
              </a:r>
              <a:r>
                <a:rPr lang="en-US" sz="48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48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обласних</a:t>
              </a:r>
              <a:r>
                <a:rPr lang="en-US" sz="48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48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конкурсах</a:t>
              </a:r>
              <a:r>
                <a:rPr lang="en-US" sz="48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і </a:t>
              </a:r>
              <a:r>
                <a:rPr lang="en-US" sz="48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олімпіадах</a:t>
              </a:r>
              <a:r>
                <a:rPr lang="en-US" sz="48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, </a:t>
              </a:r>
              <a:r>
                <a:rPr lang="en-US" sz="48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являються</a:t>
              </a:r>
              <a:r>
                <a:rPr lang="en-US" sz="48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48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їх</a:t>
              </a:r>
              <a:r>
                <a:rPr lang="en-US" sz="48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48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переможцями</a:t>
              </a:r>
              <a:r>
                <a:rPr lang="en-US" sz="48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48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та</a:t>
              </a:r>
              <a:r>
                <a:rPr lang="en-US" sz="48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48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призерами</a:t>
              </a:r>
              <a:r>
                <a:rPr lang="en-US" sz="48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. В </a:t>
              </a:r>
              <a:r>
                <a:rPr lang="en-US" sz="48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цьому</a:t>
              </a:r>
              <a:r>
                <a:rPr lang="en-US" sz="48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48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їм</a:t>
              </a:r>
              <a:r>
                <a:rPr lang="en-US" sz="48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48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допомагають</a:t>
              </a:r>
              <a:r>
                <a:rPr lang="en-US" sz="48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48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вчителі</a:t>
              </a:r>
              <a:r>
                <a:rPr lang="en-US" sz="48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, </a:t>
              </a:r>
              <a:r>
                <a:rPr lang="en-US" sz="48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які</a:t>
              </a:r>
              <a:r>
                <a:rPr lang="en-US" sz="48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48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активно</a:t>
              </a:r>
              <a:r>
                <a:rPr lang="en-US" sz="48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48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працюють</a:t>
              </a:r>
              <a:r>
                <a:rPr lang="en-US" sz="48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і </a:t>
              </a:r>
              <a:r>
                <a:rPr lang="en-US" sz="48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налаштовані</a:t>
              </a:r>
              <a:r>
                <a:rPr lang="en-US" sz="48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48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на</a:t>
              </a:r>
              <a:r>
                <a:rPr lang="en-US" sz="48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48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нові</a:t>
              </a:r>
              <a:r>
                <a:rPr lang="en-US" sz="48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48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досягнення</a:t>
              </a:r>
              <a:r>
                <a:rPr lang="en-US" sz="48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.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vin007"/>
          <p:cNvSpPr/>
          <p:nvPr/>
        </p:nvSpPr>
        <p:spPr>
          <a:xfrm>
            <a:off x="0" y="-37148"/>
            <a:ext cx="18275618" cy="10367962"/>
          </a:xfrm>
          <a:custGeom>
            <a:avLst/>
            <a:gdLst/>
            <a:ahLst/>
            <a:cxnLst/>
            <a:rect l="l" t="t" r="r" b="b"/>
            <a:pathLst>
              <a:path w="18275618" h="10367962">
                <a:moveTo>
                  <a:pt x="0" y="0"/>
                </a:moveTo>
                <a:lnTo>
                  <a:pt x="18275618" y="0"/>
                </a:lnTo>
                <a:lnTo>
                  <a:pt x="18275618" y="10367963"/>
                </a:lnTo>
                <a:lnTo>
                  <a:pt x="0" y="103679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740" b="-8740"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3" name="Group 3"/>
          <p:cNvGrpSpPr/>
          <p:nvPr/>
        </p:nvGrpSpPr>
        <p:grpSpPr>
          <a:xfrm>
            <a:off x="1257300" y="891540"/>
            <a:ext cx="15773400" cy="8375332"/>
            <a:chOff x="0" y="0"/>
            <a:chExt cx="21031200" cy="111671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031200" cy="11167110"/>
            </a:xfrm>
            <a:custGeom>
              <a:avLst/>
              <a:gdLst/>
              <a:ahLst/>
              <a:cxnLst/>
              <a:rect l="l" t="t" r="r" b="b"/>
              <a:pathLst>
                <a:path w="21031200" h="11167110">
                  <a:moveTo>
                    <a:pt x="0" y="0"/>
                  </a:moveTo>
                  <a:lnTo>
                    <a:pt x="21031200" y="0"/>
                  </a:lnTo>
                  <a:lnTo>
                    <a:pt x="21031200" y="11167110"/>
                  </a:lnTo>
                  <a:lnTo>
                    <a:pt x="0" y="111671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21031200" cy="1123378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4968"/>
                </a:lnSpc>
              </a:pPr>
              <a:r>
                <a:rPr lang="en-US" sz="3450" b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    Лише за попередній 2016-2017 н.р. учні Гадзинської школи вибороли близько 30 призових місць в районних конкурсах, за що нагороджені грамотами районного відділу освіти. Серед шкіл І-ІІ ступеня в минулому навчальному році школа посіла ІІІ місце в рейтинзі олімпіад. Два роки поспіль пришкільний мовно-оздоровчий табір «Дружба» на базі Гадзинської ЗОШ виборює ІІІ (2016 р.) і ІІ (2017 р.) місце в конкурсі-огляді пришкільних таборів. Школа має і спортивні здобутки. Юні спортсмени вже в цьому році посіли І місце в змаганнях з легкої атлетики, а в минулому році вибороли ІІ місце в змаганнях з настільного тенісу. В огляді художньої самодіяльності колектив Гадзинської школи посідає ІІІ місце.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vin007"/>
          <p:cNvSpPr/>
          <p:nvPr/>
        </p:nvSpPr>
        <p:spPr>
          <a:xfrm>
            <a:off x="0" y="-37148"/>
            <a:ext cx="18275618" cy="10367962"/>
          </a:xfrm>
          <a:custGeom>
            <a:avLst/>
            <a:gdLst/>
            <a:ahLst/>
            <a:cxnLst/>
            <a:rect l="l" t="t" r="r" b="b"/>
            <a:pathLst>
              <a:path w="18275618" h="10367962">
                <a:moveTo>
                  <a:pt x="0" y="0"/>
                </a:moveTo>
                <a:lnTo>
                  <a:pt x="18275618" y="0"/>
                </a:lnTo>
                <a:lnTo>
                  <a:pt x="18275618" y="10367963"/>
                </a:lnTo>
                <a:lnTo>
                  <a:pt x="0" y="103679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740" b="-8740"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3" name="Group 3"/>
          <p:cNvGrpSpPr/>
          <p:nvPr/>
        </p:nvGrpSpPr>
        <p:grpSpPr>
          <a:xfrm>
            <a:off x="1257300" y="891540"/>
            <a:ext cx="15773400" cy="8375332"/>
            <a:chOff x="0" y="0"/>
            <a:chExt cx="21031200" cy="111671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031200" cy="11167110"/>
            </a:xfrm>
            <a:custGeom>
              <a:avLst/>
              <a:gdLst/>
              <a:ahLst/>
              <a:cxnLst/>
              <a:rect l="l" t="t" r="r" b="b"/>
              <a:pathLst>
                <a:path w="21031200" h="11167110">
                  <a:moveTo>
                    <a:pt x="0" y="0"/>
                  </a:moveTo>
                  <a:lnTo>
                    <a:pt x="21031200" y="0"/>
                  </a:lnTo>
                  <a:lnTo>
                    <a:pt x="21031200" y="11167110"/>
                  </a:lnTo>
                  <a:lnTo>
                    <a:pt x="0" y="111671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19075"/>
              <a:ext cx="21031200" cy="1138618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8505"/>
                </a:lnSpc>
              </a:pPr>
              <a:r>
                <a:rPr lang="en-US" sz="5250" b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    У школі функціонує 11 навчальних кабінетів, спортивна зала, майстерня, комп’ютерний клас, актова зала суміщена з їдальнею. Школа має добре обладнані класи біології, математики, української мови та літератури, історії. У сучасно оформлених світлицях навчаються молодші школярі.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vin007"/>
          <p:cNvSpPr/>
          <p:nvPr/>
        </p:nvSpPr>
        <p:spPr>
          <a:xfrm>
            <a:off x="0" y="-37148"/>
            <a:ext cx="18275618" cy="10367962"/>
          </a:xfrm>
          <a:custGeom>
            <a:avLst/>
            <a:gdLst/>
            <a:ahLst/>
            <a:cxnLst/>
            <a:rect l="l" t="t" r="r" b="b"/>
            <a:pathLst>
              <a:path w="18275618" h="10367962">
                <a:moveTo>
                  <a:pt x="0" y="0"/>
                </a:moveTo>
                <a:lnTo>
                  <a:pt x="18275618" y="0"/>
                </a:lnTo>
                <a:lnTo>
                  <a:pt x="18275618" y="10367963"/>
                </a:lnTo>
                <a:lnTo>
                  <a:pt x="0" y="103679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740" b="-8740"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3" name="Group 3"/>
          <p:cNvGrpSpPr/>
          <p:nvPr/>
        </p:nvGrpSpPr>
        <p:grpSpPr>
          <a:xfrm>
            <a:off x="1257300" y="891540"/>
            <a:ext cx="15773400" cy="8375332"/>
            <a:chOff x="0" y="0"/>
            <a:chExt cx="21031200" cy="111671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031200" cy="11167110"/>
            </a:xfrm>
            <a:custGeom>
              <a:avLst/>
              <a:gdLst/>
              <a:ahLst/>
              <a:cxnLst/>
              <a:rect l="l" t="t" r="r" b="b"/>
              <a:pathLst>
                <a:path w="21031200" h="11167110">
                  <a:moveTo>
                    <a:pt x="0" y="0"/>
                  </a:moveTo>
                  <a:lnTo>
                    <a:pt x="21031200" y="0"/>
                  </a:lnTo>
                  <a:lnTo>
                    <a:pt x="21031200" y="11167110"/>
                  </a:lnTo>
                  <a:lnTo>
                    <a:pt x="0" y="111671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42900"/>
              <a:ext cx="21031200" cy="1151001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10800"/>
                </a:lnSpc>
              </a:pP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   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Школа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пишається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своїми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учнями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і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минулими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, і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теперішніми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і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майбутніми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!</a:t>
              </a:r>
              <a:endParaRPr lang="uk-UA" sz="6000" b="1" dirty="0">
                <a:solidFill>
                  <a:srgbClr val="0D0D0D"/>
                </a:solidFill>
                <a:latin typeface="Comic Sans Bold"/>
                <a:ea typeface="Comic Sans Bold"/>
                <a:cs typeface="Comic Sans Bold"/>
                <a:sym typeface="Comic Sans Bold"/>
              </a:endParaRPr>
            </a:p>
            <a:p>
              <a:pPr algn="just">
                <a:lnSpc>
                  <a:spcPts val="10800"/>
                </a:lnSpc>
              </a:pP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В 2017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році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школа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відзначає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50-річний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ювілей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.</a:t>
              </a:r>
              <a:r>
                <a:rPr lang="uk-UA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Історія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Гадзинської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загальноосвітньої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школи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І-ІІ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ступенів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продовжується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,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її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допишуть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ті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,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кому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вчити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і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вчитися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у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майбутньому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…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vin007"/>
          <p:cNvSpPr/>
          <p:nvPr/>
        </p:nvSpPr>
        <p:spPr>
          <a:xfrm>
            <a:off x="0" y="-37148"/>
            <a:ext cx="18275618" cy="10367962"/>
          </a:xfrm>
          <a:custGeom>
            <a:avLst/>
            <a:gdLst/>
            <a:ahLst/>
            <a:cxnLst/>
            <a:rect l="l" t="t" r="r" b="b"/>
            <a:pathLst>
              <a:path w="18275618" h="10367962">
                <a:moveTo>
                  <a:pt x="0" y="0"/>
                </a:moveTo>
                <a:lnTo>
                  <a:pt x="18275618" y="0"/>
                </a:lnTo>
                <a:lnTo>
                  <a:pt x="18275618" y="10367963"/>
                </a:lnTo>
                <a:lnTo>
                  <a:pt x="0" y="103679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740" b="-8740"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3" name="Group 3"/>
          <p:cNvGrpSpPr/>
          <p:nvPr/>
        </p:nvGrpSpPr>
        <p:grpSpPr>
          <a:xfrm>
            <a:off x="1257300" y="891540"/>
            <a:ext cx="15773400" cy="8375332"/>
            <a:chOff x="0" y="0"/>
            <a:chExt cx="21031200" cy="111671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031200" cy="11167110"/>
            </a:xfrm>
            <a:custGeom>
              <a:avLst/>
              <a:gdLst/>
              <a:ahLst/>
              <a:cxnLst/>
              <a:rect l="l" t="t" r="r" b="b"/>
              <a:pathLst>
                <a:path w="21031200" h="11167110">
                  <a:moveTo>
                    <a:pt x="0" y="0"/>
                  </a:moveTo>
                  <a:lnTo>
                    <a:pt x="21031200" y="0"/>
                  </a:lnTo>
                  <a:lnTo>
                    <a:pt x="21031200" y="11167110"/>
                  </a:lnTo>
                  <a:lnTo>
                    <a:pt x="0" y="111671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19075"/>
              <a:ext cx="21031200" cy="1138618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8748"/>
                </a:lnSpc>
              </a:pPr>
              <a:r>
                <a:rPr lang="en-US" sz="5400">
                  <a:solidFill>
                    <a:srgbClr val="000000"/>
                  </a:solidFill>
                  <a:latin typeface="Comic Sans"/>
                  <a:ea typeface="Comic Sans"/>
                  <a:cs typeface="Comic Sans"/>
                  <a:sym typeface="Comic Sans"/>
                </a:rPr>
                <a:t>    </a:t>
              </a:r>
              <a:r>
                <a:rPr lang="en-US" sz="5400" b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На сьогоднішній день з літопису школи відомо, що в 1880 році в селі Гадзинка була відкрита трьохкласна церковна школа грамоти. Примішення школи було розташоване на місці нинішньої сільської бібліотеки. Всі класи навчав лише один вчитель.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vin007"/>
          <p:cNvSpPr/>
          <p:nvPr/>
        </p:nvSpPr>
        <p:spPr>
          <a:xfrm>
            <a:off x="0" y="-37148"/>
            <a:ext cx="18275618" cy="10367962"/>
          </a:xfrm>
          <a:custGeom>
            <a:avLst/>
            <a:gdLst/>
            <a:ahLst/>
            <a:cxnLst/>
            <a:rect l="l" t="t" r="r" b="b"/>
            <a:pathLst>
              <a:path w="18275618" h="10367962">
                <a:moveTo>
                  <a:pt x="0" y="0"/>
                </a:moveTo>
                <a:lnTo>
                  <a:pt x="18275618" y="0"/>
                </a:lnTo>
                <a:lnTo>
                  <a:pt x="18275618" y="10367963"/>
                </a:lnTo>
                <a:lnTo>
                  <a:pt x="0" y="103679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740" b="-8740"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3" name="Group 3"/>
          <p:cNvGrpSpPr/>
          <p:nvPr/>
        </p:nvGrpSpPr>
        <p:grpSpPr>
          <a:xfrm>
            <a:off x="1257300" y="891540"/>
            <a:ext cx="15773400" cy="8375332"/>
            <a:chOff x="0" y="0"/>
            <a:chExt cx="21031200" cy="111671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031200" cy="11167110"/>
            </a:xfrm>
            <a:custGeom>
              <a:avLst/>
              <a:gdLst/>
              <a:ahLst/>
              <a:cxnLst/>
              <a:rect l="l" t="t" r="r" b="b"/>
              <a:pathLst>
                <a:path w="21031200" h="11167110">
                  <a:moveTo>
                    <a:pt x="0" y="0"/>
                  </a:moveTo>
                  <a:lnTo>
                    <a:pt x="21031200" y="0"/>
                  </a:lnTo>
                  <a:lnTo>
                    <a:pt x="21031200" y="11167110"/>
                  </a:lnTo>
                  <a:lnTo>
                    <a:pt x="0" y="111671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42900"/>
              <a:ext cx="21031200" cy="1151001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10800"/>
                </a:lnSpc>
              </a:pPr>
              <a:r>
                <a:rPr lang="en-US" sz="6000" b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    Пізніше була побудована початкова школа, яка розміщувалась у двох приміщеннях.</a:t>
              </a:r>
            </a:p>
            <a:p>
              <a:pPr algn="just">
                <a:lnSpc>
                  <a:spcPts val="10800"/>
                </a:lnSpc>
              </a:pPr>
              <a:r>
                <a:rPr lang="en-US" sz="6000" b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    З 1934 року школа отримала статус семирічної.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vin007"/>
          <p:cNvSpPr/>
          <p:nvPr/>
        </p:nvSpPr>
        <p:spPr>
          <a:xfrm>
            <a:off x="0" y="-37148"/>
            <a:ext cx="18275618" cy="10367962"/>
          </a:xfrm>
          <a:custGeom>
            <a:avLst/>
            <a:gdLst/>
            <a:ahLst/>
            <a:cxnLst/>
            <a:rect l="l" t="t" r="r" b="b"/>
            <a:pathLst>
              <a:path w="18275618" h="10367962">
                <a:moveTo>
                  <a:pt x="0" y="0"/>
                </a:moveTo>
                <a:lnTo>
                  <a:pt x="18275618" y="0"/>
                </a:lnTo>
                <a:lnTo>
                  <a:pt x="18275618" y="10367963"/>
                </a:lnTo>
                <a:lnTo>
                  <a:pt x="0" y="103679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740" b="-8740"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3" name="Group 3"/>
          <p:cNvGrpSpPr/>
          <p:nvPr/>
        </p:nvGrpSpPr>
        <p:grpSpPr>
          <a:xfrm>
            <a:off x="1257300" y="891540"/>
            <a:ext cx="15773400" cy="8375332"/>
            <a:chOff x="0" y="0"/>
            <a:chExt cx="21031200" cy="111671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031200" cy="11167110"/>
            </a:xfrm>
            <a:custGeom>
              <a:avLst/>
              <a:gdLst/>
              <a:ahLst/>
              <a:cxnLst/>
              <a:rect l="l" t="t" r="r" b="b"/>
              <a:pathLst>
                <a:path w="21031200" h="11167110">
                  <a:moveTo>
                    <a:pt x="0" y="0"/>
                  </a:moveTo>
                  <a:lnTo>
                    <a:pt x="21031200" y="0"/>
                  </a:lnTo>
                  <a:lnTo>
                    <a:pt x="21031200" y="11167110"/>
                  </a:lnTo>
                  <a:lnTo>
                    <a:pt x="0" y="111671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23825"/>
              <a:ext cx="21031200" cy="1129093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7775"/>
                </a:lnSpc>
              </a:pPr>
              <a:r>
                <a:rPr lang="en-US" sz="5400" b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    Директорували в цій школі Середюк,Полулях, Кавун.</a:t>
              </a:r>
            </a:p>
            <a:p>
              <a:pPr algn="just">
                <a:lnSpc>
                  <a:spcPts val="7775"/>
                </a:lnSpc>
              </a:pPr>
              <a:r>
                <a:rPr lang="en-US" sz="5400" b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    В роки Другої світової війни та в післявоєнний період директором школи працювала Ковальчук Ганна Лук'янівна, а потім Родзевич Лідія Леонтіївна. В цей час школа стала восьмирічною.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vin007"/>
          <p:cNvSpPr/>
          <p:nvPr/>
        </p:nvSpPr>
        <p:spPr>
          <a:xfrm>
            <a:off x="0" y="-37148"/>
            <a:ext cx="18275618" cy="10367962"/>
          </a:xfrm>
          <a:custGeom>
            <a:avLst/>
            <a:gdLst/>
            <a:ahLst/>
            <a:cxnLst/>
            <a:rect l="l" t="t" r="r" b="b"/>
            <a:pathLst>
              <a:path w="18275618" h="10367962">
                <a:moveTo>
                  <a:pt x="0" y="0"/>
                </a:moveTo>
                <a:lnTo>
                  <a:pt x="18275618" y="0"/>
                </a:lnTo>
                <a:lnTo>
                  <a:pt x="18275618" y="10367963"/>
                </a:lnTo>
                <a:lnTo>
                  <a:pt x="0" y="103679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740" b="-8740"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3" name="Group 3"/>
          <p:cNvGrpSpPr/>
          <p:nvPr/>
        </p:nvGrpSpPr>
        <p:grpSpPr>
          <a:xfrm>
            <a:off x="1257300" y="634365"/>
            <a:ext cx="15773400" cy="9004935"/>
            <a:chOff x="0" y="-342900"/>
            <a:chExt cx="21031200" cy="1200658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031200" cy="11167110"/>
            </a:xfrm>
            <a:custGeom>
              <a:avLst/>
              <a:gdLst/>
              <a:ahLst/>
              <a:cxnLst/>
              <a:rect l="l" t="t" r="r" b="b"/>
              <a:pathLst>
                <a:path w="21031200" h="11167110">
                  <a:moveTo>
                    <a:pt x="0" y="0"/>
                  </a:moveTo>
                  <a:lnTo>
                    <a:pt x="21031200" y="0"/>
                  </a:lnTo>
                  <a:lnTo>
                    <a:pt x="21031200" y="11167110"/>
                  </a:lnTo>
                  <a:lnTo>
                    <a:pt x="0" y="111671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42900"/>
              <a:ext cx="21031200" cy="1200658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8991"/>
                </a:lnSpc>
              </a:pP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    В 1965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році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школу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очолив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Луценко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Василь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Андрійович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.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Саме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за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його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ініціативи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в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цьому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ж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році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почалося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будівництво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нового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приміщення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школи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.</a:t>
              </a:r>
              <a:r>
                <a:rPr lang="uk-UA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В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будівництві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школи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брати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участь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жителі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села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Гадзинка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:</a:t>
              </a:r>
              <a:r>
                <a:rPr lang="uk-UA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Чамор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Ольга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Миколаївна</a:t>
              </a:r>
              <a:r>
                <a:rPr lang="uk-UA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,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Загурська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Раїса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Антонівна</a:t>
              </a:r>
              <a:r>
                <a:rPr lang="uk-UA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,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Ковальчук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Микола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Антонович</a:t>
              </a:r>
              <a:r>
                <a:rPr lang="uk-UA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,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Залужна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Ольга</a:t>
              </a:r>
              <a:endParaRPr lang="en-US" sz="5400" b="1" dirty="0">
                <a:solidFill>
                  <a:srgbClr val="0D0D0D"/>
                </a:solidFill>
                <a:latin typeface="Comic Sans Bold"/>
                <a:ea typeface="Comic Sans Bold"/>
                <a:cs typeface="Comic Sans Bold"/>
                <a:sym typeface="Comic Sans Bold"/>
              </a:endParaRPr>
            </a:p>
            <a:p>
              <a:pPr algn="just">
                <a:lnSpc>
                  <a:spcPts val="10800"/>
                </a:lnSpc>
              </a:pPr>
              <a:endParaRPr lang="en-US" sz="6000" b="1" dirty="0">
                <a:solidFill>
                  <a:srgbClr val="0D0D0D"/>
                </a:solidFill>
                <a:latin typeface="Comic Sans Bold"/>
                <a:ea typeface="Comic Sans Bold"/>
                <a:cs typeface="Comic Sans Bold"/>
                <a:sym typeface="Comic Sans Bold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vin007"/>
          <p:cNvSpPr/>
          <p:nvPr/>
        </p:nvSpPr>
        <p:spPr>
          <a:xfrm>
            <a:off x="0" y="-37148"/>
            <a:ext cx="18275618" cy="10367962"/>
          </a:xfrm>
          <a:custGeom>
            <a:avLst/>
            <a:gdLst/>
            <a:ahLst/>
            <a:cxnLst/>
            <a:rect l="l" t="t" r="r" b="b"/>
            <a:pathLst>
              <a:path w="18275618" h="10367962">
                <a:moveTo>
                  <a:pt x="0" y="0"/>
                </a:moveTo>
                <a:lnTo>
                  <a:pt x="18275618" y="0"/>
                </a:lnTo>
                <a:lnTo>
                  <a:pt x="18275618" y="10367963"/>
                </a:lnTo>
                <a:lnTo>
                  <a:pt x="0" y="103679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740" b="-8740"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3" name="Group 3"/>
          <p:cNvGrpSpPr/>
          <p:nvPr/>
        </p:nvGrpSpPr>
        <p:grpSpPr>
          <a:xfrm>
            <a:off x="1257300" y="891540"/>
            <a:ext cx="15773400" cy="8375332"/>
            <a:chOff x="0" y="0"/>
            <a:chExt cx="21031200" cy="111671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031200" cy="11167110"/>
            </a:xfrm>
            <a:custGeom>
              <a:avLst/>
              <a:gdLst/>
              <a:ahLst/>
              <a:cxnLst/>
              <a:rect l="l" t="t" r="r" b="b"/>
              <a:pathLst>
                <a:path w="21031200" h="11167110">
                  <a:moveTo>
                    <a:pt x="0" y="0"/>
                  </a:moveTo>
                  <a:lnTo>
                    <a:pt x="21031200" y="0"/>
                  </a:lnTo>
                  <a:lnTo>
                    <a:pt x="21031200" y="11167110"/>
                  </a:lnTo>
                  <a:lnTo>
                    <a:pt x="0" y="111671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19075"/>
              <a:ext cx="21031200" cy="1138618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8748"/>
                </a:lnSpc>
              </a:pP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   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Ковальчук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Лівон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,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Глушенко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Петро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,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Бурківська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Устина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,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Загурська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Ольга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,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Волинець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Олександр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,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Скринник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Ольга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,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Кучинський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Антон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,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Загурський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Володимир,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Матвієнко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Олександр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,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Зозуля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Тетяна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,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Зозуля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Микола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,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Дідик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Антоніна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,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Ковальчук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Антон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,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Максимчук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Леонід</a:t>
              </a:r>
              <a:r>
                <a:rPr lang="uk-UA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.</a:t>
              </a:r>
              <a:endParaRPr lang="en-US" sz="5400" b="1" dirty="0">
                <a:solidFill>
                  <a:srgbClr val="0D0D0D"/>
                </a:solidFill>
                <a:latin typeface="Comic Sans Bold"/>
                <a:ea typeface="Comic Sans Bold"/>
                <a:cs typeface="Comic Sans Bold"/>
                <a:sym typeface="Comic Sans Bold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vin007"/>
          <p:cNvSpPr/>
          <p:nvPr/>
        </p:nvSpPr>
        <p:spPr>
          <a:xfrm>
            <a:off x="0" y="-37148"/>
            <a:ext cx="18275618" cy="10367962"/>
          </a:xfrm>
          <a:custGeom>
            <a:avLst/>
            <a:gdLst/>
            <a:ahLst/>
            <a:cxnLst/>
            <a:rect l="l" t="t" r="r" b="b"/>
            <a:pathLst>
              <a:path w="18275618" h="10367962">
                <a:moveTo>
                  <a:pt x="0" y="0"/>
                </a:moveTo>
                <a:lnTo>
                  <a:pt x="18275618" y="0"/>
                </a:lnTo>
                <a:lnTo>
                  <a:pt x="18275618" y="10367963"/>
                </a:lnTo>
                <a:lnTo>
                  <a:pt x="0" y="103679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740" b="-8740"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3" name="Group 3"/>
          <p:cNvGrpSpPr/>
          <p:nvPr/>
        </p:nvGrpSpPr>
        <p:grpSpPr>
          <a:xfrm>
            <a:off x="1257300" y="891540"/>
            <a:ext cx="15773400" cy="8375332"/>
            <a:chOff x="0" y="0"/>
            <a:chExt cx="21031200" cy="111671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031200" cy="11167110"/>
            </a:xfrm>
            <a:custGeom>
              <a:avLst/>
              <a:gdLst/>
              <a:ahLst/>
              <a:cxnLst/>
              <a:rect l="l" t="t" r="r" b="b"/>
              <a:pathLst>
                <a:path w="21031200" h="11167110">
                  <a:moveTo>
                    <a:pt x="0" y="0"/>
                  </a:moveTo>
                  <a:lnTo>
                    <a:pt x="21031200" y="0"/>
                  </a:lnTo>
                  <a:lnTo>
                    <a:pt x="21031200" y="11167110"/>
                  </a:lnTo>
                  <a:lnTo>
                    <a:pt x="0" y="111671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14325"/>
              <a:ext cx="21031200" cy="1148143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9720"/>
                </a:lnSpc>
              </a:pP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   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За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два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роки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будівельні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роботи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закінчилися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. 1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вересня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1967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року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учні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почали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навчатися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в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новій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шкільній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будівлі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.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Школа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отримала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назву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Гадзинська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8-річна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школа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ім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. 50-річчя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Великої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Жовтневої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соціалістичної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54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революції</a:t>
              </a:r>
              <a:r>
                <a:rPr lang="en-US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.</a:t>
              </a:r>
              <a:r>
                <a:rPr lang="uk-UA" sz="54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endParaRPr lang="en-US" sz="5400" b="1" dirty="0">
                <a:solidFill>
                  <a:srgbClr val="0D0D0D"/>
                </a:solidFill>
                <a:latin typeface="Comic Sans Bold"/>
                <a:ea typeface="Comic Sans Bold"/>
                <a:cs typeface="Comic Sans Bold"/>
                <a:sym typeface="Comic Sans Bold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vin007"/>
          <p:cNvSpPr/>
          <p:nvPr/>
        </p:nvSpPr>
        <p:spPr>
          <a:xfrm>
            <a:off x="0" y="-37148"/>
            <a:ext cx="18275618" cy="10367962"/>
          </a:xfrm>
          <a:custGeom>
            <a:avLst/>
            <a:gdLst/>
            <a:ahLst/>
            <a:cxnLst/>
            <a:rect l="l" t="t" r="r" b="b"/>
            <a:pathLst>
              <a:path w="18275618" h="10367962">
                <a:moveTo>
                  <a:pt x="0" y="0"/>
                </a:moveTo>
                <a:lnTo>
                  <a:pt x="18275618" y="0"/>
                </a:lnTo>
                <a:lnTo>
                  <a:pt x="18275618" y="10367963"/>
                </a:lnTo>
                <a:lnTo>
                  <a:pt x="0" y="103679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740" b="-8740"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3" name="Group 3"/>
          <p:cNvGrpSpPr/>
          <p:nvPr/>
        </p:nvGrpSpPr>
        <p:grpSpPr>
          <a:xfrm>
            <a:off x="1257300" y="891540"/>
            <a:ext cx="15773400" cy="8375332"/>
            <a:chOff x="0" y="0"/>
            <a:chExt cx="21031200" cy="111671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031200" cy="11167110"/>
            </a:xfrm>
            <a:custGeom>
              <a:avLst/>
              <a:gdLst/>
              <a:ahLst/>
              <a:cxnLst/>
              <a:rect l="l" t="t" r="r" b="b"/>
              <a:pathLst>
                <a:path w="21031200" h="11167110">
                  <a:moveTo>
                    <a:pt x="0" y="0"/>
                  </a:moveTo>
                  <a:lnTo>
                    <a:pt x="21031200" y="0"/>
                  </a:lnTo>
                  <a:lnTo>
                    <a:pt x="21031200" y="11167110"/>
                  </a:lnTo>
                  <a:lnTo>
                    <a:pt x="0" y="111671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42900"/>
              <a:ext cx="21031200" cy="1151001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10800"/>
                </a:lnSpc>
              </a:pP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   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До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1-го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класу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1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вересня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1967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року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було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зараховано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22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учні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.</a:t>
              </a:r>
            </a:p>
            <a:p>
              <a:pPr algn="just">
                <a:lnSpc>
                  <a:spcPts val="10800"/>
                </a:lnSpc>
              </a:pP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   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Загалом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на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цю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дату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в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школі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нараховувалось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217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учнів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.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vin007"/>
          <p:cNvSpPr/>
          <p:nvPr/>
        </p:nvSpPr>
        <p:spPr>
          <a:xfrm>
            <a:off x="0" y="-37148"/>
            <a:ext cx="18275618" cy="10367962"/>
          </a:xfrm>
          <a:custGeom>
            <a:avLst/>
            <a:gdLst/>
            <a:ahLst/>
            <a:cxnLst/>
            <a:rect l="l" t="t" r="r" b="b"/>
            <a:pathLst>
              <a:path w="18275618" h="10367962">
                <a:moveTo>
                  <a:pt x="0" y="0"/>
                </a:moveTo>
                <a:lnTo>
                  <a:pt x="18275618" y="0"/>
                </a:lnTo>
                <a:lnTo>
                  <a:pt x="18275618" y="10367963"/>
                </a:lnTo>
                <a:lnTo>
                  <a:pt x="0" y="103679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740" b="-8740"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3" name="Group 3"/>
          <p:cNvGrpSpPr/>
          <p:nvPr/>
        </p:nvGrpSpPr>
        <p:grpSpPr>
          <a:xfrm>
            <a:off x="1257300" y="634365"/>
            <a:ext cx="15773400" cy="8632507"/>
            <a:chOff x="0" y="-342900"/>
            <a:chExt cx="21031200" cy="115100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031200" cy="11167110"/>
            </a:xfrm>
            <a:custGeom>
              <a:avLst/>
              <a:gdLst/>
              <a:ahLst/>
              <a:cxnLst/>
              <a:rect l="l" t="t" r="r" b="b"/>
              <a:pathLst>
                <a:path w="21031200" h="11167110">
                  <a:moveTo>
                    <a:pt x="0" y="0"/>
                  </a:moveTo>
                  <a:lnTo>
                    <a:pt x="21031200" y="0"/>
                  </a:lnTo>
                  <a:lnTo>
                    <a:pt x="21031200" y="11167110"/>
                  </a:lnTo>
                  <a:lnTo>
                    <a:pt x="0" y="111671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42900"/>
              <a:ext cx="20472400" cy="1151001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10800"/>
                </a:lnSpc>
              </a:pP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   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На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зміну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Луценка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Василя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Андрійовича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в 1968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році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директором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школи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було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призначено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Самосенка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Миколу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Григоровича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. А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вже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через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рік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школу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очолив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Файн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Борис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Львович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,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який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керував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закладом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до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 1980 </a:t>
              </a:r>
              <a:r>
                <a:rPr lang="en-US" sz="6000" b="1" dirty="0" err="1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року</a:t>
              </a:r>
              <a:r>
                <a:rPr lang="en-US" sz="6000" b="1" dirty="0">
                  <a:solidFill>
                    <a:srgbClr val="0D0D0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.</a:t>
              </a:r>
            </a:p>
          </p:txBody>
        </p:sp>
      </p:grp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746</Words>
  <Application>Microsoft Office PowerPoint</Application>
  <PresentationFormat>Довільний</PresentationFormat>
  <Paragraphs>45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4" baseType="lpstr">
      <vt:lpstr>Comic Sans</vt:lpstr>
      <vt:lpstr>Century Expanded Bold</vt:lpstr>
      <vt:lpstr>Comic Sans Bold</vt:lpstr>
      <vt:lpstr>Monotype Corsiva Bold</vt:lpstr>
      <vt:lpstr>Arial</vt:lpstr>
      <vt:lpstr>Andalus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школи (1).pptx</dc:title>
  <cp:lastModifiedBy>Сніжана Свойкіна</cp:lastModifiedBy>
  <cp:revision>2</cp:revision>
  <dcterms:created xsi:type="dcterms:W3CDTF">2006-08-16T00:00:00Z</dcterms:created>
  <dcterms:modified xsi:type="dcterms:W3CDTF">2025-05-14T09:44:03Z</dcterms:modified>
  <dc:identifier>DAGnZfJueHk</dc:identifier>
</cp:coreProperties>
</file>