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6" r:id="rId3"/>
    <p:sldId id="257" r:id="rId4"/>
    <p:sldId id="256" r:id="rId5"/>
    <p:sldId id="260" r:id="rId6"/>
    <p:sldId id="261" r:id="rId7"/>
    <p:sldId id="266" r:id="rId8"/>
    <p:sldId id="265" r:id="rId9"/>
    <p:sldId id="264" r:id="rId10"/>
    <p:sldId id="263" r:id="rId11"/>
    <p:sldId id="267" r:id="rId12"/>
    <p:sldId id="262" r:id="rId13"/>
    <p:sldId id="268" r:id="rId14"/>
    <p:sldId id="272" r:id="rId15"/>
    <p:sldId id="270" r:id="rId16"/>
    <p:sldId id="269" r:id="rId17"/>
    <p:sldId id="271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22D552-C985-4BE8-B527-51C8C5E0AE82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E189852-7B36-4448-A96B-8A3A81A4E7A5}">
      <dgm:prSet phldrT="[Текст]"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Ознаки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НС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техногенного характеру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D874AA-02BC-4C31-AF71-D55C2AD27E06}" cxnId="{E3977B78-458F-4C6D-8088-E59E300A1FC5}" type="parTrans">
      <dgm:prSet/>
      <dgm:spPr/>
      <dgm:t>
        <a:bodyPr/>
        <a:lstStyle/>
        <a:p>
          <a:endParaRPr lang="ru-RU"/>
        </a:p>
      </dgm:t>
    </dgm:pt>
    <dgm:pt modelId="{29D1A9A0-6610-40DF-96E5-80B8C4481B43}" cxnId="{E3977B78-458F-4C6D-8088-E59E300A1FC5}" type="sibTrans">
      <dgm:prSet/>
      <dgm:spPr/>
      <dgm:t>
        <a:bodyPr/>
        <a:lstStyle/>
        <a:p>
          <a:endParaRPr lang="ru-RU"/>
        </a:p>
      </dgm:t>
    </dgm:pt>
    <dgm:pt modelId="{E5030F65-9843-432D-9750-0191243CBCEF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масштабами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наслідків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C4E264-E2EA-4771-9EBD-2388C4865835}" cxnId="{5BB1A6C7-485F-4422-B904-6D66ED5A157B}" type="parTrans">
      <dgm:prSet/>
      <dgm:spPr/>
      <dgm:t>
        <a:bodyPr/>
        <a:lstStyle/>
        <a:p>
          <a:endParaRPr lang="ru-RU"/>
        </a:p>
      </dgm:t>
    </dgm:pt>
    <dgm:pt modelId="{A07604A1-BDEA-41E2-9E9F-BFAA2887EDD0}" cxnId="{5BB1A6C7-485F-4422-B904-6D66ED5A157B}" type="sibTrans">
      <dgm:prSet/>
      <dgm:spPr/>
      <dgm:t>
        <a:bodyPr/>
        <a:lstStyle/>
        <a:p>
          <a:endParaRPr lang="ru-RU"/>
        </a:p>
      </dgm:t>
    </dgm:pt>
    <dgm:pt modelId="{7C08DCA8-C0CC-4DC2-9443-E979A0568893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галузевою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ознакою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A3B31A-A12F-43BD-BA07-CDC0FC4DEE3A}" cxnId="{79F9C334-58A1-4DCE-A581-C441EE5DCD36}" type="parTrans">
      <dgm:prSet/>
      <dgm:spPr/>
      <dgm:t>
        <a:bodyPr/>
        <a:lstStyle/>
        <a:p>
          <a:endParaRPr lang="ru-RU"/>
        </a:p>
      </dgm:t>
    </dgm:pt>
    <dgm:pt modelId="{48F26592-F947-4C59-AAC3-741E938FCD53}" cxnId="{79F9C334-58A1-4DCE-A581-C441EE5DCD36}" type="sibTrans">
      <dgm:prSet/>
      <dgm:spPr/>
      <dgm:t>
        <a:bodyPr/>
        <a:lstStyle/>
        <a:p>
          <a:endParaRPr lang="ru-RU"/>
        </a:p>
      </dgm:t>
    </dgm:pt>
    <dgm:pt modelId="{39A78DF5-9016-4168-A32A-1987A4F63625}">
      <dgm:prSet phldrT="[Текст]"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об’єктового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рівня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2D43BE-4901-4167-AC64-BC42CA365C6A}" cxnId="{584FE41F-103B-4127-A3AD-DF75B7F3B475}" type="parTrans">
      <dgm:prSet/>
      <dgm:spPr/>
      <dgm:t>
        <a:bodyPr/>
        <a:lstStyle/>
        <a:p>
          <a:endParaRPr lang="ru-RU"/>
        </a:p>
      </dgm:t>
    </dgm:pt>
    <dgm:pt modelId="{303CE3AC-7491-4326-A1A3-2C202528CACC}" cxnId="{584FE41F-103B-4127-A3AD-DF75B7F3B475}" type="sibTrans">
      <dgm:prSet/>
      <dgm:spPr/>
      <dgm:t>
        <a:bodyPr/>
        <a:lstStyle/>
        <a:p>
          <a:endParaRPr lang="ru-RU"/>
        </a:p>
      </dgm:t>
    </dgm:pt>
    <dgm:pt modelId="{B3F9FDCC-60EE-4CF0-B3A5-E234A1DC7A61}">
      <dgm:prSet phldrT="[Текст]"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місцевого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рівня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B80618-E58D-480B-BCB0-907B2FB8A7BD}" cxnId="{20446409-AD80-47C9-9DAB-C7C9A54399A4}" type="parTrans">
      <dgm:prSet/>
      <dgm:spPr/>
      <dgm:t>
        <a:bodyPr/>
        <a:lstStyle/>
        <a:p>
          <a:endParaRPr lang="ru-RU"/>
        </a:p>
      </dgm:t>
    </dgm:pt>
    <dgm:pt modelId="{05E26C5B-0CAA-4820-A402-00DEA3565136}" cxnId="{20446409-AD80-47C9-9DAB-C7C9A54399A4}" type="sibTrans">
      <dgm:prSet/>
      <dgm:spPr/>
      <dgm:t>
        <a:bodyPr/>
        <a:lstStyle/>
        <a:p>
          <a:endParaRPr lang="ru-RU"/>
        </a:p>
      </dgm:t>
    </dgm:pt>
    <dgm:pt modelId="{1AE692BA-9B28-441D-8E3C-6DDFD757E855}">
      <dgm:prSet phldrT="[Текст]"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регіонального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рівня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DF2B95-312B-4231-B82E-3BF30E254419}" cxnId="{518BE1B7-8151-4215-9B0B-36CA7946ADCF}" type="parTrans">
      <dgm:prSet/>
      <dgm:spPr/>
      <dgm:t>
        <a:bodyPr/>
        <a:lstStyle/>
        <a:p>
          <a:endParaRPr lang="ru-RU"/>
        </a:p>
      </dgm:t>
    </dgm:pt>
    <dgm:pt modelId="{F353857B-BAC2-4F9A-963B-DD7A15A01D71}" cxnId="{518BE1B7-8151-4215-9B0B-36CA7946ADCF}" type="sibTrans">
      <dgm:prSet/>
      <dgm:spPr/>
      <dgm:t>
        <a:bodyPr/>
        <a:lstStyle/>
        <a:p>
          <a:endParaRPr lang="ru-RU"/>
        </a:p>
      </dgm:t>
    </dgm:pt>
    <dgm:pt modelId="{FC36FD99-8CFA-45E2-BB21-0EC008AC0D68}">
      <dgm:prSet phldrT="[Текст]"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загальнодержавного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рівня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BC0A24-9B56-4710-8C9F-839D41A206E6}" cxnId="{BF676B0F-34DF-4486-9991-E27F041E3117}" type="parTrans">
      <dgm:prSet/>
      <dgm:spPr/>
      <dgm:t>
        <a:bodyPr/>
        <a:lstStyle/>
        <a:p>
          <a:endParaRPr lang="ru-RU"/>
        </a:p>
      </dgm:t>
    </dgm:pt>
    <dgm:pt modelId="{E95528C3-3042-4A49-BE69-B023172D0AFB}" cxnId="{BF676B0F-34DF-4486-9991-E27F041E3117}" type="sibTrans">
      <dgm:prSet/>
      <dgm:spPr/>
      <dgm:t>
        <a:bodyPr/>
        <a:lstStyle/>
        <a:p>
          <a:endParaRPr lang="ru-RU"/>
        </a:p>
      </dgm:t>
    </dgm:pt>
    <dgm:pt modelId="{A9513F44-A8B6-43DF-8DAD-2D47EC69EF36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НС у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сільському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господарстві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BA3F6D-03F6-4DB5-8D77-01E127846C97}" cxnId="{DBC10BD9-ACAA-47D7-8E8A-DBCA523F611E}" type="parTrans">
      <dgm:prSet/>
      <dgm:spPr/>
      <dgm:t>
        <a:bodyPr/>
        <a:lstStyle/>
        <a:p>
          <a:endParaRPr lang="ru-RU"/>
        </a:p>
      </dgm:t>
    </dgm:pt>
    <dgm:pt modelId="{98300AD4-DED4-4340-8CEA-CF6456230B7A}" cxnId="{DBC10BD9-ACAA-47D7-8E8A-DBCA523F611E}" type="sibTrans">
      <dgm:prSet/>
      <dgm:spPr/>
      <dgm:t>
        <a:bodyPr/>
        <a:lstStyle/>
        <a:p>
          <a:endParaRPr lang="ru-RU"/>
        </a:p>
      </dgm:t>
    </dgm:pt>
    <dgm:pt modelId="{257C6052-E74D-4F88-86AD-4C85E00E1DF4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НС у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лісовому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господарстві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D6B518-D02C-464C-A769-ED87EC8EA0B7}" cxnId="{83D8157D-2714-4AF2-A0CE-0A236936A124}" type="parTrans">
      <dgm:prSet/>
      <dgm:spPr/>
      <dgm:t>
        <a:bodyPr/>
        <a:lstStyle/>
        <a:p>
          <a:endParaRPr lang="ru-RU"/>
        </a:p>
      </dgm:t>
    </dgm:pt>
    <dgm:pt modelId="{7CD0AC9D-1890-4443-A6D5-FC0F9D1B863F}" cxnId="{83D8157D-2714-4AF2-A0CE-0A236936A124}" type="sibTrans">
      <dgm:prSet/>
      <dgm:spPr/>
      <dgm:t>
        <a:bodyPr/>
        <a:lstStyle/>
        <a:p>
          <a:endParaRPr lang="ru-RU"/>
        </a:p>
      </dgm:t>
    </dgm:pt>
    <dgm:pt modelId="{971EB0A7-16A0-4E3A-B2B3-5E75516D23F2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НС у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водоймах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34E9E8-9C54-4871-ABD0-770C4B03C3E2}" cxnId="{0F4A8E94-6A90-4378-BF47-3D4A33BD6E7C}" type="parTrans">
      <dgm:prSet/>
      <dgm:spPr/>
      <dgm:t>
        <a:bodyPr/>
        <a:lstStyle/>
        <a:p>
          <a:endParaRPr lang="ru-RU"/>
        </a:p>
      </dgm:t>
    </dgm:pt>
    <dgm:pt modelId="{F1D76D20-738B-4250-AECD-61AC5190BC0B}" cxnId="{0F4A8E94-6A90-4378-BF47-3D4A33BD6E7C}" type="sibTrans">
      <dgm:prSet/>
      <dgm:spPr/>
      <dgm:t>
        <a:bodyPr/>
        <a:lstStyle/>
        <a:p>
          <a:endParaRPr lang="ru-RU"/>
        </a:p>
      </dgm:t>
    </dgm:pt>
    <dgm:pt modelId="{E9438900-8696-4CC3-930D-E91A9642315E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НС на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матеріальних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об’єктах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836279-D219-4453-A4A3-BCD51C917A4B}" cxnId="{74D64E90-6319-4582-9910-BE8389A53FF2}" type="parTrans">
      <dgm:prSet/>
      <dgm:spPr/>
      <dgm:t>
        <a:bodyPr/>
        <a:lstStyle/>
        <a:p>
          <a:endParaRPr lang="ru-RU"/>
        </a:p>
      </dgm:t>
    </dgm:pt>
    <dgm:pt modelId="{2510AC37-DF57-46B2-90E1-04757DB77ADA}" cxnId="{74D64E90-6319-4582-9910-BE8389A53FF2}" type="sibTrans">
      <dgm:prSet/>
      <dgm:spPr/>
      <dgm:t>
        <a:bodyPr/>
        <a:lstStyle/>
        <a:p>
          <a:endParaRPr lang="ru-RU"/>
        </a:p>
      </dgm:t>
    </dgm:pt>
    <dgm:pt modelId="{0E472B2E-2E51-4B63-A60C-89C9651C0390}" type="pres">
      <dgm:prSet presAssocID="{5E22D552-C985-4BE8-B527-51C8C5E0AE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473A72-84B0-436F-A5B2-F2E2966F66B0}" type="pres">
      <dgm:prSet presAssocID="{BE189852-7B36-4448-A96B-8A3A81A4E7A5}" presName="hierRoot1" presStyleCnt="0">
        <dgm:presLayoutVars>
          <dgm:hierBranch val="init"/>
        </dgm:presLayoutVars>
      </dgm:prSet>
      <dgm:spPr/>
    </dgm:pt>
    <dgm:pt modelId="{414B2196-125D-4B46-AE83-D616EE38D965}" type="pres">
      <dgm:prSet presAssocID="{BE189852-7B36-4448-A96B-8A3A81A4E7A5}" presName="rootComposite1" presStyleCnt="0"/>
      <dgm:spPr/>
    </dgm:pt>
    <dgm:pt modelId="{B28AEE2E-E7A0-4262-B533-675FF72DC5FD}" type="pres">
      <dgm:prSet presAssocID="{BE189852-7B36-4448-A96B-8A3A81A4E7A5}" presName="rootText1" presStyleLbl="node0" presStyleIdx="0" presStyleCnt="1" custScaleX="312956" custScaleY="2425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A169A5-676A-4CEB-AB6D-9A4624091C34}" type="pres">
      <dgm:prSet presAssocID="{BE189852-7B36-4448-A96B-8A3A81A4E7A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A08A855-7923-44A6-86CF-33BEAF454541}" type="pres">
      <dgm:prSet presAssocID="{BE189852-7B36-4448-A96B-8A3A81A4E7A5}" presName="hierChild2" presStyleCnt="0"/>
      <dgm:spPr/>
    </dgm:pt>
    <dgm:pt modelId="{7107CE2C-19D2-456C-A32A-DBF05AA56C79}" type="pres">
      <dgm:prSet presAssocID="{D1C4E264-E2EA-4771-9EBD-2388C4865835}" presName="Name37" presStyleLbl="parChTrans1D2" presStyleIdx="0" presStyleCnt="2"/>
      <dgm:spPr/>
      <dgm:t>
        <a:bodyPr/>
        <a:lstStyle/>
        <a:p>
          <a:endParaRPr lang="ru-RU"/>
        </a:p>
      </dgm:t>
    </dgm:pt>
    <dgm:pt modelId="{51FAA32B-D8FD-4752-ABCE-5412943F678F}" type="pres">
      <dgm:prSet presAssocID="{E5030F65-9843-432D-9750-0191243CBCEF}" presName="hierRoot2" presStyleCnt="0">
        <dgm:presLayoutVars>
          <dgm:hierBranch val="init"/>
        </dgm:presLayoutVars>
      </dgm:prSet>
      <dgm:spPr/>
    </dgm:pt>
    <dgm:pt modelId="{DCDAAB44-77B8-4C52-8ECA-37A353F86545}" type="pres">
      <dgm:prSet presAssocID="{E5030F65-9843-432D-9750-0191243CBCEF}" presName="rootComposite" presStyleCnt="0"/>
      <dgm:spPr/>
    </dgm:pt>
    <dgm:pt modelId="{BB1E4138-7AD4-496E-BC1D-8C097A826A45}" type="pres">
      <dgm:prSet presAssocID="{E5030F65-9843-432D-9750-0191243CBCEF}" presName="rootText" presStyleLbl="node2" presStyleIdx="0" presStyleCnt="2" custScaleX="312956" custScaleY="1928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224A5D-5D8C-436A-805F-741567053BAB}" type="pres">
      <dgm:prSet presAssocID="{E5030F65-9843-432D-9750-0191243CBCEF}" presName="rootConnector" presStyleLbl="node2" presStyleIdx="0" presStyleCnt="2"/>
      <dgm:spPr/>
      <dgm:t>
        <a:bodyPr/>
        <a:lstStyle/>
        <a:p>
          <a:endParaRPr lang="ru-RU"/>
        </a:p>
      </dgm:t>
    </dgm:pt>
    <dgm:pt modelId="{6A29D778-4BD1-475D-B954-80A3529E0024}" type="pres">
      <dgm:prSet presAssocID="{E5030F65-9843-432D-9750-0191243CBCEF}" presName="hierChild4" presStyleCnt="0"/>
      <dgm:spPr/>
    </dgm:pt>
    <dgm:pt modelId="{6ABD967B-C686-4E6A-9A26-196CAF1955FB}" type="pres">
      <dgm:prSet presAssocID="{532D43BE-4901-4167-AC64-BC42CA365C6A}" presName="Name37" presStyleLbl="parChTrans1D3" presStyleIdx="0" presStyleCnt="8"/>
      <dgm:spPr/>
      <dgm:t>
        <a:bodyPr/>
        <a:lstStyle/>
        <a:p>
          <a:endParaRPr lang="ru-RU"/>
        </a:p>
      </dgm:t>
    </dgm:pt>
    <dgm:pt modelId="{58B720E4-3F99-4DCD-8F5E-D70A6E70BEFD}" type="pres">
      <dgm:prSet presAssocID="{39A78DF5-9016-4168-A32A-1987A4F63625}" presName="hierRoot2" presStyleCnt="0">
        <dgm:presLayoutVars>
          <dgm:hierBranch val="init"/>
        </dgm:presLayoutVars>
      </dgm:prSet>
      <dgm:spPr/>
    </dgm:pt>
    <dgm:pt modelId="{8858888D-33A2-4962-AB4D-75F13203DA64}" type="pres">
      <dgm:prSet presAssocID="{39A78DF5-9016-4168-A32A-1987A4F63625}" presName="rootComposite" presStyleCnt="0"/>
      <dgm:spPr/>
    </dgm:pt>
    <dgm:pt modelId="{F2535AFA-32F5-4771-BBEE-62F537B25C11}" type="pres">
      <dgm:prSet presAssocID="{39A78DF5-9016-4168-A32A-1987A4F63625}" presName="rootText" presStyleLbl="node3" presStyleIdx="0" presStyleCnt="8" custScaleX="3129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1EB2D1-BCD6-492F-86B7-2997DAD35543}" type="pres">
      <dgm:prSet presAssocID="{39A78DF5-9016-4168-A32A-1987A4F63625}" presName="rootConnector" presStyleLbl="node3" presStyleIdx="0" presStyleCnt="8"/>
      <dgm:spPr/>
      <dgm:t>
        <a:bodyPr/>
        <a:lstStyle/>
        <a:p>
          <a:endParaRPr lang="ru-RU"/>
        </a:p>
      </dgm:t>
    </dgm:pt>
    <dgm:pt modelId="{9CC940D7-2115-462A-AC6F-221B838F558F}" type="pres">
      <dgm:prSet presAssocID="{39A78DF5-9016-4168-A32A-1987A4F63625}" presName="hierChild4" presStyleCnt="0"/>
      <dgm:spPr/>
    </dgm:pt>
    <dgm:pt modelId="{931C5AA0-FDA6-4C90-AF1F-A043B2991EC0}" type="pres">
      <dgm:prSet presAssocID="{39A78DF5-9016-4168-A32A-1987A4F63625}" presName="hierChild5" presStyleCnt="0"/>
      <dgm:spPr/>
    </dgm:pt>
    <dgm:pt modelId="{1D883569-72CA-4E57-9C10-0AD9D0D5047D}" type="pres">
      <dgm:prSet presAssocID="{35B80618-E58D-480B-BCB0-907B2FB8A7BD}" presName="Name37" presStyleLbl="parChTrans1D3" presStyleIdx="1" presStyleCnt="8"/>
      <dgm:spPr/>
      <dgm:t>
        <a:bodyPr/>
        <a:lstStyle/>
        <a:p>
          <a:endParaRPr lang="ru-RU"/>
        </a:p>
      </dgm:t>
    </dgm:pt>
    <dgm:pt modelId="{9D4506C7-D147-4CE7-84FC-C44381515158}" type="pres">
      <dgm:prSet presAssocID="{B3F9FDCC-60EE-4CF0-B3A5-E234A1DC7A61}" presName="hierRoot2" presStyleCnt="0">
        <dgm:presLayoutVars>
          <dgm:hierBranch val="init"/>
        </dgm:presLayoutVars>
      </dgm:prSet>
      <dgm:spPr/>
    </dgm:pt>
    <dgm:pt modelId="{48835B0C-4DA5-454E-972D-59D95BF518FA}" type="pres">
      <dgm:prSet presAssocID="{B3F9FDCC-60EE-4CF0-B3A5-E234A1DC7A61}" presName="rootComposite" presStyleCnt="0"/>
      <dgm:spPr/>
    </dgm:pt>
    <dgm:pt modelId="{3B12B37B-FC7A-491E-8759-104B940D0BC2}" type="pres">
      <dgm:prSet presAssocID="{B3F9FDCC-60EE-4CF0-B3A5-E234A1DC7A61}" presName="rootText" presStyleLbl="node3" presStyleIdx="1" presStyleCnt="8" custScaleX="3129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7CAF70-AB30-4FBB-8DAB-BEA78F76EC57}" type="pres">
      <dgm:prSet presAssocID="{B3F9FDCC-60EE-4CF0-B3A5-E234A1DC7A61}" presName="rootConnector" presStyleLbl="node3" presStyleIdx="1" presStyleCnt="8"/>
      <dgm:spPr/>
      <dgm:t>
        <a:bodyPr/>
        <a:lstStyle/>
        <a:p>
          <a:endParaRPr lang="ru-RU"/>
        </a:p>
      </dgm:t>
    </dgm:pt>
    <dgm:pt modelId="{BE19C79F-D6BA-4705-B839-AF602216BBA9}" type="pres">
      <dgm:prSet presAssocID="{B3F9FDCC-60EE-4CF0-B3A5-E234A1DC7A61}" presName="hierChild4" presStyleCnt="0"/>
      <dgm:spPr/>
    </dgm:pt>
    <dgm:pt modelId="{C7363BF4-19A1-472E-B50B-3FAEF9712416}" type="pres">
      <dgm:prSet presAssocID="{B3F9FDCC-60EE-4CF0-B3A5-E234A1DC7A61}" presName="hierChild5" presStyleCnt="0"/>
      <dgm:spPr/>
    </dgm:pt>
    <dgm:pt modelId="{A0B2D20D-1FC1-47DE-9344-40CA9D35E7DC}" type="pres">
      <dgm:prSet presAssocID="{44DF2B95-312B-4231-B82E-3BF30E254419}" presName="Name37" presStyleLbl="parChTrans1D3" presStyleIdx="2" presStyleCnt="8"/>
      <dgm:spPr/>
      <dgm:t>
        <a:bodyPr/>
        <a:lstStyle/>
        <a:p>
          <a:endParaRPr lang="ru-RU"/>
        </a:p>
      </dgm:t>
    </dgm:pt>
    <dgm:pt modelId="{32A1EF6E-47AB-4219-BFB5-508ECF958BE7}" type="pres">
      <dgm:prSet presAssocID="{1AE692BA-9B28-441D-8E3C-6DDFD757E855}" presName="hierRoot2" presStyleCnt="0">
        <dgm:presLayoutVars>
          <dgm:hierBranch val="init"/>
        </dgm:presLayoutVars>
      </dgm:prSet>
      <dgm:spPr/>
    </dgm:pt>
    <dgm:pt modelId="{949FA2DF-596A-4AA7-9EF1-818D04C94321}" type="pres">
      <dgm:prSet presAssocID="{1AE692BA-9B28-441D-8E3C-6DDFD757E855}" presName="rootComposite" presStyleCnt="0"/>
      <dgm:spPr/>
    </dgm:pt>
    <dgm:pt modelId="{FE759488-6E3E-4D76-9D15-FEB9BE0EBB12}" type="pres">
      <dgm:prSet presAssocID="{1AE692BA-9B28-441D-8E3C-6DDFD757E855}" presName="rootText" presStyleLbl="node3" presStyleIdx="2" presStyleCnt="8" custScaleX="3129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AA9F7B-3457-4BA4-8BAE-4957D6901A14}" type="pres">
      <dgm:prSet presAssocID="{1AE692BA-9B28-441D-8E3C-6DDFD757E855}" presName="rootConnector" presStyleLbl="node3" presStyleIdx="2" presStyleCnt="8"/>
      <dgm:spPr/>
      <dgm:t>
        <a:bodyPr/>
        <a:lstStyle/>
        <a:p>
          <a:endParaRPr lang="ru-RU"/>
        </a:p>
      </dgm:t>
    </dgm:pt>
    <dgm:pt modelId="{D5913E67-A350-44FA-8C7E-81C929AFEAA9}" type="pres">
      <dgm:prSet presAssocID="{1AE692BA-9B28-441D-8E3C-6DDFD757E855}" presName="hierChild4" presStyleCnt="0"/>
      <dgm:spPr/>
    </dgm:pt>
    <dgm:pt modelId="{C2C9CE80-2D89-4B29-A077-D0DD324D220C}" type="pres">
      <dgm:prSet presAssocID="{1AE692BA-9B28-441D-8E3C-6DDFD757E855}" presName="hierChild5" presStyleCnt="0"/>
      <dgm:spPr/>
    </dgm:pt>
    <dgm:pt modelId="{3CD04E56-2EF1-43E0-8DE6-7669EA780D56}" type="pres">
      <dgm:prSet presAssocID="{82BC0A24-9B56-4710-8C9F-839D41A206E6}" presName="Name37" presStyleLbl="parChTrans1D3" presStyleIdx="3" presStyleCnt="8"/>
      <dgm:spPr/>
      <dgm:t>
        <a:bodyPr/>
        <a:lstStyle/>
        <a:p>
          <a:endParaRPr lang="ru-RU"/>
        </a:p>
      </dgm:t>
    </dgm:pt>
    <dgm:pt modelId="{51E95646-51F5-461B-8405-19113779F12E}" type="pres">
      <dgm:prSet presAssocID="{FC36FD99-8CFA-45E2-BB21-0EC008AC0D68}" presName="hierRoot2" presStyleCnt="0">
        <dgm:presLayoutVars>
          <dgm:hierBranch val="init"/>
        </dgm:presLayoutVars>
      </dgm:prSet>
      <dgm:spPr/>
    </dgm:pt>
    <dgm:pt modelId="{75C49A10-6973-4443-B28E-FA090CB3FB97}" type="pres">
      <dgm:prSet presAssocID="{FC36FD99-8CFA-45E2-BB21-0EC008AC0D68}" presName="rootComposite" presStyleCnt="0"/>
      <dgm:spPr/>
    </dgm:pt>
    <dgm:pt modelId="{D20E0B21-6743-40A3-B39A-5E23FE1E847A}" type="pres">
      <dgm:prSet presAssocID="{FC36FD99-8CFA-45E2-BB21-0EC008AC0D68}" presName="rootText" presStyleLbl="node3" presStyleIdx="3" presStyleCnt="8" custScaleX="3129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8E9B9E-5737-4650-9BCB-1A7F5D9D4449}" type="pres">
      <dgm:prSet presAssocID="{FC36FD99-8CFA-45E2-BB21-0EC008AC0D68}" presName="rootConnector" presStyleLbl="node3" presStyleIdx="3" presStyleCnt="8"/>
      <dgm:spPr/>
      <dgm:t>
        <a:bodyPr/>
        <a:lstStyle/>
        <a:p>
          <a:endParaRPr lang="ru-RU"/>
        </a:p>
      </dgm:t>
    </dgm:pt>
    <dgm:pt modelId="{23D02FCB-E91A-45DB-9BE3-DC974163C30D}" type="pres">
      <dgm:prSet presAssocID="{FC36FD99-8CFA-45E2-BB21-0EC008AC0D68}" presName="hierChild4" presStyleCnt="0"/>
      <dgm:spPr/>
    </dgm:pt>
    <dgm:pt modelId="{D3C5C72B-1CAA-493C-BA56-9E4E7C5C8AB0}" type="pres">
      <dgm:prSet presAssocID="{FC36FD99-8CFA-45E2-BB21-0EC008AC0D68}" presName="hierChild5" presStyleCnt="0"/>
      <dgm:spPr/>
    </dgm:pt>
    <dgm:pt modelId="{71D312D4-B975-4C8A-9A01-90B74DDFCAFB}" type="pres">
      <dgm:prSet presAssocID="{E5030F65-9843-432D-9750-0191243CBCEF}" presName="hierChild5" presStyleCnt="0"/>
      <dgm:spPr/>
    </dgm:pt>
    <dgm:pt modelId="{D5F98C75-5D09-4D58-9E04-738A1FB108CC}" type="pres">
      <dgm:prSet presAssocID="{22A3B31A-A12F-43BD-BA07-CDC0FC4DEE3A}" presName="Name37" presStyleLbl="parChTrans1D2" presStyleIdx="1" presStyleCnt="2"/>
      <dgm:spPr/>
      <dgm:t>
        <a:bodyPr/>
        <a:lstStyle/>
        <a:p>
          <a:endParaRPr lang="ru-RU"/>
        </a:p>
      </dgm:t>
    </dgm:pt>
    <dgm:pt modelId="{379FC383-78F4-438E-A835-7942900C305E}" type="pres">
      <dgm:prSet presAssocID="{7C08DCA8-C0CC-4DC2-9443-E979A0568893}" presName="hierRoot2" presStyleCnt="0">
        <dgm:presLayoutVars>
          <dgm:hierBranch val="init"/>
        </dgm:presLayoutVars>
      </dgm:prSet>
      <dgm:spPr/>
    </dgm:pt>
    <dgm:pt modelId="{821315F0-72D6-4ECF-B260-F734167D04CF}" type="pres">
      <dgm:prSet presAssocID="{7C08DCA8-C0CC-4DC2-9443-E979A0568893}" presName="rootComposite" presStyleCnt="0"/>
      <dgm:spPr/>
    </dgm:pt>
    <dgm:pt modelId="{B80D30EB-D8AF-405E-856D-53D182ECDE14}" type="pres">
      <dgm:prSet presAssocID="{7C08DCA8-C0CC-4DC2-9443-E979A0568893}" presName="rootText" presStyleLbl="node2" presStyleIdx="1" presStyleCnt="2" custScaleX="312956" custScaleY="1907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050E63-69EF-4AC1-BEAF-632FC9DA2498}" type="pres">
      <dgm:prSet presAssocID="{7C08DCA8-C0CC-4DC2-9443-E979A0568893}" presName="rootConnector" presStyleLbl="node2" presStyleIdx="1" presStyleCnt="2"/>
      <dgm:spPr/>
      <dgm:t>
        <a:bodyPr/>
        <a:lstStyle/>
        <a:p>
          <a:endParaRPr lang="ru-RU"/>
        </a:p>
      </dgm:t>
    </dgm:pt>
    <dgm:pt modelId="{89660859-AE64-4860-BB56-6A12AABC90FC}" type="pres">
      <dgm:prSet presAssocID="{7C08DCA8-C0CC-4DC2-9443-E979A0568893}" presName="hierChild4" presStyleCnt="0"/>
      <dgm:spPr/>
    </dgm:pt>
    <dgm:pt modelId="{F467B6F2-FBEC-42A6-8C01-261C3F4E92B8}" type="pres">
      <dgm:prSet presAssocID="{71BA3F6D-03F6-4DB5-8D77-01E127846C97}" presName="Name37" presStyleLbl="parChTrans1D3" presStyleIdx="4" presStyleCnt="8"/>
      <dgm:spPr/>
      <dgm:t>
        <a:bodyPr/>
        <a:lstStyle/>
        <a:p>
          <a:endParaRPr lang="ru-RU"/>
        </a:p>
      </dgm:t>
    </dgm:pt>
    <dgm:pt modelId="{C7CF458A-14F6-4F2C-BD52-A5312EBF5916}" type="pres">
      <dgm:prSet presAssocID="{A9513F44-A8B6-43DF-8DAD-2D47EC69EF36}" presName="hierRoot2" presStyleCnt="0">
        <dgm:presLayoutVars>
          <dgm:hierBranch val="init"/>
        </dgm:presLayoutVars>
      </dgm:prSet>
      <dgm:spPr/>
    </dgm:pt>
    <dgm:pt modelId="{3BEBF30D-4283-4DFE-98D7-E8D019798E5D}" type="pres">
      <dgm:prSet presAssocID="{A9513F44-A8B6-43DF-8DAD-2D47EC69EF36}" presName="rootComposite" presStyleCnt="0"/>
      <dgm:spPr/>
    </dgm:pt>
    <dgm:pt modelId="{8FC3BBBD-143D-4060-8E9D-9D057FCCC833}" type="pres">
      <dgm:prSet presAssocID="{A9513F44-A8B6-43DF-8DAD-2D47EC69EF36}" presName="rootText" presStyleLbl="node3" presStyleIdx="4" presStyleCnt="8" custScaleX="3129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397840-2E90-47C0-A003-670DA80CFC07}" type="pres">
      <dgm:prSet presAssocID="{A9513F44-A8B6-43DF-8DAD-2D47EC69EF36}" presName="rootConnector" presStyleLbl="node3" presStyleIdx="4" presStyleCnt="8"/>
      <dgm:spPr/>
      <dgm:t>
        <a:bodyPr/>
        <a:lstStyle/>
        <a:p>
          <a:endParaRPr lang="ru-RU"/>
        </a:p>
      </dgm:t>
    </dgm:pt>
    <dgm:pt modelId="{041B8AC0-DD9B-4545-B58E-B09BDCC32DA2}" type="pres">
      <dgm:prSet presAssocID="{A9513F44-A8B6-43DF-8DAD-2D47EC69EF36}" presName="hierChild4" presStyleCnt="0"/>
      <dgm:spPr/>
    </dgm:pt>
    <dgm:pt modelId="{E9DF0A69-9B3D-47C9-ABC1-CBBD2C30EF83}" type="pres">
      <dgm:prSet presAssocID="{A9513F44-A8B6-43DF-8DAD-2D47EC69EF36}" presName="hierChild5" presStyleCnt="0"/>
      <dgm:spPr/>
    </dgm:pt>
    <dgm:pt modelId="{CF47E87D-980B-45E5-ABCE-1C8A5CFB78AE}" type="pres">
      <dgm:prSet presAssocID="{3CD6B518-D02C-464C-A769-ED87EC8EA0B7}" presName="Name37" presStyleLbl="parChTrans1D3" presStyleIdx="5" presStyleCnt="8"/>
      <dgm:spPr/>
      <dgm:t>
        <a:bodyPr/>
        <a:lstStyle/>
        <a:p>
          <a:endParaRPr lang="ru-RU"/>
        </a:p>
      </dgm:t>
    </dgm:pt>
    <dgm:pt modelId="{B4510F8E-8666-4B61-8E35-94F3B09794FC}" type="pres">
      <dgm:prSet presAssocID="{257C6052-E74D-4F88-86AD-4C85E00E1DF4}" presName="hierRoot2" presStyleCnt="0">
        <dgm:presLayoutVars>
          <dgm:hierBranch val="init"/>
        </dgm:presLayoutVars>
      </dgm:prSet>
      <dgm:spPr/>
    </dgm:pt>
    <dgm:pt modelId="{6965D733-9504-418D-9A82-48616BF1E823}" type="pres">
      <dgm:prSet presAssocID="{257C6052-E74D-4F88-86AD-4C85E00E1DF4}" presName="rootComposite" presStyleCnt="0"/>
      <dgm:spPr/>
    </dgm:pt>
    <dgm:pt modelId="{EC88488F-C69E-4D69-8579-F9FFBE621B72}" type="pres">
      <dgm:prSet presAssocID="{257C6052-E74D-4F88-86AD-4C85E00E1DF4}" presName="rootText" presStyleLbl="node3" presStyleIdx="5" presStyleCnt="8" custScaleX="3129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3C67B7-E8E7-41E3-9F87-D54EC376B3B1}" type="pres">
      <dgm:prSet presAssocID="{257C6052-E74D-4F88-86AD-4C85E00E1DF4}" presName="rootConnector" presStyleLbl="node3" presStyleIdx="5" presStyleCnt="8"/>
      <dgm:spPr/>
      <dgm:t>
        <a:bodyPr/>
        <a:lstStyle/>
        <a:p>
          <a:endParaRPr lang="ru-RU"/>
        </a:p>
      </dgm:t>
    </dgm:pt>
    <dgm:pt modelId="{CAA24499-99B5-4576-8F05-6691B810D333}" type="pres">
      <dgm:prSet presAssocID="{257C6052-E74D-4F88-86AD-4C85E00E1DF4}" presName="hierChild4" presStyleCnt="0"/>
      <dgm:spPr/>
    </dgm:pt>
    <dgm:pt modelId="{9A2362F6-637F-4653-BEE9-FCE02EE183BD}" type="pres">
      <dgm:prSet presAssocID="{257C6052-E74D-4F88-86AD-4C85E00E1DF4}" presName="hierChild5" presStyleCnt="0"/>
      <dgm:spPr/>
    </dgm:pt>
    <dgm:pt modelId="{50284811-D68A-4249-BBD2-3268E88FD94E}" type="pres">
      <dgm:prSet presAssocID="{B634E9E8-9C54-4871-ABD0-770C4B03C3E2}" presName="Name37" presStyleLbl="parChTrans1D3" presStyleIdx="6" presStyleCnt="8"/>
      <dgm:spPr/>
      <dgm:t>
        <a:bodyPr/>
        <a:lstStyle/>
        <a:p>
          <a:endParaRPr lang="ru-RU"/>
        </a:p>
      </dgm:t>
    </dgm:pt>
    <dgm:pt modelId="{924BC51A-DE72-4910-A4EE-350BA2292DBE}" type="pres">
      <dgm:prSet presAssocID="{971EB0A7-16A0-4E3A-B2B3-5E75516D23F2}" presName="hierRoot2" presStyleCnt="0">
        <dgm:presLayoutVars>
          <dgm:hierBranch val="init"/>
        </dgm:presLayoutVars>
      </dgm:prSet>
      <dgm:spPr/>
    </dgm:pt>
    <dgm:pt modelId="{5BE11146-9C07-4853-8C7F-1443541E9250}" type="pres">
      <dgm:prSet presAssocID="{971EB0A7-16A0-4E3A-B2B3-5E75516D23F2}" presName="rootComposite" presStyleCnt="0"/>
      <dgm:spPr/>
    </dgm:pt>
    <dgm:pt modelId="{1915423E-18A2-40DD-B788-07D7FD34E75C}" type="pres">
      <dgm:prSet presAssocID="{971EB0A7-16A0-4E3A-B2B3-5E75516D23F2}" presName="rootText" presStyleLbl="node3" presStyleIdx="6" presStyleCnt="8" custScaleX="3129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0E0216-E4B5-4FA6-9111-C52E47FFD309}" type="pres">
      <dgm:prSet presAssocID="{971EB0A7-16A0-4E3A-B2B3-5E75516D23F2}" presName="rootConnector" presStyleLbl="node3" presStyleIdx="6" presStyleCnt="8"/>
      <dgm:spPr/>
      <dgm:t>
        <a:bodyPr/>
        <a:lstStyle/>
        <a:p>
          <a:endParaRPr lang="ru-RU"/>
        </a:p>
      </dgm:t>
    </dgm:pt>
    <dgm:pt modelId="{65BA47CD-E820-4E31-B299-17888D4B4881}" type="pres">
      <dgm:prSet presAssocID="{971EB0A7-16A0-4E3A-B2B3-5E75516D23F2}" presName="hierChild4" presStyleCnt="0"/>
      <dgm:spPr/>
    </dgm:pt>
    <dgm:pt modelId="{F88A889F-5BF4-4518-997C-7AD09302ACD3}" type="pres">
      <dgm:prSet presAssocID="{971EB0A7-16A0-4E3A-B2B3-5E75516D23F2}" presName="hierChild5" presStyleCnt="0"/>
      <dgm:spPr/>
    </dgm:pt>
    <dgm:pt modelId="{39186DA7-EA64-4E49-B24C-AA96FA481749}" type="pres">
      <dgm:prSet presAssocID="{10836279-D219-4453-A4A3-BCD51C917A4B}" presName="Name37" presStyleLbl="parChTrans1D3" presStyleIdx="7" presStyleCnt="8"/>
      <dgm:spPr/>
      <dgm:t>
        <a:bodyPr/>
        <a:lstStyle/>
        <a:p>
          <a:endParaRPr lang="ru-RU"/>
        </a:p>
      </dgm:t>
    </dgm:pt>
    <dgm:pt modelId="{F74D4B11-8937-4781-A39C-7BE65C33779C}" type="pres">
      <dgm:prSet presAssocID="{E9438900-8696-4CC3-930D-E91A9642315E}" presName="hierRoot2" presStyleCnt="0">
        <dgm:presLayoutVars>
          <dgm:hierBranch val="init"/>
        </dgm:presLayoutVars>
      </dgm:prSet>
      <dgm:spPr/>
    </dgm:pt>
    <dgm:pt modelId="{722B7485-5E7C-4F8E-9EBE-D509F83450C6}" type="pres">
      <dgm:prSet presAssocID="{E9438900-8696-4CC3-930D-E91A9642315E}" presName="rootComposite" presStyleCnt="0"/>
      <dgm:spPr/>
    </dgm:pt>
    <dgm:pt modelId="{A59FD777-FD11-424A-AC19-1A46706BE477}" type="pres">
      <dgm:prSet presAssocID="{E9438900-8696-4CC3-930D-E91A9642315E}" presName="rootText" presStyleLbl="node3" presStyleIdx="7" presStyleCnt="8" custScaleX="3129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4B5459-5EF4-471B-AC83-3960AF701DF9}" type="pres">
      <dgm:prSet presAssocID="{E9438900-8696-4CC3-930D-E91A9642315E}" presName="rootConnector" presStyleLbl="node3" presStyleIdx="7" presStyleCnt="8"/>
      <dgm:spPr/>
      <dgm:t>
        <a:bodyPr/>
        <a:lstStyle/>
        <a:p>
          <a:endParaRPr lang="ru-RU"/>
        </a:p>
      </dgm:t>
    </dgm:pt>
    <dgm:pt modelId="{FC7C9364-8652-4622-9C50-51E15A63B3FD}" type="pres">
      <dgm:prSet presAssocID="{E9438900-8696-4CC3-930D-E91A9642315E}" presName="hierChild4" presStyleCnt="0"/>
      <dgm:spPr/>
    </dgm:pt>
    <dgm:pt modelId="{EE11F89D-77A1-49F1-88DE-E2812080EBC3}" type="pres">
      <dgm:prSet presAssocID="{E9438900-8696-4CC3-930D-E91A9642315E}" presName="hierChild5" presStyleCnt="0"/>
      <dgm:spPr/>
    </dgm:pt>
    <dgm:pt modelId="{787D27EF-AEA9-4176-B40B-DE9C6A664F76}" type="pres">
      <dgm:prSet presAssocID="{7C08DCA8-C0CC-4DC2-9443-E979A0568893}" presName="hierChild5" presStyleCnt="0"/>
      <dgm:spPr/>
    </dgm:pt>
    <dgm:pt modelId="{BAEB4CBF-E2A5-4C5B-969A-0045C1E3BF03}" type="pres">
      <dgm:prSet presAssocID="{BE189852-7B36-4448-A96B-8A3A81A4E7A5}" presName="hierChild3" presStyleCnt="0"/>
      <dgm:spPr/>
    </dgm:pt>
  </dgm:ptLst>
  <dgm:cxnLst>
    <dgm:cxn modelId="{584FE41F-103B-4127-A3AD-DF75B7F3B475}" srcId="{E5030F65-9843-432D-9750-0191243CBCEF}" destId="{39A78DF5-9016-4168-A32A-1987A4F63625}" srcOrd="0" destOrd="0" parTransId="{532D43BE-4901-4167-AC64-BC42CA365C6A}" sibTransId="{303CE3AC-7491-4326-A1A3-2C202528CACC}"/>
    <dgm:cxn modelId="{0AFF5570-B36A-4168-841C-3F7E641870E9}" type="presOf" srcId="{A9513F44-A8B6-43DF-8DAD-2D47EC69EF36}" destId="{8FC3BBBD-143D-4060-8E9D-9D057FCCC833}" srcOrd="0" destOrd="0" presId="urn:microsoft.com/office/officeart/2005/8/layout/orgChart1"/>
    <dgm:cxn modelId="{54E1F7A8-3728-491B-A8A8-DE08C7C46C49}" type="presOf" srcId="{E9438900-8696-4CC3-930D-E91A9642315E}" destId="{A59FD777-FD11-424A-AC19-1A46706BE477}" srcOrd="0" destOrd="0" presId="urn:microsoft.com/office/officeart/2005/8/layout/orgChart1"/>
    <dgm:cxn modelId="{742654BC-A735-4789-93D2-DF6A526022DB}" type="presOf" srcId="{A9513F44-A8B6-43DF-8DAD-2D47EC69EF36}" destId="{C2397840-2E90-47C0-A003-670DA80CFC07}" srcOrd="1" destOrd="0" presId="urn:microsoft.com/office/officeart/2005/8/layout/orgChart1"/>
    <dgm:cxn modelId="{17730ADD-DC45-4CC7-8FB5-80B546507720}" type="presOf" srcId="{22A3B31A-A12F-43BD-BA07-CDC0FC4DEE3A}" destId="{D5F98C75-5D09-4D58-9E04-738A1FB108CC}" srcOrd="0" destOrd="0" presId="urn:microsoft.com/office/officeart/2005/8/layout/orgChart1"/>
    <dgm:cxn modelId="{3C22D2D3-1038-4DD1-AF71-3736A2B117F6}" type="presOf" srcId="{532D43BE-4901-4167-AC64-BC42CA365C6A}" destId="{6ABD967B-C686-4E6A-9A26-196CAF1955FB}" srcOrd="0" destOrd="0" presId="urn:microsoft.com/office/officeart/2005/8/layout/orgChart1"/>
    <dgm:cxn modelId="{6106EFEA-0895-4021-8D5C-9D8C3F8BF5AB}" type="presOf" srcId="{7C08DCA8-C0CC-4DC2-9443-E979A0568893}" destId="{12050E63-69EF-4AC1-BEAF-632FC9DA2498}" srcOrd="1" destOrd="0" presId="urn:microsoft.com/office/officeart/2005/8/layout/orgChart1"/>
    <dgm:cxn modelId="{6938EB50-582B-4042-B923-C4151B47053B}" type="presOf" srcId="{D1C4E264-E2EA-4771-9EBD-2388C4865835}" destId="{7107CE2C-19D2-456C-A32A-DBF05AA56C79}" srcOrd="0" destOrd="0" presId="urn:microsoft.com/office/officeart/2005/8/layout/orgChart1"/>
    <dgm:cxn modelId="{32B0A304-30CB-4C9B-8BB3-38400667E582}" type="presOf" srcId="{B3F9FDCC-60EE-4CF0-B3A5-E234A1DC7A61}" destId="{1A7CAF70-AB30-4FBB-8DAB-BEA78F76EC57}" srcOrd="1" destOrd="0" presId="urn:microsoft.com/office/officeart/2005/8/layout/orgChart1"/>
    <dgm:cxn modelId="{9E9CE5CD-719B-42BB-ACB3-E0F331C99330}" type="presOf" srcId="{71BA3F6D-03F6-4DB5-8D77-01E127846C97}" destId="{F467B6F2-FBEC-42A6-8C01-261C3F4E92B8}" srcOrd="0" destOrd="0" presId="urn:microsoft.com/office/officeart/2005/8/layout/orgChart1"/>
    <dgm:cxn modelId="{27442086-1A40-4090-8228-4897BC8C420D}" type="presOf" srcId="{257C6052-E74D-4F88-86AD-4C85E00E1DF4}" destId="{4F3C67B7-E8E7-41E3-9F87-D54EC376B3B1}" srcOrd="1" destOrd="0" presId="urn:microsoft.com/office/officeart/2005/8/layout/orgChart1"/>
    <dgm:cxn modelId="{518BE1B7-8151-4215-9B0B-36CA7946ADCF}" srcId="{E5030F65-9843-432D-9750-0191243CBCEF}" destId="{1AE692BA-9B28-441D-8E3C-6DDFD757E855}" srcOrd="2" destOrd="0" parTransId="{44DF2B95-312B-4231-B82E-3BF30E254419}" sibTransId="{F353857B-BAC2-4F9A-963B-DD7A15A01D71}"/>
    <dgm:cxn modelId="{1FB3EF99-16A3-4C2C-A289-D082EE687183}" type="presOf" srcId="{3CD6B518-D02C-464C-A769-ED87EC8EA0B7}" destId="{CF47E87D-980B-45E5-ABCE-1C8A5CFB78AE}" srcOrd="0" destOrd="0" presId="urn:microsoft.com/office/officeart/2005/8/layout/orgChart1"/>
    <dgm:cxn modelId="{83D8157D-2714-4AF2-A0CE-0A236936A124}" srcId="{7C08DCA8-C0CC-4DC2-9443-E979A0568893}" destId="{257C6052-E74D-4F88-86AD-4C85E00E1DF4}" srcOrd="1" destOrd="0" parTransId="{3CD6B518-D02C-464C-A769-ED87EC8EA0B7}" sibTransId="{7CD0AC9D-1890-4443-A6D5-FC0F9D1B863F}"/>
    <dgm:cxn modelId="{5BB1A6C7-485F-4422-B904-6D66ED5A157B}" srcId="{BE189852-7B36-4448-A96B-8A3A81A4E7A5}" destId="{E5030F65-9843-432D-9750-0191243CBCEF}" srcOrd="0" destOrd="0" parTransId="{D1C4E264-E2EA-4771-9EBD-2388C4865835}" sibTransId="{A07604A1-BDEA-41E2-9E9F-BFAA2887EDD0}"/>
    <dgm:cxn modelId="{A9E9915E-41D4-4850-8E58-E5160D7F9D4F}" type="presOf" srcId="{E5030F65-9843-432D-9750-0191243CBCEF}" destId="{BB1E4138-7AD4-496E-BC1D-8C097A826A45}" srcOrd="0" destOrd="0" presId="urn:microsoft.com/office/officeart/2005/8/layout/orgChart1"/>
    <dgm:cxn modelId="{754EC214-881D-4CC3-9095-875FC0712E08}" type="presOf" srcId="{BE189852-7B36-4448-A96B-8A3A81A4E7A5}" destId="{25A169A5-676A-4CEB-AB6D-9A4624091C34}" srcOrd="1" destOrd="0" presId="urn:microsoft.com/office/officeart/2005/8/layout/orgChart1"/>
    <dgm:cxn modelId="{E375FF4D-82D4-4CF8-9741-CDD878FD70E1}" type="presOf" srcId="{E9438900-8696-4CC3-930D-E91A9642315E}" destId="{874B5459-5EF4-471B-AC83-3960AF701DF9}" srcOrd="1" destOrd="0" presId="urn:microsoft.com/office/officeart/2005/8/layout/orgChart1"/>
    <dgm:cxn modelId="{20446409-AD80-47C9-9DAB-C7C9A54399A4}" srcId="{E5030F65-9843-432D-9750-0191243CBCEF}" destId="{B3F9FDCC-60EE-4CF0-B3A5-E234A1DC7A61}" srcOrd="1" destOrd="0" parTransId="{35B80618-E58D-480B-BCB0-907B2FB8A7BD}" sibTransId="{05E26C5B-0CAA-4820-A402-00DEA3565136}"/>
    <dgm:cxn modelId="{3544A90E-9FFB-4531-A45F-390F4EFEE455}" type="presOf" srcId="{1AE692BA-9B28-441D-8E3C-6DDFD757E855}" destId="{FE759488-6E3E-4D76-9D15-FEB9BE0EBB12}" srcOrd="0" destOrd="0" presId="urn:microsoft.com/office/officeart/2005/8/layout/orgChart1"/>
    <dgm:cxn modelId="{8B99B66A-7181-482C-BA97-687349083CB2}" type="presOf" srcId="{FC36FD99-8CFA-45E2-BB21-0EC008AC0D68}" destId="{E58E9B9E-5737-4650-9BCB-1A7F5D9D4449}" srcOrd="1" destOrd="0" presId="urn:microsoft.com/office/officeart/2005/8/layout/orgChart1"/>
    <dgm:cxn modelId="{30262243-66EF-4981-987D-48CB4BDF7098}" type="presOf" srcId="{FC36FD99-8CFA-45E2-BB21-0EC008AC0D68}" destId="{D20E0B21-6743-40A3-B39A-5E23FE1E847A}" srcOrd="0" destOrd="0" presId="urn:microsoft.com/office/officeart/2005/8/layout/orgChart1"/>
    <dgm:cxn modelId="{CD51F247-5311-4351-9689-45307F5AB084}" type="presOf" srcId="{82BC0A24-9B56-4710-8C9F-839D41A206E6}" destId="{3CD04E56-2EF1-43E0-8DE6-7669EA780D56}" srcOrd="0" destOrd="0" presId="urn:microsoft.com/office/officeart/2005/8/layout/orgChart1"/>
    <dgm:cxn modelId="{E55F8F93-8C87-47D3-90D6-7FAAC6A6AE6B}" type="presOf" srcId="{971EB0A7-16A0-4E3A-B2B3-5E75516D23F2}" destId="{1915423E-18A2-40DD-B788-07D7FD34E75C}" srcOrd="0" destOrd="0" presId="urn:microsoft.com/office/officeart/2005/8/layout/orgChart1"/>
    <dgm:cxn modelId="{E3977B78-458F-4C6D-8088-E59E300A1FC5}" srcId="{5E22D552-C985-4BE8-B527-51C8C5E0AE82}" destId="{BE189852-7B36-4448-A96B-8A3A81A4E7A5}" srcOrd="0" destOrd="0" parTransId="{EDD874AA-02BC-4C31-AF71-D55C2AD27E06}" sibTransId="{29D1A9A0-6610-40DF-96E5-80B8C4481B43}"/>
    <dgm:cxn modelId="{7377A52A-4EEB-4343-BE99-AFC4643F40AB}" type="presOf" srcId="{39A78DF5-9016-4168-A32A-1987A4F63625}" destId="{F2535AFA-32F5-4771-BBEE-62F537B25C11}" srcOrd="0" destOrd="0" presId="urn:microsoft.com/office/officeart/2005/8/layout/orgChart1"/>
    <dgm:cxn modelId="{19BF8803-F053-42B9-B67D-7098F5BBA879}" type="presOf" srcId="{5E22D552-C985-4BE8-B527-51C8C5E0AE82}" destId="{0E472B2E-2E51-4B63-A60C-89C9651C0390}" srcOrd="0" destOrd="0" presId="urn:microsoft.com/office/officeart/2005/8/layout/orgChart1"/>
    <dgm:cxn modelId="{36815BAF-2E13-46BE-B226-8BBF56024917}" type="presOf" srcId="{971EB0A7-16A0-4E3A-B2B3-5E75516D23F2}" destId="{160E0216-E4B5-4FA6-9111-C52E47FFD309}" srcOrd="1" destOrd="0" presId="urn:microsoft.com/office/officeart/2005/8/layout/orgChart1"/>
    <dgm:cxn modelId="{48BE2F4A-A497-4D06-B810-A5FFB0F6602F}" type="presOf" srcId="{E5030F65-9843-432D-9750-0191243CBCEF}" destId="{5C224A5D-5D8C-436A-805F-741567053BAB}" srcOrd="1" destOrd="0" presId="urn:microsoft.com/office/officeart/2005/8/layout/orgChart1"/>
    <dgm:cxn modelId="{79F9C334-58A1-4DCE-A581-C441EE5DCD36}" srcId="{BE189852-7B36-4448-A96B-8A3A81A4E7A5}" destId="{7C08DCA8-C0CC-4DC2-9443-E979A0568893}" srcOrd="1" destOrd="0" parTransId="{22A3B31A-A12F-43BD-BA07-CDC0FC4DEE3A}" sibTransId="{48F26592-F947-4C59-AAC3-741E938FCD53}"/>
    <dgm:cxn modelId="{E2EE9154-1E83-4AB7-903C-F52BEA0BEBA0}" type="presOf" srcId="{10836279-D219-4453-A4A3-BCD51C917A4B}" destId="{39186DA7-EA64-4E49-B24C-AA96FA481749}" srcOrd="0" destOrd="0" presId="urn:microsoft.com/office/officeart/2005/8/layout/orgChart1"/>
    <dgm:cxn modelId="{290FC548-0950-4A67-832E-DBF1A0F0EDF7}" type="presOf" srcId="{44DF2B95-312B-4231-B82E-3BF30E254419}" destId="{A0B2D20D-1FC1-47DE-9344-40CA9D35E7DC}" srcOrd="0" destOrd="0" presId="urn:microsoft.com/office/officeart/2005/8/layout/orgChart1"/>
    <dgm:cxn modelId="{74D64E90-6319-4582-9910-BE8389A53FF2}" srcId="{7C08DCA8-C0CC-4DC2-9443-E979A0568893}" destId="{E9438900-8696-4CC3-930D-E91A9642315E}" srcOrd="3" destOrd="0" parTransId="{10836279-D219-4453-A4A3-BCD51C917A4B}" sibTransId="{2510AC37-DF57-46B2-90E1-04757DB77ADA}"/>
    <dgm:cxn modelId="{0F4A8E94-6A90-4378-BF47-3D4A33BD6E7C}" srcId="{7C08DCA8-C0CC-4DC2-9443-E979A0568893}" destId="{971EB0A7-16A0-4E3A-B2B3-5E75516D23F2}" srcOrd="2" destOrd="0" parTransId="{B634E9E8-9C54-4871-ABD0-770C4B03C3E2}" sibTransId="{F1D76D20-738B-4250-AECD-61AC5190BC0B}"/>
    <dgm:cxn modelId="{DBC10BD9-ACAA-47D7-8E8A-DBCA523F611E}" srcId="{7C08DCA8-C0CC-4DC2-9443-E979A0568893}" destId="{A9513F44-A8B6-43DF-8DAD-2D47EC69EF36}" srcOrd="0" destOrd="0" parTransId="{71BA3F6D-03F6-4DB5-8D77-01E127846C97}" sibTransId="{98300AD4-DED4-4340-8CEA-CF6456230B7A}"/>
    <dgm:cxn modelId="{BF676B0F-34DF-4486-9991-E27F041E3117}" srcId="{E5030F65-9843-432D-9750-0191243CBCEF}" destId="{FC36FD99-8CFA-45E2-BB21-0EC008AC0D68}" srcOrd="3" destOrd="0" parTransId="{82BC0A24-9B56-4710-8C9F-839D41A206E6}" sibTransId="{E95528C3-3042-4A49-BE69-B023172D0AFB}"/>
    <dgm:cxn modelId="{BA89A4BB-D50B-4F1C-BE74-7AE6E231A629}" type="presOf" srcId="{257C6052-E74D-4F88-86AD-4C85E00E1DF4}" destId="{EC88488F-C69E-4D69-8579-F9FFBE621B72}" srcOrd="0" destOrd="0" presId="urn:microsoft.com/office/officeart/2005/8/layout/orgChart1"/>
    <dgm:cxn modelId="{53E02CA8-1B3B-4A06-9DF7-D0A578FEE41F}" type="presOf" srcId="{39A78DF5-9016-4168-A32A-1987A4F63625}" destId="{E91EB2D1-BCD6-492F-86B7-2997DAD35543}" srcOrd="1" destOrd="0" presId="urn:microsoft.com/office/officeart/2005/8/layout/orgChart1"/>
    <dgm:cxn modelId="{77E2A0A9-2B17-429D-9E8F-290EC576D5A8}" type="presOf" srcId="{B634E9E8-9C54-4871-ABD0-770C4B03C3E2}" destId="{50284811-D68A-4249-BBD2-3268E88FD94E}" srcOrd="0" destOrd="0" presId="urn:microsoft.com/office/officeart/2005/8/layout/orgChart1"/>
    <dgm:cxn modelId="{BBA0C7A0-ECBA-4002-9D7E-1973419DC03D}" type="presOf" srcId="{1AE692BA-9B28-441D-8E3C-6DDFD757E855}" destId="{3EAA9F7B-3457-4BA4-8BAE-4957D6901A14}" srcOrd="1" destOrd="0" presId="urn:microsoft.com/office/officeart/2005/8/layout/orgChart1"/>
    <dgm:cxn modelId="{28355EED-AADB-420D-BD37-75D19F07F0DB}" type="presOf" srcId="{7C08DCA8-C0CC-4DC2-9443-E979A0568893}" destId="{B80D30EB-D8AF-405E-856D-53D182ECDE14}" srcOrd="0" destOrd="0" presId="urn:microsoft.com/office/officeart/2005/8/layout/orgChart1"/>
    <dgm:cxn modelId="{38718481-C0AA-49E5-A071-C02B6792AE43}" type="presOf" srcId="{B3F9FDCC-60EE-4CF0-B3A5-E234A1DC7A61}" destId="{3B12B37B-FC7A-491E-8759-104B940D0BC2}" srcOrd="0" destOrd="0" presId="urn:microsoft.com/office/officeart/2005/8/layout/orgChart1"/>
    <dgm:cxn modelId="{943F5315-8A13-4F30-8890-B41FFBBC25C8}" type="presOf" srcId="{BE189852-7B36-4448-A96B-8A3A81A4E7A5}" destId="{B28AEE2E-E7A0-4262-B533-675FF72DC5FD}" srcOrd="0" destOrd="0" presId="urn:microsoft.com/office/officeart/2005/8/layout/orgChart1"/>
    <dgm:cxn modelId="{B52BA58D-0B92-40AA-8DCD-87989F26CE66}" type="presOf" srcId="{35B80618-E58D-480B-BCB0-907B2FB8A7BD}" destId="{1D883569-72CA-4E57-9C10-0AD9D0D5047D}" srcOrd="0" destOrd="0" presId="urn:microsoft.com/office/officeart/2005/8/layout/orgChart1"/>
    <dgm:cxn modelId="{4544648C-7694-41DC-BCF4-7FA97EB6CA69}" type="presParOf" srcId="{0E472B2E-2E51-4B63-A60C-89C9651C0390}" destId="{58473A72-84B0-436F-A5B2-F2E2966F66B0}" srcOrd="0" destOrd="0" presId="urn:microsoft.com/office/officeart/2005/8/layout/orgChart1"/>
    <dgm:cxn modelId="{935BB3E6-C191-4D08-9DB8-14EB0AC6B0A4}" type="presParOf" srcId="{58473A72-84B0-436F-A5B2-F2E2966F66B0}" destId="{414B2196-125D-4B46-AE83-D616EE38D965}" srcOrd="0" destOrd="0" presId="urn:microsoft.com/office/officeart/2005/8/layout/orgChart1"/>
    <dgm:cxn modelId="{E791E22B-4BD0-416F-A36E-DDA5A995A8E9}" type="presParOf" srcId="{414B2196-125D-4B46-AE83-D616EE38D965}" destId="{B28AEE2E-E7A0-4262-B533-675FF72DC5FD}" srcOrd="0" destOrd="0" presId="urn:microsoft.com/office/officeart/2005/8/layout/orgChart1"/>
    <dgm:cxn modelId="{69212C25-E6C8-4756-A446-495B1833DA32}" type="presParOf" srcId="{414B2196-125D-4B46-AE83-D616EE38D965}" destId="{25A169A5-676A-4CEB-AB6D-9A4624091C34}" srcOrd="1" destOrd="0" presId="urn:microsoft.com/office/officeart/2005/8/layout/orgChart1"/>
    <dgm:cxn modelId="{625A3688-977F-46E4-B28D-522DB9CC1CEB}" type="presParOf" srcId="{58473A72-84B0-436F-A5B2-F2E2966F66B0}" destId="{3A08A855-7923-44A6-86CF-33BEAF454541}" srcOrd="1" destOrd="0" presId="urn:microsoft.com/office/officeart/2005/8/layout/orgChart1"/>
    <dgm:cxn modelId="{44C8F363-7E97-4FDD-9BE6-9E4EF35AEB12}" type="presParOf" srcId="{3A08A855-7923-44A6-86CF-33BEAF454541}" destId="{7107CE2C-19D2-456C-A32A-DBF05AA56C79}" srcOrd="0" destOrd="0" presId="urn:microsoft.com/office/officeart/2005/8/layout/orgChart1"/>
    <dgm:cxn modelId="{44D92F68-36BF-4F7F-A2E8-2D01C909E187}" type="presParOf" srcId="{3A08A855-7923-44A6-86CF-33BEAF454541}" destId="{51FAA32B-D8FD-4752-ABCE-5412943F678F}" srcOrd="1" destOrd="0" presId="urn:microsoft.com/office/officeart/2005/8/layout/orgChart1"/>
    <dgm:cxn modelId="{1F7F5A01-2CBE-4073-8634-6F8301185140}" type="presParOf" srcId="{51FAA32B-D8FD-4752-ABCE-5412943F678F}" destId="{DCDAAB44-77B8-4C52-8ECA-37A353F86545}" srcOrd="0" destOrd="0" presId="urn:microsoft.com/office/officeart/2005/8/layout/orgChart1"/>
    <dgm:cxn modelId="{DF0C5EDE-9021-481D-ACAF-0B1B4BD21713}" type="presParOf" srcId="{DCDAAB44-77B8-4C52-8ECA-37A353F86545}" destId="{BB1E4138-7AD4-496E-BC1D-8C097A826A45}" srcOrd="0" destOrd="0" presId="urn:microsoft.com/office/officeart/2005/8/layout/orgChart1"/>
    <dgm:cxn modelId="{1DAF614B-0CD8-4B30-AF4C-8B17DD6EA5C1}" type="presParOf" srcId="{DCDAAB44-77B8-4C52-8ECA-37A353F86545}" destId="{5C224A5D-5D8C-436A-805F-741567053BAB}" srcOrd="1" destOrd="0" presId="urn:microsoft.com/office/officeart/2005/8/layout/orgChart1"/>
    <dgm:cxn modelId="{5BDB88B7-F6AD-43FD-88AC-513D7179CDAD}" type="presParOf" srcId="{51FAA32B-D8FD-4752-ABCE-5412943F678F}" destId="{6A29D778-4BD1-475D-B954-80A3529E0024}" srcOrd="1" destOrd="0" presId="urn:microsoft.com/office/officeart/2005/8/layout/orgChart1"/>
    <dgm:cxn modelId="{89551DE7-2FAE-486E-A688-67D37C0F2CA1}" type="presParOf" srcId="{6A29D778-4BD1-475D-B954-80A3529E0024}" destId="{6ABD967B-C686-4E6A-9A26-196CAF1955FB}" srcOrd="0" destOrd="0" presId="urn:microsoft.com/office/officeart/2005/8/layout/orgChart1"/>
    <dgm:cxn modelId="{4E20B977-7DFB-4932-B5CA-B98943C942EB}" type="presParOf" srcId="{6A29D778-4BD1-475D-B954-80A3529E0024}" destId="{58B720E4-3F99-4DCD-8F5E-D70A6E70BEFD}" srcOrd="1" destOrd="0" presId="urn:microsoft.com/office/officeart/2005/8/layout/orgChart1"/>
    <dgm:cxn modelId="{2201F678-E39E-48BD-8D7B-8F80DAF22799}" type="presParOf" srcId="{58B720E4-3F99-4DCD-8F5E-D70A6E70BEFD}" destId="{8858888D-33A2-4962-AB4D-75F13203DA64}" srcOrd="0" destOrd="0" presId="urn:microsoft.com/office/officeart/2005/8/layout/orgChart1"/>
    <dgm:cxn modelId="{BDEC7663-2869-434A-AF4D-6D03AACBFAF8}" type="presParOf" srcId="{8858888D-33A2-4962-AB4D-75F13203DA64}" destId="{F2535AFA-32F5-4771-BBEE-62F537B25C11}" srcOrd="0" destOrd="0" presId="urn:microsoft.com/office/officeart/2005/8/layout/orgChart1"/>
    <dgm:cxn modelId="{F7F61C36-4660-4685-B9A1-7C82838239D0}" type="presParOf" srcId="{8858888D-33A2-4962-AB4D-75F13203DA64}" destId="{E91EB2D1-BCD6-492F-86B7-2997DAD35543}" srcOrd="1" destOrd="0" presId="urn:microsoft.com/office/officeart/2005/8/layout/orgChart1"/>
    <dgm:cxn modelId="{71DC94D6-5438-407A-A829-55D2B355108B}" type="presParOf" srcId="{58B720E4-3F99-4DCD-8F5E-D70A6E70BEFD}" destId="{9CC940D7-2115-462A-AC6F-221B838F558F}" srcOrd="1" destOrd="0" presId="urn:microsoft.com/office/officeart/2005/8/layout/orgChart1"/>
    <dgm:cxn modelId="{E1EAD29C-8F06-4752-9F8F-42F390115577}" type="presParOf" srcId="{58B720E4-3F99-4DCD-8F5E-D70A6E70BEFD}" destId="{931C5AA0-FDA6-4C90-AF1F-A043B2991EC0}" srcOrd="2" destOrd="0" presId="urn:microsoft.com/office/officeart/2005/8/layout/orgChart1"/>
    <dgm:cxn modelId="{736CD843-7015-49B0-AE28-CF86D28502E9}" type="presParOf" srcId="{6A29D778-4BD1-475D-B954-80A3529E0024}" destId="{1D883569-72CA-4E57-9C10-0AD9D0D5047D}" srcOrd="2" destOrd="0" presId="urn:microsoft.com/office/officeart/2005/8/layout/orgChart1"/>
    <dgm:cxn modelId="{72EAC914-C793-4C47-8CF9-C5EFF84CA27B}" type="presParOf" srcId="{6A29D778-4BD1-475D-B954-80A3529E0024}" destId="{9D4506C7-D147-4CE7-84FC-C44381515158}" srcOrd="3" destOrd="0" presId="urn:microsoft.com/office/officeart/2005/8/layout/orgChart1"/>
    <dgm:cxn modelId="{8A87E48C-E016-46DC-B5E1-1236BD098769}" type="presParOf" srcId="{9D4506C7-D147-4CE7-84FC-C44381515158}" destId="{48835B0C-4DA5-454E-972D-59D95BF518FA}" srcOrd="0" destOrd="0" presId="urn:microsoft.com/office/officeart/2005/8/layout/orgChart1"/>
    <dgm:cxn modelId="{C3C7D646-DFC5-4AB4-98DF-B825B19D7E25}" type="presParOf" srcId="{48835B0C-4DA5-454E-972D-59D95BF518FA}" destId="{3B12B37B-FC7A-491E-8759-104B940D0BC2}" srcOrd="0" destOrd="0" presId="urn:microsoft.com/office/officeart/2005/8/layout/orgChart1"/>
    <dgm:cxn modelId="{DD1859FC-F9D0-4159-BB69-AF1B649164CE}" type="presParOf" srcId="{48835B0C-4DA5-454E-972D-59D95BF518FA}" destId="{1A7CAF70-AB30-4FBB-8DAB-BEA78F76EC57}" srcOrd="1" destOrd="0" presId="urn:microsoft.com/office/officeart/2005/8/layout/orgChart1"/>
    <dgm:cxn modelId="{533BA078-665C-4DCC-90CD-5124433C6F6D}" type="presParOf" srcId="{9D4506C7-D147-4CE7-84FC-C44381515158}" destId="{BE19C79F-D6BA-4705-B839-AF602216BBA9}" srcOrd="1" destOrd="0" presId="urn:microsoft.com/office/officeart/2005/8/layout/orgChart1"/>
    <dgm:cxn modelId="{40DAA9BA-EFAC-42D8-841A-B0BD492E156E}" type="presParOf" srcId="{9D4506C7-D147-4CE7-84FC-C44381515158}" destId="{C7363BF4-19A1-472E-B50B-3FAEF9712416}" srcOrd="2" destOrd="0" presId="urn:microsoft.com/office/officeart/2005/8/layout/orgChart1"/>
    <dgm:cxn modelId="{DBA605E5-B175-4FA5-AE7D-01428A5299A6}" type="presParOf" srcId="{6A29D778-4BD1-475D-B954-80A3529E0024}" destId="{A0B2D20D-1FC1-47DE-9344-40CA9D35E7DC}" srcOrd="4" destOrd="0" presId="urn:microsoft.com/office/officeart/2005/8/layout/orgChart1"/>
    <dgm:cxn modelId="{8AC66C1F-FF7E-4E1D-BD96-325635352702}" type="presParOf" srcId="{6A29D778-4BD1-475D-B954-80A3529E0024}" destId="{32A1EF6E-47AB-4219-BFB5-508ECF958BE7}" srcOrd="5" destOrd="0" presId="urn:microsoft.com/office/officeart/2005/8/layout/orgChart1"/>
    <dgm:cxn modelId="{02044BF8-1ED5-4F99-BD33-D6F1A4948EF3}" type="presParOf" srcId="{32A1EF6E-47AB-4219-BFB5-508ECF958BE7}" destId="{949FA2DF-596A-4AA7-9EF1-818D04C94321}" srcOrd="0" destOrd="0" presId="urn:microsoft.com/office/officeart/2005/8/layout/orgChart1"/>
    <dgm:cxn modelId="{C69E5360-781E-4209-908F-84A7CBA11609}" type="presParOf" srcId="{949FA2DF-596A-4AA7-9EF1-818D04C94321}" destId="{FE759488-6E3E-4D76-9D15-FEB9BE0EBB12}" srcOrd="0" destOrd="0" presId="urn:microsoft.com/office/officeart/2005/8/layout/orgChart1"/>
    <dgm:cxn modelId="{5D72E38D-9450-4296-AAA9-C1047C191BD2}" type="presParOf" srcId="{949FA2DF-596A-4AA7-9EF1-818D04C94321}" destId="{3EAA9F7B-3457-4BA4-8BAE-4957D6901A14}" srcOrd="1" destOrd="0" presId="urn:microsoft.com/office/officeart/2005/8/layout/orgChart1"/>
    <dgm:cxn modelId="{A2DB3B62-8F68-43B0-872E-26C31BA4AAA1}" type="presParOf" srcId="{32A1EF6E-47AB-4219-BFB5-508ECF958BE7}" destId="{D5913E67-A350-44FA-8C7E-81C929AFEAA9}" srcOrd="1" destOrd="0" presId="urn:microsoft.com/office/officeart/2005/8/layout/orgChart1"/>
    <dgm:cxn modelId="{F1C81007-2365-4B1C-8E83-EA8EB17A3D1B}" type="presParOf" srcId="{32A1EF6E-47AB-4219-BFB5-508ECF958BE7}" destId="{C2C9CE80-2D89-4B29-A077-D0DD324D220C}" srcOrd="2" destOrd="0" presId="urn:microsoft.com/office/officeart/2005/8/layout/orgChart1"/>
    <dgm:cxn modelId="{1E896FE8-B663-44F2-AA2A-D06C9E3F3917}" type="presParOf" srcId="{6A29D778-4BD1-475D-B954-80A3529E0024}" destId="{3CD04E56-2EF1-43E0-8DE6-7669EA780D56}" srcOrd="6" destOrd="0" presId="urn:microsoft.com/office/officeart/2005/8/layout/orgChart1"/>
    <dgm:cxn modelId="{AA9B9B61-0410-4041-9269-C9F4A27558C7}" type="presParOf" srcId="{6A29D778-4BD1-475D-B954-80A3529E0024}" destId="{51E95646-51F5-461B-8405-19113779F12E}" srcOrd="7" destOrd="0" presId="urn:microsoft.com/office/officeart/2005/8/layout/orgChart1"/>
    <dgm:cxn modelId="{10058A12-78FF-4C86-AA98-2691D02258EA}" type="presParOf" srcId="{51E95646-51F5-461B-8405-19113779F12E}" destId="{75C49A10-6973-4443-B28E-FA090CB3FB97}" srcOrd="0" destOrd="0" presId="urn:microsoft.com/office/officeart/2005/8/layout/orgChart1"/>
    <dgm:cxn modelId="{2DEB775D-86EF-43F3-8F7A-9B2885107F02}" type="presParOf" srcId="{75C49A10-6973-4443-B28E-FA090CB3FB97}" destId="{D20E0B21-6743-40A3-B39A-5E23FE1E847A}" srcOrd="0" destOrd="0" presId="urn:microsoft.com/office/officeart/2005/8/layout/orgChart1"/>
    <dgm:cxn modelId="{5A5968D6-1AAF-492D-B803-9EF449D00EA2}" type="presParOf" srcId="{75C49A10-6973-4443-B28E-FA090CB3FB97}" destId="{E58E9B9E-5737-4650-9BCB-1A7F5D9D4449}" srcOrd="1" destOrd="0" presId="urn:microsoft.com/office/officeart/2005/8/layout/orgChart1"/>
    <dgm:cxn modelId="{CD8C01D3-BCF4-41F6-83A6-8D3F07CB2790}" type="presParOf" srcId="{51E95646-51F5-461B-8405-19113779F12E}" destId="{23D02FCB-E91A-45DB-9BE3-DC974163C30D}" srcOrd="1" destOrd="0" presId="urn:microsoft.com/office/officeart/2005/8/layout/orgChart1"/>
    <dgm:cxn modelId="{3B1FDCCA-51B0-4D19-9B34-37317C9D09DE}" type="presParOf" srcId="{51E95646-51F5-461B-8405-19113779F12E}" destId="{D3C5C72B-1CAA-493C-BA56-9E4E7C5C8AB0}" srcOrd="2" destOrd="0" presId="urn:microsoft.com/office/officeart/2005/8/layout/orgChart1"/>
    <dgm:cxn modelId="{47ED3514-982A-4639-A40F-ECB52A82AD96}" type="presParOf" srcId="{51FAA32B-D8FD-4752-ABCE-5412943F678F}" destId="{71D312D4-B975-4C8A-9A01-90B74DDFCAFB}" srcOrd="2" destOrd="0" presId="urn:microsoft.com/office/officeart/2005/8/layout/orgChart1"/>
    <dgm:cxn modelId="{55CE0192-9DA1-4D12-9381-ADEBE567D50E}" type="presParOf" srcId="{3A08A855-7923-44A6-86CF-33BEAF454541}" destId="{D5F98C75-5D09-4D58-9E04-738A1FB108CC}" srcOrd="2" destOrd="0" presId="urn:microsoft.com/office/officeart/2005/8/layout/orgChart1"/>
    <dgm:cxn modelId="{92BB1F85-30AE-41DF-A767-A7F6C736B3CA}" type="presParOf" srcId="{3A08A855-7923-44A6-86CF-33BEAF454541}" destId="{379FC383-78F4-438E-A835-7942900C305E}" srcOrd="3" destOrd="0" presId="urn:microsoft.com/office/officeart/2005/8/layout/orgChart1"/>
    <dgm:cxn modelId="{23999134-C43E-48E6-9797-889FD3A9C1C8}" type="presParOf" srcId="{379FC383-78F4-438E-A835-7942900C305E}" destId="{821315F0-72D6-4ECF-B260-F734167D04CF}" srcOrd="0" destOrd="0" presId="urn:microsoft.com/office/officeart/2005/8/layout/orgChart1"/>
    <dgm:cxn modelId="{E105E023-9EB4-4F0C-846E-C78108FE0573}" type="presParOf" srcId="{821315F0-72D6-4ECF-B260-F734167D04CF}" destId="{B80D30EB-D8AF-405E-856D-53D182ECDE14}" srcOrd="0" destOrd="0" presId="urn:microsoft.com/office/officeart/2005/8/layout/orgChart1"/>
    <dgm:cxn modelId="{C8352DB6-A346-40E0-B2FC-7458782D8B7A}" type="presParOf" srcId="{821315F0-72D6-4ECF-B260-F734167D04CF}" destId="{12050E63-69EF-4AC1-BEAF-632FC9DA2498}" srcOrd="1" destOrd="0" presId="urn:microsoft.com/office/officeart/2005/8/layout/orgChart1"/>
    <dgm:cxn modelId="{311D4CC4-51FD-4B09-BC6C-7CAD5E7A34A4}" type="presParOf" srcId="{379FC383-78F4-438E-A835-7942900C305E}" destId="{89660859-AE64-4860-BB56-6A12AABC90FC}" srcOrd="1" destOrd="0" presId="urn:microsoft.com/office/officeart/2005/8/layout/orgChart1"/>
    <dgm:cxn modelId="{896166C7-0736-4D13-A347-939371C70888}" type="presParOf" srcId="{89660859-AE64-4860-BB56-6A12AABC90FC}" destId="{F467B6F2-FBEC-42A6-8C01-261C3F4E92B8}" srcOrd="0" destOrd="0" presId="urn:microsoft.com/office/officeart/2005/8/layout/orgChart1"/>
    <dgm:cxn modelId="{55FA405A-5635-4416-9504-3F02DB4ABC08}" type="presParOf" srcId="{89660859-AE64-4860-BB56-6A12AABC90FC}" destId="{C7CF458A-14F6-4F2C-BD52-A5312EBF5916}" srcOrd="1" destOrd="0" presId="urn:microsoft.com/office/officeart/2005/8/layout/orgChart1"/>
    <dgm:cxn modelId="{7D21651E-159C-4F9E-A488-428C8E3D7FEE}" type="presParOf" srcId="{C7CF458A-14F6-4F2C-BD52-A5312EBF5916}" destId="{3BEBF30D-4283-4DFE-98D7-E8D019798E5D}" srcOrd="0" destOrd="0" presId="urn:microsoft.com/office/officeart/2005/8/layout/orgChart1"/>
    <dgm:cxn modelId="{396FA351-CE86-488B-805D-1F1A9141C498}" type="presParOf" srcId="{3BEBF30D-4283-4DFE-98D7-E8D019798E5D}" destId="{8FC3BBBD-143D-4060-8E9D-9D057FCCC833}" srcOrd="0" destOrd="0" presId="urn:microsoft.com/office/officeart/2005/8/layout/orgChart1"/>
    <dgm:cxn modelId="{10C4E624-BB25-466C-AE7B-336FB1397D1B}" type="presParOf" srcId="{3BEBF30D-4283-4DFE-98D7-E8D019798E5D}" destId="{C2397840-2E90-47C0-A003-670DA80CFC07}" srcOrd="1" destOrd="0" presId="urn:microsoft.com/office/officeart/2005/8/layout/orgChart1"/>
    <dgm:cxn modelId="{1AD7ECF4-D19B-4DC6-998F-013A9536D605}" type="presParOf" srcId="{C7CF458A-14F6-4F2C-BD52-A5312EBF5916}" destId="{041B8AC0-DD9B-4545-B58E-B09BDCC32DA2}" srcOrd="1" destOrd="0" presId="urn:microsoft.com/office/officeart/2005/8/layout/orgChart1"/>
    <dgm:cxn modelId="{FF6E0BE1-AFC8-46D5-8F93-043C006CEAA6}" type="presParOf" srcId="{C7CF458A-14F6-4F2C-BD52-A5312EBF5916}" destId="{E9DF0A69-9B3D-47C9-ABC1-CBBD2C30EF83}" srcOrd="2" destOrd="0" presId="urn:microsoft.com/office/officeart/2005/8/layout/orgChart1"/>
    <dgm:cxn modelId="{33364B9A-CACB-458C-AC51-06C873154DDD}" type="presParOf" srcId="{89660859-AE64-4860-BB56-6A12AABC90FC}" destId="{CF47E87D-980B-45E5-ABCE-1C8A5CFB78AE}" srcOrd="2" destOrd="0" presId="urn:microsoft.com/office/officeart/2005/8/layout/orgChart1"/>
    <dgm:cxn modelId="{48918E1F-21DD-450D-9B18-3F5D994101B7}" type="presParOf" srcId="{89660859-AE64-4860-BB56-6A12AABC90FC}" destId="{B4510F8E-8666-4B61-8E35-94F3B09794FC}" srcOrd="3" destOrd="0" presId="urn:microsoft.com/office/officeart/2005/8/layout/orgChart1"/>
    <dgm:cxn modelId="{4DADEFA2-BDE6-44E2-88C5-6C7B6BEB452D}" type="presParOf" srcId="{B4510F8E-8666-4B61-8E35-94F3B09794FC}" destId="{6965D733-9504-418D-9A82-48616BF1E823}" srcOrd="0" destOrd="0" presId="urn:microsoft.com/office/officeart/2005/8/layout/orgChart1"/>
    <dgm:cxn modelId="{890BE33B-0D59-4350-AA43-CB585F496F2C}" type="presParOf" srcId="{6965D733-9504-418D-9A82-48616BF1E823}" destId="{EC88488F-C69E-4D69-8579-F9FFBE621B72}" srcOrd="0" destOrd="0" presId="urn:microsoft.com/office/officeart/2005/8/layout/orgChart1"/>
    <dgm:cxn modelId="{DF9B0A29-E154-4C0E-9574-0EEECD945F94}" type="presParOf" srcId="{6965D733-9504-418D-9A82-48616BF1E823}" destId="{4F3C67B7-E8E7-41E3-9F87-D54EC376B3B1}" srcOrd="1" destOrd="0" presId="urn:microsoft.com/office/officeart/2005/8/layout/orgChart1"/>
    <dgm:cxn modelId="{285B49AC-81CF-430D-8354-4C1CE128D164}" type="presParOf" srcId="{B4510F8E-8666-4B61-8E35-94F3B09794FC}" destId="{CAA24499-99B5-4576-8F05-6691B810D333}" srcOrd="1" destOrd="0" presId="urn:microsoft.com/office/officeart/2005/8/layout/orgChart1"/>
    <dgm:cxn modelId="{9987E513-AF84-4BEE-B822-E954EB464FA1}" type="presParOf" srcId="{B4510F8E-8666-4B61-8E35-94F3B09794FC}" destId="{9A2362F6-637F-4653-BEE9-FCE02EE183BD}" srcOrd="2" destOrd="0" presId="urn:microsoft.com/office/officeart/2005/8/layout/orgChart1"/>
    <dgm:cxn modelId="{E193AF4A-AB05-42F9-B411-D8CD3D956D26}" type="presParOf" srcId="{89660859-AE64-4860-BB56-6A12AABC90FC}" destId="{50284811-D68A-4249-BBD2-3268E88FD94E}" srcOrd="4" destOrd="0" presId="urn:microsoft.com/office/officeart/2005/8/layout/orgChart1"/>
    <dgm:cxn modelId="{44F29BAF-BE80-488C-A2C4-81DB0CBE5B3D}" type="presParOf" srcId="{89660859-AE64-4860-BB56-6A12AABC90FC}" destId="{924BC51A-DE72-4910-A4EE-350BA2292DBE}" srcOrd="5" destOrd="0" presId="urn:microsoft.com/office/officeart/2005/8/layout/orgChart1"/>
    <dgm:cxn modelId="{49E7A765-272A-4AF3-B6CF-379DDF081D22}" type="presParOf" srcId="{924BC51A-DE72-4910-A4EE-350BA2292DBE}" destId="{5BE11146-9C07-4853-8C7F-1443541E9250}" srcOrd="0" destOrd="0" presId="urn:microsoft.com/office/officeart/2005/8/layout/orgChart1"/>
    <dgm:cxn modelId="{7050FF61-3616-46C0-A821-3CD9560EF940}" type="presParOf" srcId="{5BE11146-9C07-4853-8C7F-1443541E9250}" destId="{1915423E-18A2-40DD-B788-07D7FD34E75C}" srcOrd="0" destOrd="0" presId="urn:microsoft.com/office/officeart/2005/8/layout/orgChart1"/>
    <dgm:cxn modelId="{7CB5FA0B-3EC6-4BAB-B55F-E99595F02805}" type="presParOf" srcId="{5BE11146-9C07-4853-8C7F-1443541E9250}" destId="{160E0216-E4B5-4FA6-9111-C52E47FFD309}" srcOrd="1" destOrd="0" presId="urn:microsoft.com/office/officeart/2005/8/layout/orgChart1"/>
    <dgm:cxn modelId="{B572A536-BB65-4224-8A62-E4363CB8EE35}" type="presParOf" srcId="{924BC51A-DE72-4910-A4EE-350BA2292DBE}" destId="{65BA47CD-E820-4E31-B299-17888D4B4881}" srcOrd="1" destOrd="0" presId="urn:microsoft.com/office/officeart/2005/8/layout/orgChart1"/>
    <dgm:cxn modelId="{48D10070-A3A6-4B95-9FE7-AE02A5F78882}" type="presParOf" srcId="{924BC51A-DE72-4910-A4EE-350BA2292DBE}" destId="{F88A889F-5BF4-4518-997C-7AD09302ACD3}" srcOrd="2" destOrd="0" presId="urn:microsoft.com/office/officeart/2005/8/layout/orgChart1"/>
    <dgm:cxn modelId="{3190102B-10AD-42D4-A4E6-FAC52335AB6E}" type="presParOf" srcId="{89660859-AE64-4860-BB56-6A12AABC90FC}" destId="{39186DA7-EA64-4E49-B24C-AA96FA481749}" srcOrd="6" destOrd="0" presId="urn:microsoft.com/office/officeart/2005/8/layout/orgChart1"/>
    <dgm:cxn modelId="{4797E2DF-5D07-4E66-A681-99971166EDBF}" type="presParOf" srcId="{89660859-AE64-4860-BB56-6A12AABC90FC}" destId="{F74D4B11-8937-4781-A39C-7BE65C33779C}" srcOrd="7" destOrd="0" presId="urn:microsoft.com/office/officeart/2005/8/layout/orgChart1"/>
    <dgm:cxn modelId="{E3D7EA06-0C86-46F7-B0F4-B35C777ABD9C}" type="presParOf" srcId="{F74D4B11-8937-4781-A39C-7BE65C33779C}" destId="{722B7485-5E7C-4F8E-9EBE-D509F83450C6}" srcOrd="0" destOrd="0" presId="urn:microsoft.com/office/officeart/2005/8/layout/orgChart1"/>
    <dgm:cxn modelId="{69472CF3-D7D2-4456-A387-BF3B8BFEE75F}" type="presParOf" srcId="{722B7485-5E7C-4F8E-9EBE-D509F83450C6}" destId="{A59FD777-FD11-424A-AC19-1A46706BE477}" srcOrd="0" destOrd="0" presId="urn:microsoft.com/office/officeart/2005/8/layout/orgChart1"/>
    <dgm:cxn modelId="{5F17A10A-4128-4981-9423-6900F3E275CA}" type="presParOf" srcId="{722B7485-5E7C-4F8E-9EBE-D509F83450C6}" destId="{874B5459-5EF4-471B-AC83-3960AF701DF9}" srcOrd="1" destOrd="0" presId="urn:microsoft.com/office/officeart/2005/8/layout/orgChart1"/>
    <dgm:cxn modelId="{52A21597-8886-4216-9066-6F7687E48775}" type="presParOf" srcId="{F74D4B11-8937-4781-A39C-7BE65C33779C}" destId="{FC7C9364-8652-4622-9C50-51E15A63B3FD}" srcOrd="1" destOrd="0" presId="urn:microsoft.com/office/officeart/2005/8/layout/orgChart1"/>
    <dgm:cxn modelId="{E617597E-D293-4DD7-8CE7-482B4A17B107}" type="presParOf" srcId="{F74D4B11-8937-4781-A39C-7BE65C33779C}" destId="{EE11F89D-77A1-49F1-88DE-E2812080EBC3}" srcOrd="2" destOrd="0" presId="urn:microsoft.com/office/officeart/2005/8/layout/orgChart1"/>
    <dgm:cxn modelId="{14CA5673-6E3C-42D8-98FC-A6BD4DFD8948}" type="presParOf" srcId="{379FC383-78F4-438E-A835-7942900C305E}" destId="{787D27EF-AEA9-4176-B40B-DE9C6A664F76}" srcOrd="2" destOrd="0" presId="urn:microsoft.com/office/officeart/2005/8/layout/orgChart1"/>
    <dgm:cxn modelId="{E92FC689-B106-45C3-AFD5-6C4D7CF61B74}" type="presParOf" srcId="{58473A72-84B0-436F-A5B2-F2E2966F66B0}" destId="{BAEB4CBF-E2A5-4C5B-969A-0045C1E3BF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EEBB0A-AD57-4BF7-9B26-04690155A1EF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4FB039B-B924-4250-8564-95052E9BB471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об’єктах господарської діяльності України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1F732C-2F05-4EFD-9C8F-CFB1F788F7A3}" cxnId="{75F53214-5BF8-473B-9B08-9A9DC1E5D00A}" type="parTrans">
      <dgm:prSet/>
      <dgm:spPr/>
      <dgm:t>
        <a:bodyPr/>
        <a:lstStyle/>
        <a:p>
          <a:endParaRPr lang="ru-RU"/>
        </a:p>
      </dgm:t>
    </dgm:pt>
    <dgm:pt modelId="{F11C9174-D298-4DFB-837B-77A97F30282B}" cxnId="{75F53214-5BF8-473B-9B08-9A9DC1E5D00A}" type="sibTrans">
      <dgm:prSet/>
      <dgm:spPr/>
      <dgm:t>
        <a:bodyPr/>
        <a:lstStyle/>
        <a:p>
          <a:endParaRPr lang="ru-RU"/>
        </a:p>
      </dgm:t>
    </dgm:pt>
    <dgm:pt modelId="{F12EBB15-2049-43F5-86B8-C1F79707CB26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діє понад 1500 великих </a:t>
          </a:r>
          <a:r>
            <a:rPr 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вибухо-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пожежонебезпечних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об’єктів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74374A-E8CA-4C5F-9F74-5C51B5EF7BCE}" cxnId="{C58F4AAB-F2DC-4040-A5CB-1DBFDCB658BD}" type="parTrans">
      <dgm:prSet/>
      <dgm:spPr/>
      <dgm:t>
        <a:bodyPr/>
        <a:lstStyle/>
        <a:p>
          <a:endParaRPr lang="ru-RU"/>
        </a:p>
      </dgm:t>
    </dgm:pt>
    <dgm:pt modelId="{04E19F30-2B08-4061-8398-3B5E13AB977D}" cxnId="{C58F4AAB-F2DC-4040-A5CB-1DBFDCB658BD}" type="sibTrans">
      <dgm:prSet/>
      <dgm:spPr/>
      <dgm:t>
        <a:bodyPr/>
        <a:lstStyle/>
        <a:p>
          <a:endParaRPr lang="ru-RU"/>
        </a:p>
      </dgm:t>
    </dgm:pt>
    <dgm:pt modelId="{76E48BF0-9515-490B-8A26-EBDFBA992CE4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зосереджено понад 13,6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 тонн твердих і рідких </a:t>
          </a:r>
          <a:r>
            <a:rPr 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вибухо-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пожежонебезпечних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речовин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C70E2D-760D-48B5-A86A-FE8CF2CBBEAC}" cxnId="{D9BFFF35-90AA-42EF-8DB7-68ABDADABC40}" type="parTrans">
      <dgm:prSet/>
      <dgm:spPr/>
      <dgm:t>
        <a:bodyPr/>
        <a:lstStyle/>
        <a:p>
          <a:endParaRPr lang="ru-RU"/>
        </a:p>
      </dgm:t>
    </dgm:pt>
    <dgm:pt modelId="{9456C55A-0157-4128-B0B4-C3CA354BB614}" cxnId="{D9BFFF35-90AA-42EF-8DB7-68ABDADABC40}" type="sibTrans">
      <dgm:prSet/>
      <dgm:spPr/>
      <dgm:t>
        <a:bodyPr/>
        <a:lstStyle/>
        <a:p>
          <a:endParaRPr lang="ru-RU"/>
        </a:p>
      </dgm:t>
    </dgm:pt>
    <dgm:pt modelId="{817754B2-AEBB-47F2-AB9E-4DBB60CEE214}" type="pres">
      <dgm:prSet presAssocID="{2EEEBB0A-AD57-4BF7-9B26-04690155A1E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F6697F-0E98-48A2-B204-997C6993BC0C}" type="pres">
      <dgm:prSet presAssocID="{A4FB039B-B924-4250-8564-95052E9BB471}" presName="root1" presStyleCnt="0"/>
      <dgm:spPr/>
    </dgm:pt>
    <dgm:pt modelId="{32324730-A2B9-46B3-B181-FDCDBD2CA3D3}" type="pres">
      <dgm:prSet presAssocID="{A4FB039B-B924-4250-8564-95052E9BB471}" presName="LevelOneTextNode" presStyleLbl="node0" presStyleIdx="0" presStyleCnt="1" custScaleX="1117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D1D5FA-7894-4390-BA8B-0BB8DEAEA64D}" type="pres">
      <dgm:prSet presAssocID="{A4FB039B-B924-4250-8564-95052E9BB471}" presName="level2hierChild" presStyleCnt="0"/>
      <dgm:spPr/>
    </dgm:pt>
    <dgm:pt modelId="{6A5F683F-46E8-4428-8568-3FEB42604956}" type="pres">
      <dgm:prSet presAssocID="{9974374A-E8CA-4C5F-9F74-5C51B5EF7BCE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ED0D4DBD-5E5B-4F72-A836-83E35A72E9B8}" type="pres">
      <dgm:prSet presAssocID="{9974374A-E8CA-4C5F-9F74-5C51B5EF7BCE}" presName="connTx" presStyleLbl="parChTrans1D2" presStyleIdx="0" presStyleCnt="2"/>
      <dgm:spPr/>
      <dgm:t>
        <a:bodyPr/>
        <a:lstStyle/>
        <a:p>
          <a:endParaRPr lang="ru-RU"/>
        </a:p>
      </dgm:t>
    </dgm:pt>
    <dgm:pt modelId="{29171DF5-12D0-4D15-AFA0-CB6B955B0048}" type="pres">
      <dgm:prSet presAssocID="{F12EBB15-2049-43F5-86B8-C1F79707CB26}" presName="root2" presStyleCnt="0"/>
      <dgm:spPr/>
    </dgm:pt>
    <dgm:pt modelId="{A904BE53-D0BC-418F-A106-6ED674E5134C}" type="pres">
      <dgm:prSet presAssocID="{F12EBB15-2049-43F5-86B8-C1F79707CB26}" presName="LevelTwoTextNode" presStyleLbl="node2" presStyleIdx="0" presStyleCnt="2" custScaleX="1242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000244-A86C-4843-8DA6-F821E7FBCCFD}" type="pres">
      <dgm:prSet presAssocID="{F12EBB15-2049-43F5-86B8-C1F79707CB26}" presName="level3hierChild" presStyleCnt="0"/>
      <dgm:spPr/>
    </dgm:pt>
    <dgm:pt modelId="{97158764-3720-42FB-812C-375B38684F21}" type="pres">
      <dgm:prSet presAssocID="{71C70E2D-760D-48B5-A86A-FE8CF2CBBEAC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A77F2248-0C90-4862-AF47-AEDD4D12151E}" type="pres">
      <dgm:prSet presAssocID="{71C70E2D-760D-48B5-A86A-FE8CF2CBBEAC}" presName="connTx" presStyleLbl="parChTrans1D2" presStyleIdx="1" presStyleCnt="2"/>
      <dgm:spPr/>
      <dgm:t>
        <a:bodyPr/>
        <a:lstStyle/>
        <a:p>
          <a:endParaRPr lang="ru-RU"/>
        </a:p>
      </dgm:t>
    </dgm:pt>
    <dgm:pt modelId="{7C40DABF-69EE-4851-BEFA-14185BEF0610}" type="pres">
      <dgm:prSet presAssocID="{76E48BF0-9515-490B-8A26-EBDFBA992CE4}" presName="root2" presStyleCnt="0"/>
      <dgm:spPr/>
    </dgm:pt>
    <dgm:pt modelId="{6C895D93-9BBA-4BAB-89B7-CB32C54973B5}" type="pres">
      <dgm:prSet presAssocID="{76E48BF0-9515-490B-8A26-EBDFBA992CE4}" presName="LevelTwoTextNode" presStyleLbl="node2" presStyleIdx="1" presStyleCnt="2" custScaleX="1228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5A8C64-EFEF-4125-9602-6768B1820E44}" type="pres">
      <dgm:prSet presAssocID="{76E48BF0-9515-490B-8A26-EBDFBA992CE4}" presName="level3hierChild" presStyleCnt="0"/>
      <dgm:spPr/>
    </dgm:pt>
  </dgm:ptLst>
  <dgm:cxnLst>
    <dgm:cxn modelId="{D9BFFF35-90AA-42EF-8DB7-68ABDADABC40}" srcId="{A4FB039B-B924-4250-8564-95052E9BB471}" destId="{76E48BF0-9515-490B-8A26-EBDFBA992CE4}" srcOrd="1" destOrd="0" parTransId="{71C70E2D-760D-48B5-A86A-FE8CF2CBBEAC}" sibTransId="{9456C55A-0157-4128-B0B4-C3CA354BB614}"/>
    <dgm:cxn modelId="{D852ADBB-C90A-49EF-9E15-C873B45ED63A}" type="presOf" srcId="{A4FB039B-B924-4250-8564-95052E9BB471}" destId="{32324730-A2B9-46B3-B181-FDCDBD2CA3D3}" srcOrd="0" destOrd="0" presId="urn:microsoft.com/office/officeart/2005/8/layout/hierarchy2"/>
    <dgm:cxn modelId="{8185E4C3-82A9-4FCA-AD00-57DBDF3FB331}" type="presOf" srcId="{9974374A-E8CA-4C5F-9F74-5C51B5EF7BCE}" destId="{ED0D4DBD-5E5B-4F72-A836-83E35A72E9B8}" srcOrd="1" destOrd="0" presId="urn:microsoft.com/office/officeart/2005/8/layout/hierarchy2"/>
    <dgm:cxn modelId="{51AF6AA9-0C35-4FB8-9210-589EC7F18DB4}" type="presOf" srcId="{71C70E2D-760D-48B5-A86A-FE8CF2CBBEAC}" destId="{A77F2248-0C90-4862-AF47-AEDD4D12151E}" srcOrd="1" destOrd="0" presId="urn:microsoft.com/office/officeart/2005/8/layout/hierarchy2"/>
    <dgm:cxn modelId="{DE9EE96E-972D-4062-B736-AE41BCEA3F3B}" type="presOf" srcId="{2EEEBB0A-AD57-4BF7-9B26-04690155A1EF}" destId="{817754B2-AEBB-47F2-AB9E-4DBB60CEE214}" srcOrd="0" destOrd="0" presId="urn:microsoft.com/office/officeart/2005/8/layout/hierarchy2"/>
    <dgm:cxn modelId="{5FAA7F76-1313-45DE-A9C5-A38B1692857A}" type="presOf" srcId="{71C70E2D-760D-48B5-A86A-FE8CF2CBBEAC}" destId="{97158764-3720-42FB-812C-375B38684F21}" srcOrd="0" destOrd="0" presId="urn:microsoft.com/office/officeart/2005/8/layout/hierarchy2"/>
    <dgm:cxn modelId="{E404FBE8-28EA-4FBA-83D6-BA74A61E45E5}" type="presOf" srcId="{9974374A-E8CA-4C5F-9F74-5C51B5EF7BCE}" destId="{6A5F683F-46E8-4428-8568-3FEB42604956}" srcOrd="0" destOrd="0" presId="urn:microsoft.com/office/officeart/2005/8/layout/hierarchy2"/>
    <dgm:cxn modelId="{DB676AD1-867B-454A-8716-99D1DB1001B0}" type="presOf" srcId="{F12EBB15-2049-43F5-86B8-C1F79707CB26}" destId="{A904BE53-D0BC-418F-A106-6ED674E5134C}" srcOrd="0" destOrd="0" presId="urn:microsoft.com/office/officeart/2005/8/layout/hierarchy2"/>
    <dgm:cxn modelId="{E8AF37F7-F7F6-4590-A860-E304146ABF87}" type="presOf" srcId="{76E48BF0-9515-490B-8A26-EBDFBA992CE4}" destId="{6C895D93-9BBA-4BAB-89B7-CB32C54973B5}" srcOrd="0" destOrd="0" presId="urn:microsoft.com/office/officeart/2005/8/layout/hierarchy2"/>
    <dgm:cxn modelId="{C58F4AAB-F2DC-4040-A5CB-1DBFDCB658BD}" srcId="{A4FB039B-B924-4250-8564-95052E9BB471}" destId="{F12EBB15-2049-43F5-86B8-C1F79707CB26}" srcOrd="0" destOrd="0" parTransId="{9974374A-E8CA-4C5F-9F74-5C51B5EF7BCE}" sibTransId="{04E19F30-2B08-4061-8398-3B5E13AB977D}"/>
    <dgm:cxn modelId="{75F53214-5BF8-473B-9B08-9A9DC1E5D00A}" srcId="{2EEEBB0A-AD57-4BF7-9B26-04690155A1EF}" destId="{A4FB039B-B924-4250-8564-95052E9BB471}" srcOrd="0" destOrd="0" parTransId="{311F732C-2F05-4EFD-9C8F-CFB1F788F7A3}" sibTransId="{F11C9174-D298-4DFB-837B-77A97F30282B}"/>
    <dgm:cxn modelId="{68FB1E89-7870-4C2F-BFC7-EB88586E3F53}" type="presParOf" srcId="{817754B2-AEBB-47F2-AB9E-4DBB60CEE214}" destId="{8EF6697F-0E98-48A2-B204-997C6993BC0C}" srcOrd="0" destOrd="0" presId="urn:microsoft.com/office/officeart/2005/8/layout/hierarchy2"/>
    <dgm:cxn modelId="{6CA0E69F-FD72-4821-830F-548C3956F468}" type="presParOf" srcId="{8EF6697F-0E98-48A2-B204-997C6993BC0C}" destId="{32324730-A2B9-46B3-B181-FDCDBD2CA3D3}" srcOrd="0" destOrd="0" presId="urn:microsoft.com/office/officeart/2005/8/layout/hierarchy2"/>
    <dgm:cxn modelId="{96F5D098-C19C-4EEA-8E27-5F0B323CD360}" type="presParOf" srcId="{8EF6697F-0E98-48A2-B204-997C6993BC0C}" destId="{15D1D5FA-7894-4390-BA8B-0BB8DEAEA64D}" srcOrd="1" destOrd="0" presId="urn:microsoft.com/office/officeart/2005/8/layout/hierarchy2"/>
    <dgm:cxn modelId="{A14E086C-FA31-406A-A551-540C1E6573B7}" type="presParOf" srcId="{15D1D5FA-7894-4390-BA8B-0BB8DEAEA64D}" destId="{6A5F683F-46E8-4428-8568-3FEB42604956}" srcOrd="0" destOrd="0" presId="urn:microsoft.com/office/officeart/2005/8/layout/hierarchy2"/>
    <dgm:cxn modelId="{D953A1C5-827A-4095-8C6A-58E2631C3AC2}" type="presParOf" srcId="{6A5F683F-46E8-4428-8568-3FEB42604956}" destId="{ED0D4DBD-5E5B-4F72-A836-83E35A72E9B8}" srcOrd="0" destOrd="0" presId="urn:microsoft.com/office/officeart/2005/8/layout/hierarchy2"/>
    <dgm:cxn modelId="{ACF8D4A7-477A-4C94-8067-80193DDEBD23}" type="presParOf" srcId="{15D1D5FA-7894-4390-BA8B-0BB8DEAEA64D}" destId="{29171DF5-12D0-4D15-AFA0-CB6B955B0048}" srcOrd="1" destOrd="0" presId="urn:microsoft.com/office/officeart/2005/8/layout/hierarchy2"/>
    <dgm:cxn modelId="{6BBD1075-78E9-4D1D-B205-41EE7F40E9C1}" type="presParOf" srcId="{29171DF5-12D0-4D15-AFA0-CB6B955B0048}" destId="{A904BE53-D0BC-418F-A106-6ED674E5134C}" srcOrd="0" destOrd="0" presId="urn:microsoft.com/office/officeart/2005/8/layout/hierarchy2"/>
    <dgm:cxn modelId="{6A2C61E8-C20A-48D4-A8EB-ABA2A33EB582}" type="presParOf" srcId="{29171DF5-12D0-4D15-AFA0-CB6B955B0048}" destId="{AB000244-A86C-4843-8DA6-F821E7FBCCFD}" srcOrd="1" destOrd="0" presId="urn:microsoft.com/office/officeart/2005/8/layout/hierarchy2"/>
    <dgm:cxn modelId="{BAD64D75-0D16-4F85-B63D-0EE72EDAD845}" type="presParOf" srcId="{15D1D5FA-7894-4390-BA8B-0BB8DEAEA64D}" destId="{97158764-3720-42FB-812C-375B38684F21}" srcOrd="2" destOrd="0" presId="urn:microsoft.com/office/officeart/2005/8/layout/hierarchy2"/>
    <dgm:cxn modelId="{001F04E1-6EEF-41CB-A387-DAC14001108C}" type="presParOf" srcId="{97158764-3720-42FB-812C-375B38684F21}" destId="{A77F2248-0C90-4862-AF47-AEDD4D12151E}" srcOrd="0" destOrd="0" presId="urn:microsoft.com/office/officeart/2005/8/layout/hierarchy2"/>
    <dgm:cxn modelId="{FCA9DE7F-0CBE-4226-B289-4ADE81A0D4F9}" type="presParOf" srcId="{15D1D5FA-7894-4390-BA8B-0BB8DEAEA64D}" destId="{7C40DABF-69EE-4851-BEFA-14185BEF0610}" srcOrd="3" destOrd="0" presId="urn:microsoft.com/office/officeart/2005/8/layout/hierarchy2"/>
    <dgm:cxn modelId="{2C5940F0-A2DF-42DB-A176-A536E1B60FAE}" type="presParOf" srcId="{7C40DABF-69EE-4851-BEFA-14185BEF0610}" destId="{6C895D93-9BBA-4BAB-89B7-CB32C54973B5}" srcOrd="0" destOrd="0" presId="urn:microsoft.com/office/officeart/2005/8/layout/hierarchy2"/>
    <dgm:cxn modelId="{EB9B3778-D218-4648-863A-52CD1145F448}" type="presParOf" srcId="{7C40DABF-69EE-4851-BEFA-14185BEF0610}" destId="{105A8C64-EFEF-4125-9602-6768B1820E4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17F007-CFC1-4121-93C8-696852E54C8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F5D4862-916C-477D-B070-C68904259E1A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Умови виникнення і підтримування горіння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DCB51F-262D-442C-AC31-C1C6E3A83643}" cxnId="{6689AF6A-1180-455E-9860-8C317FF269B4}" type="parTrans">
      <dgm:prSet/>
      <dgm:spPr/>
      <dgm:t>
        <a:bodyPr/>
        <a:lstStyle/>
        <a:p>
          <a:endParaRPr lang="ru-RU"/>
        </a:p>
      </dgm:t>
    </dgm:pt>
    <dgm:pt modelId="{286AB0C7-3DA3-4FE1-9B56-AAD9600642C1}" cxnId="{6689AF6A-1180-455E-9860-8C317FF269B4}" type="sibTrans">
      <dgm:prSet/>
      <dgm:spPr/>
      <dgm:t>
        <a:bodyPr/>
        <a:lstStyle/>
        <a:p>
          <a:endParaRPr lang="ru-RU"/>
        </a:p>
      </dgm:t>
    </dgm:pt>
    <dgm:pt modelId="{4E140B5F-BF52-4186-96A1-C2CE4ADC0F7A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Наявність паливної речовини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25B510-D84D-4A22-AE26-F5A1E7030538}" cxnId="{394504E2-68AC-46F1-806E-DEEDFFA99104}" type="parTrans">
      <dgm:prSet/>
      <dgm:spPr/>
      <dgm:t>
        <a:bodyPr/>
        <a:lstStyle/>
        <a:p>
          <a:endParaRPr lang="ru-RU"/>
        </a:p>
      </dgm:t>
    </dgm:pt>
    <dgm:pt modelId="{06765B99-6B0F-4100-B7DE-B6EE0C1F075F}" cxnId="{394504E2-68AC-46F1-806E-DEEDFFA99104}" type="sibTrans">
      <dgm:prSet/>
      <dgm:spPr/>
      <dgm:t>
        <a:bodyPr/>
        <a:lstStyle/>
        <a:p>
          <a:endParaRPr lang="ru-RU"/>
        </a:p>
      </dgm:t>
    </dgm:pt>
    <dgm:pt modelId="{9CB838CD-294C-408F-9EC8-447BC9C1FF64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Наявність окислювача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ECA2F0-4217-496F-9E57-E0D910CFF682}" cxnId="{98047693-5995-4553-9FCF-5C62FCDF046F}" type="parTrans">
      <dgm:prSet/>
      <dgm:spPr/>
      <dgm:t>
        <a:bodyPr/>
        <a:lstStyle/>
        <a:p>
          <a:endParaRPr lang="ru-RU"/>
        </a:p>
      </dgm:t>
    </dgm:pt>
    <dgm:pt modelId="{8FD72B1B-AA5F-4B36-8490-C0D7957AE2AD}" cxnId="{98047693-5995-4553-9FCF-5C62FCDF046F}" type="sibTrans">
      <dgm:prSet/>
      <dgm:spPr/>
      <dgm:t>
        <a:bodyPr/>
        <a:lstStyle/>
        <a:p>
          <a:endParaRPr lang="ru-RU"/>
        </a:p>
      </dgm:t>
    </dgm:pt>
    <dgm:pt modelId="{E9A6A26E-73B3-434D-B9EB-9658827C66F6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Наявність енергії джерела для запалювання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294CED-322A-4584-B126-E1564C96AAB3}" cxnId="{1360A792-26F1-413C-AFF1-BE8CEE2483F2}" type="parTrans">
      <dgm:prSet/>
      <dgm:spPr/>
      <dgm:t>
        <a:bodyPr/>
        <a:lstStyle/>
        <a:p>
          <a:endParaRPr lang="ru-RU"/>
        </a:p>
      </dgm:t>
    </dgm:pt>
    <dgm:pt modelId="{07AF43ED-656B-45FB-9430-EA92BA0393AD}" cxnId="{1360A792-26F1-413C-AFF1-BE8CEE2483F2}" type="sibTrans">
      <dgm:prSet/>
      <dgm:spPr/>
      <dgm:t>
        <a:bodyPr/>
        <a:lstStyle/>
        <a:p>
          <a:endParaRPr lang="ru-RU"/>
        </a:p>
      </dgm:t>
    </dgm:pt>
    <dgm:pt modelId="{98B72A26-7D25-4BD2-8D41-BE6AE6A34DE3}" type="pres">
      <dgm:prSet presAssocID="{5C17F007-CFC1-4121-93C8-696852E54C8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3927B3A-A301-47C9-86E0-4E4F6001BE13}" type="pres">
      <dgm:prSet presAssocID="{BF5D4862-916C-477D-B070-C68904259E1A}" presName="hierRoot1" presStyleCnt="0"/>
      <dgm:spPr/>
    </dgm:pt>
    <dgm:pt modelId="{4C05894B-4698-4EEC-A885-D50AEEDE050F}" type="pres">
      <dgm:prSet presAssocID="{BF5D4862-916C-477D-B070-C68904259E1A}" presName="composite" presStyleCnt="0"/>
      <dgm:spPr/>
    </dgm:pt>
    <dgm:pt modelId="{0EE8F685-76AF-4D6F-A74B-5410B978198D}" type="pres">
      <dgm:prSet presAssocID="{BF5D4862-916C-477D-B070-C68904259E1A}" presName="background" presStyleLbl="node0" presStyleIdx="0" presStyleCnt="1"/>
      <dgm:spPr/>
    </dgm:pt>
    <dgm:pt modelId="{8102FDA0-1911-4B32-A6CC-F557614DAB91}" type="pres">
      <dgm:prSet presAssocID="{BF5D4862-916C-477D-B070-C68904259E1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1537BB-6326-449F-9D5D-872394627645}" type="pres">
      <dgm:prSet presAssocID="{BF5D4862-916C-477D-B070-C68904259E1A}" presName="hierChild2" presStyleCnt="0"/>
      <dgm:spPr/>
    </dgm:pt>
    <dgm:pt modelId="{B9FCBFE4-CEA7-420C-8A1E-79E0E0C7D9B7}" type="pres">
      <dgm:prSet presAssocID="{B325B510-D84D-4A22-AE26-F5A1E7030538}" presName="Name10" presStyleLbl="parChTrans1D2" presStyleIdx="0" presStyleCnt="3"/>
      <dgm:spPr/>
      <dgm:t>
        <a:bodyPr/>
        <a:lstStyle/>
        <a:p>
          <a:endParaRPr lang="ru-RU"/>
        </a:p>
      </dgm:t>
    </dgm:pt>
    <dgm:pt modelId="{50CAAD81-8516-498B-A4E7-5C6173B7242B}" type="pres">
      <dgm:prSet presAssocID="{4E140B5F-BF52-4186-96A1-C2CE4ADC0F7A}" presName="hierRoot2" presStyleCnt="0"/>
      <dgm:spPr/>
    </dgm:pt>
    <dgm:pt modelId="{CF0E379A-F1BC-49DE-82D7-EBE449DF88F4}" type="pres">
      <dgm:prSet presAssocID="{4E140B5F-BF52-4186-96A1-C2CE4ADC0F7A}" presName="composite2" presStyleCnt="0"/>
      <dgm:spPr/>
    </dgm:pt>
    <dgm:pt modelId="{D35854EF-31D0-4CA7-AAE3-B64F518ED3FF}" type="pres">
      <dgm:prSet presAssocID="{4E140B5F-BF52-4186-96A1-C2CE4ADC0F7A}" presName="background2" presStyleLbl="node2" presStyleIdx="0" presStyleCnt="3"/>
      <dgm:spPr/>
    </dgm:pt>
    <dgm:pt modelId="{2DB1B7A5-84FF-4670-89D2-4D12CD6AC7C5}" type="pres">
      <dgm:prSet presAssocID="{4E140B5F-BF52-4186-96A1-C2CE4ADC0F7A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732F0B-A430-48FB-B1D6-A7365FEB694A}" type="pres">
      <dgm:prSet presAssocID="{4E140B5F-BF52-4186-96A1-C2CE4ADC0F7A}" presName="hierChild3" presStyleCnt="0"/>
      <dgm:spPr/>
    </dgm:pt>
    <dgm:pt modelId="{B5536ACD-473E-4220-88C3-B924488B5593}" type="pres">
      <dgm:prSet presAssocID="{D9ECA2F0-4217-496F-9E57-E0D910CFF682}" presName="Name10" presStyleLbl="parChTrans1D2" presStyleIdx="1" presStyleCnt="3"/>
      <dgm:spPr/>
      <dgm:t>
        <a:bodyPr/>
        <a:lstStyle/>
        <a:p>
          <a:endParaRPr lang="ru-RU"/>
        </a:p>
      </dgm:t>
    </dgm:pt>
    <dgm:pt modelId="{555FC962-B42C-482F-A837-FAE4CDF2F4A4}" type="pres">
      <dgm:prSet presAssocID="{9CB838CD-294C-408F-9EC8-447BC9C1FF64}" presName="hierRoot2" presStyleCnt="0"/>
      <dgm:spPr/>
    </dgm:pt>
    <dgm:pt modelId="{D16DE92E-CD42-4AAF-836B-F1C068AFD2E8}" type="pres">
      <dgm:prSet presAssocID="{9CB838CD-294C-408F-9EC8-447BC9C1FF64}" presName="composite2" presStyleCnt="0"/>
      <dgm:spPr/>
    </dgm:pt>
    <dgm:pt modelId="{3A97E898-B02D-4322-895C-A0382A334406}" type="pres">
      <dgm:prSet presAssocID="{9CB838CD-294C-408F-9EC8-447BC9C1FF64}" presName="background2" presStyleLbl="node2" presStyleIdx="1" presStyleCnt="3"/>
      <dgm:spPr/>
    </dgm:pt>
    <dgm:pt modelId="{1E99B985-D946-4C44-A422-F2A351E5C251}" type="pres">
      <dgm:prSet presAssocID="{9CB838CD-294C-408F-9EC8-447BC9C1FF64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094DDA-7E89-4B4B-9C0B-2A6BFE65EC2B}" type="pres">
      <dgm:prSet presAssocID="{9CB838CD-294C-408F-9EC8-447BC9C1FF64}" presName="hierChild3" presStyleCnt="0"/>
      <dgm:spPr/>
    </dgm:pt>
    <dgm:pt modelId="{538B71EB-F0F6-4C9E-829C-E4B1C85F30E3}" type="pres">
      <dgm:prSet presAssocID="{3F294CED-322A-4584-B126-E1564C96AAB3}" presName="Name10" presStyleLbl="parChTrans1D2" presStyleIdx="2" presStyleCnt="3"/>
      <dgm:spPr/>
      <dgm:t>
        <a:bodyPr/>
        <a:lstStyle/>
        <a:p>
          <a:endParaRPr lang="ru-RU"/>
        </a:p>
      </dgm:t>
    </dgm:pt>
    <dgm:pt modelId="{590DDC8B-E44B-48B1-8800-D9E73D8AEB01}" type="pres">
      <dgm:prSet presAssocID="{E9A6A26E-73B3-434D-B9EB-9658827C66F6}" presName="hierRoot2" presStyleCnt="0"/>
      <dgm:spPr/>
    </dgm:pt>
    <dgm:pt modelId="{5E5088F2-B0E7-4302-AECA-3639A11C1ADC}" type="pres">
      <dgm:prSet presAssocID="{E9A6A26E-73B3-434D-B9EB-9658827C66F6}" presName="composite2" presStyleCnt="0"/>
      <dgm:spPr/>
    </dgm:pt>
    <dgm:pt modelId="{BFBD94D2-E6FC-484F-9A1F-A1672ADE393D}" type="pres">
      <dgm:prSet presAssocID="{E9A6A26E-73B3-434D-B9EB-9658827C66F6}" presName="background2" presStyleLbl="node2" presStyleIdx="2" presStyleCnt="3"/>
      <dgm:spPr/>
    </dgm:pt>
    <dgm:pt modelId="{AD26A317-A357-49FB-BCDA-829E7B0E4078}" type="pres">
      <dgm:prSet presAssocID="{E9A6A26E-73B3-434D-B9EB-9658827C66F6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BD62D3-4E49-46B7-8686-5889E31515CF}" type="pres">
      <dgm:prSet presAssocID="{E9A6A26E-73B3-434D-B9EB-9658827C66F6}" presName="hierChild3" presStyleCnt="0"/>
      <dgm:spPr/>
    </dgm:pt>
  </dgm:ptLst>
  <dgm:cxnLst>
    <dgm:cxn modelId="{5502F6F4-30F0-4F29-B610-2AB545BFB055}" type="presOf" srcId="{D9ECA2F0-4217-496F-9E57-E0D910CFF682}" destId="{B5536ACD-473E-4220-88C3-B924488B5593}" srcOrd="0" destOrd="0" presId="urn:microsoft.com/office/officeart/2005/8/layout/hierarchy1"/>
    <dgm:cxn modelId="{29CFD062-4ABE-466E-BD7B-35FFAB8683A7}" type="presOf" srcId="{4E140B5F-BF52-4186-96A1-C2CE4ADC0F7A}" destId="{2DB1B7A5-84FF-4670-89D2-4D12CD6AC7C5}" srcOrd="0" destOrd="0" presId="urn:microsoft.com/office/officeart/2005/8/layout/hierarchy1"/>
    <dgm:cxn modelId="{394504E2-68AC-46F1-806E-DEEDFFA99104}" srcId="{BF5D4862-916C-477D-B070-C68904259E1A}" destId="{4E140B5F-BF52-4186-96A1-C2CE4ADC0F7A}" srcOrd="0" destOrd="0" parTransId="{B325B510-D84D-4A22-AE26-F5A1E7030538}" sibTransId="{06765B99-6B0F-4100-B7DE-B6EE0C1F075F}"/>
    <dgm:cxn modelId="{87C5536D-3CD2-4E09-A829-201E0040B781}" type="presOf" srcId="{3F294CED-322A-4584-B126-E1564C96AAB3}" destId="{538B71EB-F0F6-4C9E-829C-E4B1C85F30E3}" srcOrd="0" destOrd="0" presId="urn:microsoft.com/office/officeart/2005/8/layout/hierarchy1"/>
    <dgm:cxn modelId="{FE2ED82D-6A3C-4E61-8ABB-EAF1A0AA09A8}" type="presOf" srcId="{BF5D4862-916C-477D-B070-C68904259E1A}" destId="{8102FDA0-1911-4B32-A6CC-F557614DAB91}" srcOrd="0" destOrd="0" presId="urn:microsoft.com/office/officeart/2005/8/layout/hierarchy1"/>
    <dgm:cxn modelId="{6689AF6A-1180-455E-9860-8C317FF269B4}" srcId="{5C17F007-CFC1-4121-93C8-696852E54C86}" destId="{BF5D4862-916C-477D-B070-C68904259E1A}" srcOrd="0" destOrd="0" parTransId="{9ADCB51F-262D-442C-AC31-C1C6E3A83643}" sibTransId="{286AB0C7-3DA3-4FE1-9B56-AAD9600642C1}"/>
    <dgm:cxn modelId="{92647D7B-65FE-4C32-B089-BCB46C6B78F8}" type="presOf" srcId="{E9A6A26E-73B3-434D-B9EB-9658827C66F6}" destId="{AD26A317-A357-49FB-BCDA-829E7B0E4078}" srcOrd="0" destOrd="0" presId="urn:microsoft.com/office/officeart/2005/8/layout/hierarchy1"/>
    <dgm:cxn modelId="{98047693-5995-4553-9FCF-5C62FCDF046F}" srcId="{BF5D4862-916C-477D-B070-C68904259E1A}" destId="{9CB838CD-294C-408F-9EC8-447BC9C1FF64}" srcOrd="1" destOrd="0" parTransId="{D9ECA2F0-4217-496F-9E57-E0D910CFF682}" sibTransId="{8FD72B1B-AA5F-4B36-8490-C0D7957AE2AD}"/>
    <dgm:cxn modelId="{A393B24E-911E-4212-B7F5-AE96A2FF9116}" type="presOf" srcId="{5C17F007-CFC1-4121-93C8-696852E54C86}" destId="{98B72A26-7D25-4BD2-8D41-BE6AE6A34DE3}" srcOrd="0" destOrd="0" presId="urn:microsoft.com/office/officeart/2005/8/layout/hierarchy1"/>
    <dgm:cxn modelId="{3E40D0BB-9DFA-4F76-993B-A19CC5E2DE15}" type="presOf" srcId="{B325B510-D84D-4A22-AE26-F5A1E7030538}" destId="{B9FCBFE4-CEA7-420C-8A1E-79E0E0C7D9B7}" srcOrd="0" destOrd="0" presId="urn:microsoft.com/office/officeart/2005/8/layout/hierarchy1"/>
    <dgm:cxn modelId="{98284527-6AA9-43DF-9208-DF02060788DA}" type="presOf" srcId="{9CB838CD-294C-408F-9EC8-447BC9C1FF64}" destId="{1E99B985-D946-4C44-A422-F2A351E5C251}" srcOrd="0" destOrd="0" presId="urn:microsoft.com/office/officeart/2005/8/layout/hierarchy1"/>
    <dgm:cxn modelId="{1360A792-26F1-413C-AFF1-BE8CEE2483F2}" srcId="{BF5D4862-916C-477D-B070-C68904259E1A}" destId="{E9A6A26E-73B3-434D-B9EB-9658827C66F6}" srcOrd="2" destOrd="0" parTransId="{3F294CED-322A-4584-B126-E1564C96AAB3}" sibTransId="{07AF43ED-656B-45FB-9430-EA92BA0393AD}"/>
    <dgm:cxn modelId="{EDF32F34-E24E-47BD-9B5D-C33420A954C3}" type="presParOf" srcId="{98B72A26-7D25-4BD2-8D41-BE6AE6A34DE3}" destId="{93927B3A-A301-47C9-86E0-4E4F6001BE13}" srcOrd="0" destOrd="0" presId="urn:microsoft.com/office/officeart/2005/8/layout/hierarchy1"/>
    <dgm:cxn modelId="{5A717FC4-6C2E-44E8-A4F6-F80F9B8B8719}" type="presParOf" srcId="{93927B3A-A301-47C9-86E0-4E4F6001BE13}" destId="{4C05894B-4698-4EEC-A885-D50AEEDE050F}" srcOrd="0" destOrd="0" presId="urn:microsoft.com/office/officeart/2005/8/layout/hierarchy1"/>
    <dgm:cxn modelId="{FE555487-5391-4C05-8816-5892481CD48D}" type="presParOf" srcId="{4C05894B-4698-4EEC-A885-D50AEEDE050F}" destId="{0EE8F685-76AF-4D6F-A74B-5410B978198D}" srcOrd="0" destOrd="0" presId="urn:microsoft.com/office/officeart/2005/8/layout/hierarchy1"/>
    <dgm:cxn modelId="{46A70AF8-CF3E-410D-8644-824ED4603C2E}" type="presParOf" srcId="{4C05894B-4698-4EEC-A885-D50AEEDE050F}" destId="{8102FDA0-1911-4B32-A6CC-F557614DAB91}" srcOrd="1" destOrd="0" presId="urn:microsoft.com/office/officeart/2005/8/layout/hierarchy1"/>
    <dgm:cxn modelId="{A651BC16-15CB-4755-9E6F-E76FD46CB63F}" type="presParOf" srcId="{93927B3A-A301-47C9-86E0-4E4F6001BE13}" destId="{6A1537BB-6326-449F-9D5D-872394627645}" srcOrd="1" destOrd="0" presId="urn:microsoft.com/office/officeart/2005/8/layout/hierarchy1"/>
    <dgm:cxn modelId="{1413F6D9-67B7-48C6-9001-EAC3E87F7EFB}" type="presParOf" srcId="{6A1537BB-6326-449F-9D5D-872394627645}" destId="{B9FCBFE4-CEA7-420C-8A1E-79E0E0C7D9B7}" srcOrd="0" destOrd="0" presId="urn:microsoft.com/office/officeart/2005/8/layout/hierarchy1"/>
    <dgm:cxn modelId="{738F0FCB-29DD-4AA7-A5F0-4946911F3CC2}" type="presParOf" srcId="{6A1537BB-6326-449F-9D5D-872394627645}" destId="{50CAAD81-8516-498B-A4E7-5C6173B7242B}" srcOrd="1" destOrd="0" presId="urn:microsoft.com/office/officeart/2005/8/layout/hierarchy1"/>
    <dgm:cxn modelId="{C2F6B913-2118-4062-8797-8766F06AB057}" type="presParOf" srcId="{50CAAD81-8516-498B-A4E7-5C6173B7242B}" destId="{CF0E379A-F1BC-49DE-82D7-EBE449DF88F4}" srcOrd="0" destOrd="0" presId="urn:microsoft.com/office/officeart/2005/8/layout/hierarchy1"/>
    <dgm:cxn modelId="{AD41A06F-2C8E-4723-9BAD-8253932F52E9}" type="presParOf" srcId="{CF0E379A-F1BC-49DE-82D7-EBE449DF88F4}" destId="{D35854EF-31D0-4CA7-AAE3-B64F518ED3FF}" srcOrd="0" destOrd="0" presId="urn:microsoft.com/office/officeart/2005/8/layout/hierarchy1"/>
    <dgm:cxn modelId="{100D2582-3CC0-43A5-AC98-2119CF9736FB}" type="presParOf" srcId="{CF0E379A-F1BC-49DE-82D7-EBE449DF88F4}" destId="{2DB1B7A5-84FF-4670-89D2-4D12CD6AC7C5}" srcOrd="1" destOrd="0" presId="urn:microsoft.com/office/officeart/2005/8/layout/hierarchy1"/>
    <dgm:cxn modelId="{CCD9A567-4774-4938-B011-1FE7AA04AEA0}" type="presParOf" srcId="{50CAAD81-8516-498B-A4E7-5C6173B7242B}" destId="{F7732F0B-A430-48FB-B1D6-A7365FEB694A}" srcOrd="1" destOrd="0" presId="urn:microsoft.com/office/officeart/2005/8/layout/hierarchy1"/>
    <dgm:cxn modelId="{0F30B81C-1033-495E-977F-7D4E5C51AB8E}" type="presParOf" srcId="{6A1537BB-6326-449F-9D5D-872394627645}" destId="{B5536ACD-473E-4220-88C3-B924488B5593}" srcOrd="2" destOrd="0" presId="urn:microsoft.com/office/officeart/2005/8/layout/hierarchy1"/>
    <dgm:cxn modelId="{B166B86D-B194-42F0-9266-56E68BC969E2}" type="presParOf" srcId="{6A1537BB-6326-449F-9D5D-872394627645}" destId="{555FC962-B42C-482F-A837-FAE4CDF2F4A4}" srcOrd="3" destOrd="0" presId="urn:microsoft.com/office/officeart/2005/8/layout/hierarchy1"/>
    <dgm:cxn modelId="{F7A958BB-7070-450C-92F1-B31E31E4C748}" type="presParOf" srcId="{555FC962-B42C-482F-A837-FAE4CDF2F4A4}" destId="{D16DE92E-CD42-4AAF-836B-F1C068AFD2E8}" srcOrd="0" destOrd="0" presId="urn:microsoft.com/office/officeart/2005/8/layout/hierarchy1"/>
    <dgm:cxn modelId="{B0DC167D-0226-4309-8270-938E02C0EC7C}" type="presParOf" srcId="{D16DE92E-CD42-4AAF-836B-F1C068AFD2E8}" destId="{3A97E898-B02D-4322-895C-A0382A334406}" srcOrd="0" destOrd="0" presId="urn:microsoft.com/office/officeart/2005/8/layout/hierarchy1"/>
    <dgm:cxn modelId="{5C60636F-93E7-4821-A489-1C326BCA5C12}" type="presParOf" srcId="{D16DE92E-CD42-4AAF-836B-F1C068AFD2E8}" destId="{1E99B985-D946-4C44-A422-F2A351E5C251}" srcOrd="1" destOrd="0" presId="urn:microsoft.com/office/officeart/2005/8/layout/hierarchy1"/>
    <dgm:cxn modelId="{D870A9F6-5020-4EB4-BBB9-F3F5694AB120}" type="presParOf" srcId="{555FC962-B42C-482F-A837-FAE4CDF2F4A4}" destId="{25094DDA-7E89-4B4B-9C0B-2A6BFE65EC2B}" srcOrd="1" destOrd="0" presId="urn:microsoft.com/office/officeart/2005/8/layout/hierarchy1"/>
    <dgm:cxn modelId="{A4FC44A0-E8AB-49D4-9924-DF8942AA6198}" type="presParOf" srcId="{6A1537BB-6326-449F-9D5D-872394627645}" destId="{538B71EB-F0F6-4C9E-829C-E4B1C85F30E3}" srcOrd="4" destOrd="0" presId="urn:microsoft.com/office/officeart/2005/8/layout/hierarchy1"/>
    <dgm:cxn modelId="{07E6607D-2C83-43E4-B181-1284E3F77D56}" type="presParOf" srcId="{6A1537BB-6326-449F-9D5D-872394627645}" destId="{590DDC8B-E44B-48B1-8800-D9E73D8AEB01}" srcOrd="5" destOrd="0" presId="urn:microsoft.com/office/officeart/2005/8/layout/hierarchy1"/>
    <dgm:cxn modelId="{82EF9B16-57BD-48E4-91BD-FCB6B6468A9A}" type="presParOf" srcId="{590DDC8B-E44B-48B1-8800-D9E73D8AEB01}" destId="{5E5088F2-B0E7-4302-AECA-3639A11C1ADC}" srcOrd="0" destOrd="0" presId="urn:microsoft.com/office/officeart/2005/8/layout/hierarchy1"/>
    <dgm:cxn modelId="{5D1F5556-3AC3-42DC-BAF9-88EBC9ADA37B}" type="presParOf" srcId="{5E5088F2-B0E7-4302-AECA-3639A11C1ADC}" destId="{BFBD94D2-E6FC-484F-9A1F-A1672ADE393D}" srcOrd="0" destOrd="0" presId="urn:microsoft.com/office/officeart/2005/8/layout/hierarchy1"/>
    <dgm:cxn modelId="{1BE5C618-2079-4E69-840D-1F7679A924C2}" type="presParOf" srcId="{5E5088F2-B0E7-4302-AECA-3639A11C1ADC}" destId="{AD26A317-A357-49FB-BCDA-829E7B0E4078}" srcOrd="1" destOrd="0" presId="urn:microsoft.com/office/officeart/2005/8/layout/hierarchy1"/>
    <dgm:cxn modelId="{A7F7BAB9-2F3E-44ED-9DC5-52D4B71C0B04}" type="presParOf" srcId="{590DDC8B-E44B-48B1-8800-D9E73D8AEB01}" destId="{05BD62D3-4E49-46B7-8686-5889E31515C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F20A86-564D-4A4E-9457-C42EF9886D1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72D475-C124-460B-ABAB-7AA3A8ECD512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полум'я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12DCE2-00BE-4315-8DA2-C36A1CFB6EDE}" cxnId="{3463EB4A-3A79-45B7-9BE3-3A31D55B2454}" type="parTrans">
      <dgm:prSet/>
      <dgm:spPr/>
      <dgm:t>
        <a:bodyPr/>
        <a:lstStyle/>
        <a:p>
          <a:endParaRPr lang="ru-RU"/>
        </a:p>
      </dgm:t>
    </dgm:pt>
    <dgm:pt modelId="{B15E8772-8BF0-43DA-BEFF-04FEE517CF9F}" cxnId="{3463EB4A-3A79-45B7-9BE3-3A31D55B2454}" type="sibTrans">
      <dgm:prSet/>
      <dgm:spPr/>
      <dgm:t>
        <a:bodyPr/>
        <a:lstStyle/>
        <a:p>
          <a:endParaRPr lang="ru-RU"/>
        </a:p>
      </dgm:t>
    </dgm:pt>
    <dgm:pt modelId="{CBF2A70E-CCA6-404B-AFC0-1B85991EEBA3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іскра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C2C1F9-D370-467E-A072-F105D9000D48}" cxnId="{68E67CE3-E6FE-46C8-93DF-FF3F6E866039}" type="parTrans">
      <dgm:prSet/>
      <dgm:spPr/>
      <dgm:t>
        <a:bodyPr/>
        <a:lstStyle/>
        <a:p>
          <a:endParaRPr lang="ru-RU"/>
        </a:p>
      </dgm:t>
    </dgm:pt>
    <dgm:pt modelId="{480A326D-1566-49A5-B848-C0A80E9AD2AF}" cxnId="{68E67CE3-E6FE-46C8-93DF-FF3F6E866039}" type="sibTrans">
      <dgm:prSet/>
      <dgm:spPr/>
      <dgm:t>
        <a:bodyPr/>
        <a:lstStyle/>
        <a:p>
          <a:endParaRPr lang="ru-RU"/>
        </a:p>
      </dgm:t>
    </dgm:pt>
    <dgm:pt modelId="{2C04B457-7ABA-428D-A09E-A8DD784C7B01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випромінювання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CBB5EC-EF07-4D9E-8ADB-720E96D478E6}" cxnId="{465760AA-8624-48DE-AFD6-D7AB2DBAB260}" type="parTrans">
      <dgm:prSet/>
      <dgm:spPr/>
      <dgm:t>
        <a:bodyPr/>
        <a:lstStyle/>
        <a:p>
          <a:endParaRPr lang="ru-RU"/>
        </a:p>
      </dgm:t>
    </dgm:pt>
    <dgm:pt modelId="{0BD9FE18-FB6D-4EA3-A35A-5F0BCA810731}" cxnId="{465760AA-8624-48DE-AFD6-D7AB2DBAB260}" type="sibTrans">
      <dgm:prSet/>
      <dgm:spPr/>
      <dgm:t>
        <a:bodyPr/>
        <a:lstStyle/>
        <a:p>
          <a:endParaRPr lang="ru-RU"/>
        </a:p>
      </dgm:t>
    </dgm:pt>
    <dgm:pt modelId="{91143DB1-E613-4159-B8A2-B77E64BB95E1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тепло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E43234-BD29-460A-84FB-C714AC0EB2B9}" cxnId="{B7558B29-A5DE-4410-8E2E-B6E6D51E3FCA}" type="parTrans">
      <dgm:prSet/>
      <dgm:spPr/>
      <dgm:t>
        <a:bodyPr/>
        <a:lstStyle/>
        <a:p>
          <a:endParaRPr lang="ru-RU"/>
        </a:p>
      </dgm:t>
    </dgm:pt>
    <dgm:pt modelId="{C00E6F89-F86C-4399-8538-9D235A184043}" cxnId="{B7558B29-A5DE-4410-8E2E-B6E6D51E3FCA}" type="sibTrans">
      <dgm:prSet/>
      <dgm:spPr/>
      <dgm:t>
        <a:bodyPr/>
        <a:lstStyle/>
        <a:p>
          <a:endParaRPr lang="ru-RU"/>
        </a:p>
      </dgm:t>
    </dgm:pt>
    <dgm:pt modelId="{3D1775BC-DF96-4A87-A790-18E78AC48F37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хімічна реакція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1E9823-7CED-4A3E-90FD-DF7CD7A9C38F}" cxnId="{0C8AED72-C289-48B1-900A-C9845E1FCE5D}" type="parTrans">
      <dgm:prSet/>
      <dgm:spPr/>
      <dgm:t>
        <a:bodyPr/>
        <a:lstStyle/>
        <a:p>
          <a:endParaRPr lang="ru-RU"/>
        </a:p>
      </dgm:t>
    </dgm:pt>
    <dgm:pt modelId="{FAF24481-EB5A-45F4-A3BE-4D48306992AF}" cxnId="{0C8AED72-C289-48B1-900A-C9845E1FCE5D}" type="sibTrans">
      <dgm:prSet/>
      <dgm:spPr/>
      <dgm:t>
        <a:bodyPr/>
        <a:lstStyle/>
        <a:p>
          <a:endParaRPr lang="ru-RU"/>
        </a:p>
      </dgm:t>
    </dgm:pt>
    <dgm:pt modelId="{C1D5F7D0-AFE7-46F1-8098-141EA69E02FB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механічний удар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A65740-6AB2-4EC0-BE25-FC482E7AD1AF}" cxnId="{3FC69A9B-FB46-4732-AEA4-D23768D2F045}" type="parTrans">
      <dgm:prSet/>
      <dgm:spPr/>
      <dgm:t>
        <a:bodyPr/>
        <a:lstStyle/>
        <a:p>
          <a:endParaRPr lang="ru-RU"/>
        </a:p>
      </dgm:t>
    </dgm:pt>
    <dgm:pt modelId="{1D6D839A-FBFE-431E-947C-8F66FDCC7FF8}" cxnId="{3FC69A9B-FB46-4732-AEA4-D23768D2F045}" type="sibTrans">
      <dgm:prSet/>
      <dgm:spPr/>
      <dgm:t>
        <a:bodyPr/>
        <a:lstStyle/>
        <a:p>
          <a:endParaRPr lang="ru-RU"/>
        </a:p>
      </dgm:t>
    </dgm:pt>
    <dgm:pt modelId="{719E0119-AAA1-4E59-9E11-C2026D9DFC22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 короткого замикання електроустановки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E33C1F-1600-4529-B327-609BC531A59D}" cxnId="{43A2B56D-CF49-4490-90A6-35732DED942B}" type="parTrans">
      <dgm:prSet/>
      <dgm:spPr/>
      <dgm:t>
        <a:bodyPr/>
        <a:lstStyle/>
        <a:p>
          <a:endParaRPr lang="ru-RU"/>
        </a:p>
      </dgm:t>
    </dgm:pt>
    <dgm:pt modelId="{89649763-2F72-4274-833F-B7DB23A597A9}" cxnId="{43A2B56D-CF49-4490-90A6-35732DED942B}" type="sibTrans">
      <dgm:prSet/>
      <dgm:spPr/>
      <dgm:t>
        <a:bodyPr/>
        <a:lstStyle/>
        <a:p>
          <a:endParaRPr lang="ru-RU"/>
        </a:p>
      </dgm:t>
    </dgm:pt>
    <dgm:pt modelId="{FC4539B6-3936-4521-8617-D9F3050024B0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 тертя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B91188-9115-489B-AC65-8E1FA77A206F}" cxnId="{1114AB3C-FACC-4FA4-B43E-9233D2D01777}" type="parTrans">
      <dgm:prSet/>
      <dgm:spPr/>
      <dgm:t>
        <a:bodyPr/>
        <a:lstStyle/>
        <a:p>
          <a:endParaRPr lang="ru-RU"/>
        </a:p>
      </dgm:t>
    </dgm:pt>
    <dgm:pt modelId="{2AB3A11A-3F57-4733-B801-F5F408C50AC7}" cxnId="{1114AB3C-FACC-4FA4-B43E-9233D2D01777}" type="sibTrans">
      <dgm:prSet/>
      <dgm:spPr/>
      <dgm:t>
        <a:bodyPr/>
        <a:lstStyle/>
        <a:p>
          <a:endParaRPr lang="ru-RU"/>
        </a:p>
      </dgm:t>
    </dgm:pt>
    <dgm:pt modelId="{B3654A0B-9E76-4E95-BDB6-781FCF330725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різкого стиснення газової суміші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4560C8-E048-4BBB-8498-6FD17BAC79D7}" cxnId="{9E49A88B-7CF6-483E-8A38-35097D14C3DD}" type="parTrans">
      <dgm:prSet/>
      <dgm:spPr/>
      <dgm:t>
        <a:bodyPr/>
        <a:lstStyle/>
        <a:p>
          <a:endParaRPr lang="ru-RU"/>
        </a:p>
      </dgm:t>
    </dgm:pt>
    <dgm:pt modelId="{8D4F89DB-7153-4F49-AA8C-C350971CE737}" cxnId="{9E49A88B-7CF6-483E-8A38-35097D14C3DD}" type="sibTrans">
      <dgm:prSet/>
      <dgm:spPr/>
      <dgm:t>
        <a:bodyPr/>
        <a:lstStyle/>
        <a:p>
          <a:endParaRPr lang="ru-RU"/>
        </a:p>
      </dgm:t>
    </dgm:pt>
    <dgm:pt modelId="{617F2255-F867-4D46-B2A5-61FE5D54C0E2}" type="pres">
      <dgm:prSet presAssocID="{7BF20A86-564D-4A4E-9457-C42EF9886D1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674C264-D523-4255-9EB8-3A3C31CA5EFD}" type="pres">
      <dgm:prSet presAssocID="{2372D475-C124-460B-ABAB-7AA3A8ECD512}" presName="horFlow" presStyleCnt="0"/>
      <dgm:spPr/>
    </dgm:pt>
    <dgm:pt modelId="{B5AA81FD-D936-460F-BCC8-8511AE2D4919}" type="pres">
      <dgm:prSet presAssocID="{2372D475-C124-460B-ABAB-7AA3A8ECD512}" presName="bigChev" presStyleLbl="node1" presStyleIdx="0" presStyleCnt="2"/>
      <dgm:spPr/>
      <dgm:t>
        <a:bodyPr/>
        <a:lstStyle/>
        <a:p>
          <a:endParaRPr lang="ru-RU"/>
        </a:p>
      </dgm:t>
    </dgm:pt>
    <dgm:pt modelId="{2E9DBAAE-C605-449E-91A6-87AA987F4728}" type="pres">
      <dgm:prSet presAssocID="{82C2C1F9-D370-467E-A072-F105D9000D48}" presName="parTrans" presStyleCnt="0"/>
      <dgm:spPr/>
    </dgm:pt>
    <dgm:pt modelId="{B2ABAA63-EA58-4382-A269-E6ED18095D38}" type="pres">
      <dgm:prSet presAssocID="{CBF2A70E-CCA6-404B-AFC0-1B85991EEBA3}" presName="node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3F13F-942E-4A6A-963C-A4DCBCF9672F}" type="pres">
      <dgm:prSet presAssocID="{480A326D-1566-49A5-B848-C0A80E9AD2AF}" presName="sibTrans" presStyleCnt="0"/>
      <dgm:spPr/>
    </dgm:pt>
    <dgm:pt modelId="{7F92B094-EEDB-488E-8E1C-C129A37BA3D3}" type="pres">
      <dgm:prSet presAssocID="{2C04B457-7ABA-428D-A09E-A8DD784C7B01}" presName="node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4CFC6-33ED-44E8-8C86-5476476D382E}" type="pres">
      <dgm:prSet presAssocID="{2372D475-C124-460B-ABAB-7AA3A8ECD512}" presName="vSp" presStyleCnt="0"/>
      <dgm:spPr/>
    </dgm:pt>
    <dgm:pt modelId="{5AF5608B-E902-41C6-A2E8-A876764CE171}" type="pres">
      <dgm:prSet presAssocID="{91143DB1-E613-4159-B8A2-B77E64BB95E1}" presName="horFlow" presStyleCnt="0"/>
      <dgm:spPr/>
    </dgm:pt>
    <dgm:pt modelId="{B46273C9-4401-4146-8F93-AFBD21EAB252}" type="pres">
      <dgm:prSet presAssocID="{91143DB1-E613-4159-B8A2-B77E64BB95E1}" presName="bigChev" presStyleLbl="node1" presStyleIdx="1" presStyleCnt="2"/>
      <dgm:spPr/>
      <dgm:t>
        <a:bodyPr/>
        <a:lstStyle/>
        <a:p>
          <a:endParaRPr lang="ru-RU"/>
        </a:p>
      </dgm:t>
    </dgm:pt>
    <dgm:pt modelId="{CF9E5240-B3D0-4B81-9001-E10D716C9017}" type="pres">
      <dgm:prSet presAssocID="{1D1E9823-7CED-4A3E-90FD-DF7CD7A9C38F}" presName="parTrans" presStyleCnt="0"/>
      <dgm:spPr/>
    </dgm:pt>
    <dgm:pt modelId="{73D6CF8A-D8F3-4B27-A870-648EADF7912F}" type="pres">
      <dgm:prSet presAssocID="{3D1775BC-DF96-4A87-A790-18E78AC48F37}" presName="node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E1632-8254-433A-9255-7187C9C2451A}" type="pres">
      <dgm:prSet presAssocID="{FAF24481-EB5A-45F4-A3BE-4D48306992AF}" presName="sibTrans" presStyleCnt="0"/>
      <dgm:spPr/>
    </dgm:pt>
    <dgm:pt modelId="{C02118DD-A1BD-4D86-A0F6-43EC311B6020}" type="pres">
      <dgm:prSet presAssocID="{C1D5F7D0-AFE7-46F1-8098-141EA69E02FB}" presName="node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83D2B-21D3-4293-8CB3-4FA28FE1A743}" type="pres">
      <dgm:prSet presAssocID="{1D6D839A-FBFE-431E-947C-8F66FDCC7FF8}" presName="sibTrans" presStyleCnt="0"/>
      <dgm:spPr/>
    </dgm:pt>
    <dgm:pt modelId="{B5F4AD71-F862-4782-868B-5E99C6905BC1}" type="pres">
      <dgm:prSet presAssocID="{719E0119-AAA1-4E59-9E11-C2026D9DFC22}" presName="node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1B4CF-2BF8-441B-825E-25AB1E229C8F}" type="pres">
      <dgm:prSet presAssocID="{89649763-2F72-4274-833F-B7DB23A597A9}" presName="sibTrans" presStyleCnt="0"/>
      <dgm:spPr/>
    </dgm:pt>
    <dgm:pt modelId="{E83221D1-BC4E-423D-8CA0-6D24CD3C52EA}" type="pres">
      <dgm:prSet presAssocID="{FC4539B6-3936-4521-8617-D9F3050024B0}" presName="node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7A5EBB-2793-4524-BD00-E233AAF640FB}" type="pres">
      <dgm:prSet presAssocID="{2AB3A11A-3F57-4733-B801-F5F408C50AC7}" presName="sibTrans" presStyleCnt="0"/>
      <dgm:spPr/>
    </dgm:pt>
    <dgm:pt modelId="{AB143CAE-E17A-4757-B4A1-FCBD43DC067C}" type="pres">
      <dgm:prSet presAssocID="{B3654A0B-9E76-4E95-BDB6-781FCF330725}" presName="node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7BC243-958B-443A-A5AE-D64DA84C2922}" type="presOf" srcId="{B3654A0B-9E76-4E95-BDB6-781FCF330725}" destId="{AB143CAE-E17A-4757-B4A1-FCBD43DC067C}" srcOrd="0" destOrd="0" presId="urn:microsoft.com/office/officeart/2005/8/layout/lProcess3"/>
    <dgm:cxn modelId="{9E49A88B-7CF6-483E-8A38-35097D14C3DD}" srcId="{91143DB1-E613-4159-B8A2-B77E64BB95E1}" destId="{B3654A0B-9E76-4E95-BDB6-781FCF330725}" srcOrd="4" destOrd="0" parTransId="{DD4560C8-E048-4BBB-8498-6FD17BAC79D7}" sibTransId="{8D4F89DB-7153-4F49-AA8C-C350971CE737}"/>
    <dgm:cxn modelId="{D850B448-0393-4428-8071-B92BC14A66CE}" type="presOf" srcId="{7BF20A86-564D-4A4E-9457-C42EF9886D1E}" destId="{617F2255-F867-4D46-B2A5-61FE5D54C0E2}" srcOrd="0" destOrd="0" presId="urn:microsoft.com/office/officeart/2005/8/layout/lProcess3"/>
    <dgm:cxn modelId="{43A2B56D-CF49-4490-90A6-35732DED942B}" srcId="{91143DB1-E613-4159-B8A2-B77E64BB95E1}" destId="{719E0119-AAA1-4E59-9E11-C2026D9DFC22}" srcOrd="2" destOrd="0" parTransId="{CAE33C1F-1600-4529-B327-609BC531A59D}" sibTransId="{89649763-2F72-4274-833F-B7DB23A597A9}"/>
    <dgm:cxn modelId="{465760AA-8624-48DE-AFD6-D7AB2DBAB260}" srcId="{2372D475-C124-460B-ABAB-7AA3A8ECD512}" destId="{2C04B457-7ABA-428D-A09E-A8DD784C7B01}" srcOrd="1" destOrd="0" parTransId="{26CBB5EC-EF07-4D9E-8ADB-720E96D478E6}" sibTransId="{0BD9FE18-FB6D-4EA3-A35A-5F0BCA810731}"/>
    <dgm:cxn modelId="{98426A06-356C-410F-A64A-F8E044D99785}" type="presOf" srcId="{CBF2A70E-CCA6-404B-AFC0-1B85991EEBA3}" destId="{B2ABAA63-EA58-4382-A269-E6ED18095D38}" srcOrd="0" destOrd="0" presId="urn:microsoft.com/office/officeart/2005/8/layout/lProcess3"/>
    <dgm:cxn modelId="{68E67CE3-E6FE-46C8-93DF-FF3F6E866039}" srcId="{2372D475-C124-460B-ABAB-7AA3A8ECD512}" destId="{CBF2A70E-CCA6-404B-AFC0-1B85991EEBA3}" srcOrd="0" destOrd="0" parTransId="{82C2C1F9-D370-467E-A072-F105D9000D48}" sibTransId="{480A326D-1566-49A5-B848-C0A80E9AD2AF}"/>
    <dgm:cxn modelId="{575753A6-C919-4105-9D31-18F77867D4E1}" type="presOf" srcId="{719E0119-AAA1-4E59-9E11-C2026D9DFC22}" destId="{B5F4AD71-F862-4782-868B-5E99C6905BC1}" srcOrd="0" destOrd="0" presId="urn:microsoft.com/office/officeart/2005/8/layout/lProcess3"/>
    <dgm:cxn modelId="{6BA2538C-A526-41CD-96C2-BDD8BFBD05AB}" type="presOf" srcId="{C1D5F7D0-AFE7-46F1-8098-141EA69E02FB}" destId="{C02118DD-A1BD-4D86-A0F6-43EC311B6020}" srcOrd="0" destOrd="0" presId="urn:microsoft.com/office/officeart/2005/8/layout/lProcess3"/>
    <dgm:cxn modelId="{1114AB3C-FACC-4FA4-B43E-9233D2D01777}" srcId="{91143DB1-E613-4159-B8A2-B77E64BB95E1}" destId="{FC4539B6-3936-4521-8617-D9F3050024B0}" srcOrd="3" destOrd="0" parTransId="{2CB91188-9115-489B-AC65-8E1FA77A206F}" sibTransId="{2AB3A11A-3F57-4733-B801-F5F408C50AC7}"/>
    <dgm:cxn modelId="{B7558B29-A5DE-4410-8E2E-B6E6D51E3FCA}" srcId="{7BF20A86-564D-4A4E-9457-C42EF9886D1E}" destId="{91143DB1-E613-4159-B8A2-B77E64BB95E1}" srcOrd="1" destOrd="0" parTransId="{90E43234-BD29-460A-84FB-C714AC0EB2B9}" sibTransId="{C00E6F89-F86C-4399-8538-9D235A184043}"/>
    <dgm:cxn modelId="{BAEE65F5-E9BE-4F9D-BB9B-3CAB440F99A3}" type="presOf" srcId="{91143DB1-E613-4159-B8A2-B77E64BB95E1}" destId="{B46273C9-4401-4146-8F93-AFBD21EAB252}" srcOrd="0" destOrd="0" presId="urn:microsoft.com/office/officeart/2005/8/layout/lProcess3"/>
    <dgm:cxn modelId="{3FC69A9B-FB46-4732-AEA4-D23768D2F045}" srcId="{91143DB1-E613-4159-B8A2-B77E64BB95E1}" destId="{C1D5F7D0-AFE7-46F1-8098-141EA69E02FB}" srcOrd="1" destOrd="0" parTransId="{04A65740-6AB2-4EC0-BE25-FC482E7AD1AF}" sibTransId="{1D6D839A-FBFE-431E-947C-8F66FDCC7FF8}"/>
    <dgm:cxn modelId="{0C8AED72-C289-48B1-900A-C9845E1FCE5D}" srcId="{91143DB1-E613-4159-B8A2-B77E64BB95E1}" destId="{3D1775BC-DF96-4A87-A790-18E78AC48F37}" srcOrd="0" destOrd="0" parTransId="{1D1E9823-7CED-4A3E-90FD-DF7CD7A9C38F}" sibTransId="{FAF24481-EB5A-45F4-A3BE-4D48306992AF}"/>
    <dgm:cxn modelId="{3463EB4A-3A79-45B7-9BE3-3A31D55B2454}" srcId="{7BF20A86-564D-4A4E-9457-C42EF9886D1E}" destId="{2372D475-C124-460B-ABAB-7AA3A8ECD512}" srcOrd="0" destOrd="0" parTransId="{FC12DCE2-00BE-4315-8DA2-C36A1CFB6EDE}" sibTransId="{B15E8772-8BF0-43DA-BEFF-04FEE517CF9F}"/>
    <dgm:cxn modelId="{A0131C35-651E-48BF-BBCB-4A1F2D897E97}" type="presOf" srcId="{2372D475-C124-460B-ABAB-7AA3A8ECD512}" destId="{B5AA81FD-D936-460F-BCC8-8511AE2D4919}" srcOrd="0" destOrd="0" presId="urn:microsoft.com/office/officeart/2005/8/layout/lProcess3"/>
    <dgm:cxn modelId="{006CA7EC-5BA9-402D-ABC3-B56C1DA4606D}" type="presOf" srcId="{3D1775BC-DF96-4A87-A790-18E78AC48F37}" destId="{73D6CF8A-D8F3-4B27-A870-648EADF7912F}" srcOrd="0" destOrd="0" presId="urn:microsoft.com/office/officeart/2005/8/layout/lProcess3"/>
    <dgm:cxn modelId="{08239A25-2128-4962-B1ED-111FD1F502BF}" type="presOf" srcId="{2C04B457-7ABA-428D-A09E-A8DD784C7B01}" destId="{7F92B094-EEDB-488E-8E1C-C129A37BA3D3}" srcOrd="0" destOrd="0" presId="urn:microsoft.com/office/officeart/2005/8/layout/lProcess3"/>
    <dgm:cxn modelId="{5D76D6C0-835E-49AC-8C01-89CEFB9EE228}" type="presOf" srcId="{FC4539B6-3936-4521-8617-D9F3050024B0}" destId="{E83221D1-BC4E-423D-8CA0-6D24CD3C52EA}" srcOrd="0" destOrd="0" presId="urn:microsoft.com/office/officeart/2005/8/layout/lProcess3"/>
    <dgm:cxn modelId="{1FD0DDCD-54BB-4235-A151-600645EEBF16}" type="presParOf" srcId="{617F2255-F867-4D46-B2A5-61FE5D54C0E2}" destId="{1674C264-D523-4255-9EB8-3A3C31CA5EFD}" srcOrd="0" destOrd="0" presId="urn:microsoft.com/office/officeart/2005/8/layout/lProcess3"/>
    <dgm:cxn modelId="{814B1338-BE37-4A0D-BF2F-9513433DCBAF}" type="presParOf" srcId="{1674C264-D523-4255-9EB8-3A3C31CA5EFD}" destId="{B5AA81FD-D936-460F-BCC8-8511AE2D4919}" srcOrd="0" destOrd="0" presId="urn:microsoft.com/office/officeart/2005/8/layout/lProcess3"/>
    <dgm:cxn modelId="{7E9385FA-2650-4986-AC07-33AA3F7EE793}" type="presParOf" srcId="{1674C264-D523-4255-9EB8-3A3C31CA5EFD}" destId="{2E9DBAAE-C605-449E-91A6-87AA987F4728}" srcOrd="1" destOrd="0" presId="urn:microsoft.com/office/officeart/2005/8/layout/lProcess3"/>
    <dgm:cxn modelId="{0A77468D-FED5-47A3-8F67-811AD91023FB}" type="presParOf" srcId="{1674C264-D523-4255-9EB8-3A3C31CA5EFD}" destId="{B2ABAA63-EA58-4382-A269-E6ED18095D38}" srcOrd="2" destOrd="0" presId="urn:microsoft.com/office/officeart/2005/8/layout/lProcess3"/>
    <dgm:cxn modelId="{A1B5FF5A-0CB3-4BCD-AFCE-05F988E2327C}" type="presParOf" srcId="{1674C264-D523-4255-9EB8-3A3C31CA5EFD}" destId="{1ED3F13F-942E-4A6A-963C-A4DCBCF9672F}" srcOrd="3" destOrd="0" presId="urn:microsoft.com/office/officeart/2005/8/layout/lProcess3"/>
    <dgm:cxn modelId="{0E78825A-E4CA-42A0-AFAF-504F25D16C23}" type="presParOf" srcId="{1674C264-D523-4255-9EB8-3A3C31CA5EFD}" destId="{7F92B094-EEDB-488E-8E1C-C129A37BA3D3}" srcOrd="4" destOrd="0" presId="urn:microsoft.com/office/officeart/2005/8/layout/lProcess3"/>
    <dgm:cxn modelId="{81EAC934-757C-46C5-99AC-CDDB88EDE1F8}" type="presParOf" srcId="{617F2255-F867-4D46-B2A5-61FE5D54C0E2}" destId="{21C4CFC6-33ED-44E8-8C86-5476476D382E}" srcOrd="1" destOrd="0" presId="urn:microsoft.com/office/officeart/2005/8/layout/lProcess3"/>
    <dgm:cxn modelId="{A4CD2C1F-5E53-4E6F-B581-AFCB6FF8A8B9}" type="presParOf" srcId="{617F2255-F867-4D46-B2A5-61FE5D54C0E2}" destId="{5AF5608B-E902-41C6-A2E8-A876764CE171}" srcOrd="2" destOrd="0" presId="urn:microsoft.com/office/officeart/2005/8/layout/lProcess3"/>
    <dgm:cxn modelId="{8E1073C5-817E-4ADC-B9B6-E74CF895F612}" type="presParOf" srcId="{5AF5608B-E902-41C6-A2E8-A876764CE171}" destId="{B46273C9-4401-4146-8F93-AFBD21EAB252}" srcOrd="0" destOrd="0" presId="urn:microsoft.com/office/officeart/2005/8/layout/lProcess3"/>
    <dgm:cxn modelId="{B263E769-20A4-4CB1-8ABD-79EAE6007D4A}" type="presParOf" srcId="{5AF5608B-E902-41C6-A2E8-A876764CE171}" destId="{CF9E5240-B3D0-4B81-9001-E10D716C9017}" srcOrd="1" destOrd="0" presId="urn:microsoft.com/office/officeart/2005/8/layout/lProcess3"/>
    <dgm:cxn modelId="{15D776BD-C1A6-44C7-AEF9-98E2541531F2}" type="presParOf" srcId="{5AF5608B-E902-41C6-A2E8-A876764CE171}" destId="{73D6CF8A-D8F3-4B27-A870-648EADF7912F}" srcOrd="2" destOrd="0" presId="urn:microsoft.com/office/officeart/2005/8/layout/lProcess3"/>
    <dgm:cxn modelId="{B1AFBE78-40DD-46F5-A0B2-74C4247FD8E5}" type="presParOf" srcId="{5AF5608B-E902-41C6-A2E8-A876764CE171}" destId="{16CE1632-8254-433A-9255-7187C9C2451A}" srcOrd="3" destOrd="0" presId="urn:microsoft.com/office/officeart/2005/8/layout/lProcess3"/>
    <dgm:cxn modelId="{23698C5F-47E2-4485-8A88-6B73FD295B8C}" type="presParOf" srcId="{5AF5608B-E902-41C6-A2E8-A876764CE171}" destId="{C02118DD-A1BD-4D86-A0F6-43EC311B6020}" srcOrd="4" destOrd="0" presId="urn:microsoft.com/office/officeart/2005/8/layout/lProcess3"/>
    <dgm:cxn modelId="{EA55973E-4050-4276-BF3F-17ECDBBCC7E4}" type="presParOf" srcId="{5AF5608B-E902-41C6-A2E8-A876764CE171}" destId="{F0C83D2B-21D3-4293-8CB3-4FA28FE1A743}" srcOrd="5" destOrd="0" presId="urn:microsoft.com/office/officeart/2005/8/layout/lProcess3"/>
    <dgm:cxn modelId="{FC8068CF-FE71-49B5-BA0A-76236460F366}" type="presParOf" srcId="{5AF5608B-E902-41C6-A2E8-A876764CE171}" destId="{B5F4AD71-F862-4782-868B-5E99C6905BC1}" srcOrd="6" destOrd="0" presId="urn:microsoft.com/office/officeart/2005/8/layout/lProcess3"/>
    <dgm:cxn modelId="{53EF27AD-9D64-4B1C-842D-415DA88427B7}" type="presParOf" srcId="{5AF5608B-E902-41C6-A2E8-A876764CE171}" destId="{8C51B4CF-2BF8-441B-825E-25AB1E229C8F}" srcOrd="7" destOrd="0" presId="urn:microsoft.com/office/officeart/2005/8/layout/lProcess3"/>
    <dgm:cxn modelId="{826222CB-7D4E-43A7-9D20-DA194BE7487B}" type="presParOf" srcId="{5AF5608B-E902-41C6-A2E8-A876764CE171}" destId="{E83221D1-BC4E-423D-8CA0-6D24CD3C52EA}" srcOrd="8" destOrd="0" presId="urn:microsoft.com/office/officeart/2005/8/layout/lProcess3"/>
    <dgm:cxn modelId="{6149EC98-08BA-4551-A71D-4EA1045FD7E1}" type="presParOf" srcId="{5AF5608B-E902-41C6-A2E8-A876764CE171}" destId="{6F7A5EBB-2793-4524-BD00-E233AAF640FB}" srcOrd="9" destOrd="0" presId="urn:microsoft.com/office/officeart/2005/8/layout/lProcess3"/>
    <dgm:cxn modelId="{919971F8-0C03-4B15-A8AC-69F144DED5FA}" type="presParOf" srcId="{5AF5608B-E902-41C6-A2E8-A876764CE171}" destId="{AB143CAE-E17A-4757-B4A1-FCBD43DC067C}" srcOrd="1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F24466-AE2B-404A-969E-83FC55547DF9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8B4548A-8C6A-4749-91DC-41601685238C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вибух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3864C9-8CDF-4A58-AC05-8A2EBEDAD370}" cxnId="{BA75531D-682E-49CA-A66A-9B0D7774F8F6}" type="parTrans">
      <dgm:prSet/>
      <dgm:spPr/>
      <dgm:t>
        <a:bodyPr/>
        <a:lstStyle/>
        <a:p>
          <a:endParaRPr lang="ru-RU"/>
        </a:p>
      </dgm:t>
    </dgm:pt>
    <dgm:pt modelId="{380D8D2D-EAEB-4792-9C83-8EECCAC5D305}" cxnId="{BA75531D-682E-49CA-A66A-9B0D7774F8F6}" type="sibTrans">
      <dgm:prSet/>
      <dgm:spPr/>
      <dgm:t>
        <a:bodyPr/>
        <a:lstStyle/>
        <a:p>
          <a:endParaRPr lang="ru-RU"/>
        </a:p>
      </dgm:t>
    </dgm:pt>
    <dgm:pt modelId="{32D502A1-1712-4804-BB3C-D8A0B958DE62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спалах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99AA03-BC93-4F50-A39D-FEEC7DEB45FD}" cxnId="{D55A767D-13BD-4F44-9758-37F277C80BF9}" type="parTrans">
      <dgm:prSet/>
      <dgm:spPr/>
      <dgm:t>
        <a:bodyPr/>
        <a:lstStyle/>
        <a:p>
          <a:endParaRPr lang="ru-RU"/>
        </a:p>
      </dgm:t>
    </dgm:pt>
    <dgm:pt modelId="{9F94B0DD-2286-42F6-9381-EE468721BEED}" cxnId="{D55A767D-13BD-4F44-9758-37F277C80BF9}" type="sibTrans">
      <dgm:prSet/>
      <dgm:spPr/>
      <dgm:t>
        <a:bodyPr/>
        <a:lstStyle/>
        <a:p>
          <a:endParaRPr lang="ru-RU"/>
        </a:p>
      </dgm:t>
    </dgm:pt>
    <dgm:pt modelId="{DCC80242-7785-4103-A780-952DA8B682C4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займання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70EFA4-308C-4979-8CBC-B27470525C82}" cxnId="{557B5C0C-11BB-4E1F-8C9F-7D46E28016FE}" type="parTrans">
      <dgm:prSet/>
      <dgm:spPr/>
      <dgm:t>
        <a:bodyPr/>
        <a:lstStyle/>
        <a:p>
          <a:endParaRPr lang="ru-RU"/>
        </a:p>
      </dgm:t>
    </dgm:pt>
    <dgm:pt modelId="{F56DFBAD-9599-4B01-8325-C06B3DBBE81C}" cxnId="{557B5C0C-11BB-4E1F-8C9F-7D46E28016FE}" type="sibTrans">
      <dgm:prSet/>
      <dgm:spPr/>
      <dgm:t>
        <a:bodyPr/>
        <a:lstStyle/>
        <a:p>
          <a:endParaRPr lang="ru-RU"/>
        </a:p>
      </dgm:t>
    </dgm:pt>
    <dgm:pt modelId="{F9799173-200C-4532-B362-19A5DA10C2F2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тління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F24860-EF1C-46C3-BC6D-87E7C0028D48}" cxnId="{5F5C053F-2E71-4B66-85BC-0FE1B8EE40FE}" type="parTrans">
      <dgm:prSet/>
      <dgm:spPr/>
      <dgm:t>
        <a:bodyPr/>
        <a:lstStyle/>
        <a:p>
          <a:endParaRPr lang="ru-RU"/>
        </a:p>
      </dgm:t>
    </dgm:pt>
    <dgm:pt modelId="{C7667812-2618-4200-AAE2-B0BA01289779}" cxnId="{5F5C053F-2E71-4B66-85BC-0FE1B8EE40FE}" type="sibTrans">
      <dgm:prSet/>
      <dgm:spPr/>
      <dgm:t>
        <a:bodyPr/>
        <a:lstStyle/>
        <a:p>
          <a:endParaRPr lang="ru-RU"/>
        </a:p>
      </dgm:t>
    </dgm:pt>
    <dgm:pt modelId="{2B24E8F8-E9AD-47C2-854F-DE3672657363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самозаймання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FB90A2-B721-404D-9ACC-E06AAE0BE4C4}" cxnId="{E81B508A-C10A-422A-8119-259D164DA1CF}" type="parTrans">
      <dgm:prSet/>
      <dgm:spPr/>
      <dgm:t>
        <a:bodyPr/>
        <a:lstStyle/>
        <a:p>
          <a:endParaRPr lang="ru-RU"/>
        </a:p>
      </dgm:t>
    </dgm:pt>
    <dgm:pt modelId="{A324BB8B-832F-4CF6-AA53-90F2B18E47DD}" cxnId="{E81B508A-C10A-422A-8119-259D164DA1CF}" type="sibTrans">
      <dgm:prSet/>
      <dgm:spPr/>
      <dgm:t>
        <a:bodyPr/>
        <a:lstStyle/>
        <a:p>
          <a:endParaRPr lang="ru-RU"/>
        </a:p>
      </dgm:t>
    </dgm:pt>
    <dgm:pt modelId="{E2AEF0B6-DC83-453E-A93A-061DBC92705D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власне горіння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D58971-2BC5-4046-ACE7-F8F9936D3F1D}" cxnId="{15BEDCC4-6807-4312-B3BC-6999B2F8CC1B}" type="parTrans">
      <dgm:prSet/>
      <dgm:spPr/>
      <dgm:t>
        <a:bodyPr/>
        <a:lstStyle/>
        <a:p>
          <a:endParaRPr lang="ru-RU"/>
        </a:p>
      </dgm:t>
    </dgm:pt>
    <dgm:pt modelId="{04C455E4-245E-4437-8E05-853DBFB60E82}" cxnId="{15BEDCC4-6807-4312-B3BC-6999B2F8CC1B}" type="sibTrans">
      <dgm:prSet/>
      <dgm:spPr/>
      <dgm:t>
        <a:bodyPr/>
        <a:lstStyle/>
        <a:p>
          <a:endParaRPr lang="ru-RU"/>
        </a:p>
      </dgm:t>
    </dgm:pt>
    <dgm:pt modelId="{29508A0E-3DC0-4DF0-8F3B-E470E4E484FE}" type="pres">
      <dgm:prSet presAssocID="{D2F24466-AE2B-404A-969E-83FC55547DF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180DBA-93B9-49C6-A565-B154CB3CEE4A}" type="pres">
      <dgm:prSet presAssocID="{48B4548A-8C6A-4749-91DC-41601685238C}" presName="node" presStyleLbl="node1" presStyleIdx="0" presStyleCnt="6" custScaleX="123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BC3A49-11CA-4B08-ADCD-8E19AD469A95}" type="pres">
      <dgm:prSet presAssocID="{48B4548A-8C6A-4749-91DC-41601685238C}" presName="spNode" presStyleCnt="0"/>
      <dgm:spPr/>
    </dgm:pt>
    <dgm:pt modelId="{CBD08D98-E0EE-4E41-9665-7062D9784ED6}" type="pres">
      <dgm:prSet presAssocID="{380D8D2D-EAEB-4792-9C83-8EECCAC5D305}" presName="sibTrans" presStyleLbl="sibTrans1D1" presStyleIdx="0" presStyleCnt="6"/>
      <dgm:spPr/>
      <dgm:t>
        <a:bodyPr/>
        <a:lstStyle/>
        <a:p>
          <a:endParaRPr lang="ru-RU"/>
        </a:p>
      </dgm:t>
    </dgm:pt>
    <dgm:pt modelId="{030ED55B-0794-498B-92FF-7295BFAA49DC}" type="pres">
      <dgm:prSet presAssocID="{32D502A1-1712-4804-BB3C-D8A0B958DE62}" presName="node" presStyleLbl="node1" presStyleIdx="1" presStyleCnt="6" custScaleX="127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AD2E3-6B67-42EB-9795-617D031923A9}" type="pres">
      <dgm:prSet presAssocID="{32D502A1-1712-4804-BB3C-D8A0B958DE62}" presName="spNode" presStyleCnt="0"/>
      <dgm:spPr/>
    </dgm:pt>
    <dgm:pt modelId="{AC03C947-0055-4900-BFBB-B69E837EEC7C}" type="pres">
      <dgm:prSet presAssocID="{9F94B0DD-2286-42F6-9381-EE468721BEED}" presName="sibTrans" presStyleLbl="sibTrans1D1" presStyleIdx="1" presStyleCnt="6"/>
      <dgm:spPr/>
      <dgm:t>
        <a:bodyPr/>
        <a:lstStyle/>
        <a:p>
          <a:endParaRPr lang="ru-RU"/>
        </a:p>
      </dgm:t>
    </dgm:pt>
    <dgm:pt modelId="{BFB706FC-A240-45F3-B5E0-795B62F302F1}" type="pres">
      <dgm:prSet presAssocID="{DCC80242-7785-4103-A780-952DA8B682C4}" presName="node" presStyleLbl="node1" presStyleIdx="2" presStyleCnt="6" custScaleX="123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04E68-58AA-4D93-B939-9539CFD01826}" type="pres">
      <dgm:prSet presAssocID="{DCC80242-7785-4103-A780-952DA8B682C4}" presName="spNode" presStyleCnt="0"/>
      <dgm:spPr/>
    </dgm:pt>
    <dgm:pt modelId="{B79C8FD6-BD89-4DC1-9DDF-221F101392BE}" type="pres">
      <dgm:prSet presAssocID="{F56DFBAD-9599-4B01-8325-C06B3DBBE81C}" presName="sibTrans" presStyleLbl="sibTrans1D1" presStyleIdx="2" presStyleCnt="6"/>
      <dgm:spPr/>
      <dgm:t>
        <a:bodyPr/>
        <a:lstStyle/>
        <a:p>
          <a:endParaRPr lang="ru-RU"/>
        </a:p>
      </dgm:t>
    </dgm:pt>
    <dgm:pt modelId="{F6518ADB-A3D4-4D3E-A738-5A2350493D1F}" type="pres">
      <dgm:prSet presAssocID="{F9799173-200C-4532-B362-19A5DA10C2F2}" presName="node" presStyleLbl="node1" presStyleIdx="3" presStyleCnt="6" custScaleX="124427" custRadScaleRad="100173" custRadScaleInc="-5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A787C-F4C2-439C-9AB5-DFC6BE0CAAEE}" type="pres">
      <dgm:prSet presAssocID="{F9799173-200C-4532-B362-19A5DA10C2F2}" presName="spNode" presStyleCnt="0"/>
      <dgm:spPr/>
    </dgm:pt>
    <dgm:pt modelId="{9947B031-5128-477D-B4F7-D463420BB846}" type="pres">
      <dgm:prSet presAssocID="{C7667812-2618-4200-AAE2-B0BA01289779}" presName="sibTrans" presStyleLbl="sibTrans1D1" presStyleIdx="3" presStyleCnt="6"/>
      <dgm:spPr/>
      <dgm:t>
        <a:bodyPr/>
        <a:lstStyle/>
        <a:p>
          <a:endParaRPr lang="ru-RU"/>
        </a:p>
      </dgm:t>
    </dgm:pt>
    <dgm:pt modelId="{7B286B44-B2F4-4948-8776-3B40B1B762DE}" type="pres">
      <dgm:prSet presAssocID="{2B24E8F8-E9AD-47C2-854F-DE3672657363}" presName="node" presStyleLbl="node1" presStyleIdx="4" presStyleCnt="6" custScaleX="125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D9D1B-700E-4DBB-A55E-49463C16108E}" type="pres">
      <dgm:prSet presAssocID="{2B24E8F8-E9AD-47C2-854F-DE3672657363}" presName="spNode" presStyleCnt="0"/>
      <dgm:spPr/>
    </dgm:pt>
    <dgm:pt modelId="{DCE90B16-9925-43B0-ADF5-A8B45F17AEA5}" type="pres">
      <dgm:prSet presAssocID="{A324BB8B-832F-4CF6-AA53-90F2B18E47DD}" presName="sibTrans" presStyleLbl="sibTrans1D1" presStyleIdx="4" presStyleCnt="6"/>
      <dgm:spPr/>
      <dgm:t>
        <a:bodyPr/>
        <a:lstStyle/>
        <a:p>
          <a:endParaRPr lang="ru-RU"/>
        </a:p>
      </dgm:t>
    </dgm:pt>
    <dgm:pt modelId="{D97952AC-F6AA-4862-A33C-98ED799CA163}" type="pres">
      <dgm:prSet presAssocID="{E2AEF0B6-DC83-453E-A93A-061DBC92705D}" presName="node" presStyleLbl="node1" presStyleIdx="5" presStyleCnt="6" custScaleX="126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5050A-2703-4C63-B3AA-91F2A28133C9}" type="pres">
      <dgm:prSet presAssocID="{E2AEF0B6-DC83-453E-A93A-061DBC92705D}" presName="spNode" presStyleCnt="0"/>
      <dgm:spPr/>
    </dgm:pt>
    <dgm:pt modelId="{C900C9BF-30C3-4BCA-ADA4-B1747E1CD53E}" type="pres">
      <dgm:prSet presAssocID="{04C455E4-245E-4437-8E05-853DBFB60E82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ABE8CA81-EFAF-47DB-A378-336560D86A38}" type="presOf" srcId="{04C455E4-245E-4437-8E05-853DBFB60E82}" destId="{C900C9BF-30C3-4BCA-ADA4-B1747E1CD53E}" srcOrd="0" destOrd="0" presId="urn:microsoft.com/office/officeart/2005/8/layout/cycle6"/>
    <dgm:cxn modelId="{26F31E5A-A74E-4DD8-B25C-F211B71B2684}" type="presOf" srcId="{F9799173-200C-4532-B362-19A5DA10C2F2}" destId="{F6518ADB-A3D4-4D3E-A738-5A2350493D1F}" srcOrd="0" destOrd="0" presId="urn:microsoft.com/office/officeart/2005/8/layout/cycle6"/>
    <dgm:cxn modelId="{15BEDCC4-6807-4312-B3BC-6999B2F8CC1B}" srcId="{D2F24466-AE2B-404A-969E-83FC55547DF9}" destId="{E2AEF0B6-DC83-453E-A93A-061DBC92705D}" srcOrd="5" destOrd="0" parTransId="{B3D58971-2BC5-4046-ACE7-F8F9936D3F1D}" sibTransId="{04C455E4-245E-4437-8E05-853DBFB60E82}"/>
    <dgm:cxn modelId="{838A60F3-9018-465D-A9AC-485228702F7E}" type="presOf" srcId="{32D502A1-1712-4804-BB3C-D8A0B958DE62}" destId="{030ED55B-0794-498B-92FF-7295BFAA49DC}" srcOrd="0" destOrd="0" presId="urn:microsoft.com/office/officeart/2005/8/layout/cycle6"/>
    <dgm:cxn modelId="{15459ED0-3549-4986-BBBF-2E753749A54F}" type="presOf" srcId="{D2F24466-AE2B-404A-969E-83FC55547DF9}" destId="{29508A0E-3DC0-4DF0-8F3B-E470E4E484FE}" srcOrd="0" destOrd="0" presId="urn:microsoft.com/office/officeart/2005/8/layout/cycle6"/>
    <dgm:cxn modelId="{B4227512-57A3-48CC-A165-8BB264C2AA9D}" type="presOf" srcId="{F56DFBAD-9599-4B01-8325-C06B3DBBE81C}" destId="{B79C8FD6-BD89-4DC1-9DDF-221F101392BE}" srcOrd="0" destOrd="0" presId="urn:microsoft.com/office/officeart/2005/8/layout/cycle6"/>
    <dgm:cxn modelId="{5F5C053F-2E71-4B66-85BC-0FE1B8EE40FE}" srcId="{D2F24466-AE2B-404A-969E-83FC55547DF9}" destId="{F9799173-200C-4532-B362-19A5DA10C2F2}" srcOrd="3" destOrd="0" parTransId="{24F24860-EF1C-46C3-BC6D-87E7C0028D48}" sibTransId="{C7667812-2618-4200-AAE2-B0BA01289779}"/>
    <dgm:cxn modelId="{E81B508A-C10A-422A-8119-259D164DA1CF}" srcId="{D2F24466-AE2B-404A-969E-83FC55547DF9}" destId="{2B24E8F8-E9AD-47C2-854F-DE3672657363}" srcOrd="4" destOrd="0" parTransId="{45FB90A2-B721-404D-9ACC-E06AAE0BE4C4}" sibTransId="{A324BB8B-832F-4CF6-AA53-90F2B18E47DD}"/>
    <dgm:cxn modelId="{D0EC356A-837A-4762-B16F-62BCA9726F78}" type="presOf" srcId="{9F94B0DD-2286-42F6-9381-EE468721BEED}" destId="{AC03C947-0055-4900-BFBB-B69E837EEC7C}" srcOrd="0" destOrd="0" presId="urn:microsoft.com/office/officeart/2005/8/layout/cycle6"/>
    <dgm:cxn modelId="{9815F9D4-2236-4BC6-B825-EB67B10FB565}" type="presOf" srcId="{380D8D2D-EAEB-4792-9C83-8EECCAC5D305}" destId="{CBD08D98-E0EE-4E41-9665-7062D9784ED6}" srcOrd="0" destOrd="0" presId="urn:microsoft.com/office/officeart/2005/8/layout/cycle6"/>
    <dgm:cxn modelId="{D55A767D-13BD-4F44-9758-37F277C80BF9}" srcId="{D2F24466-AE2B-404A-969E-83FC55547DF9}" destId="{32D502A1-1712-4804-BB3C-D8A0B958DE62}" srcOrd="1" destOrd="0" parTransId="{C999AA03-BC93-4F50-A39D-FEEC7DEB45FD}" sibTransId="{9F94B0DD-2286-42F6-9381-EE468721BEED}"/>
    <dgm:cxn modelId="{5E877A78-B266-4E86-8453-FE46634DBC1C}" type="presOf" srcId="{2B24E8F8-E9AD-47C2-854F-DE3672657363}" destId="{7B286B44-B2F4-4948-8776-3B40B1B762DE}" srcOrd="0" destOrd="0" presId="urn:microsoft.com/office/officeart/2005/8/layout/cycle6"/>
    <dgm:cxn modelId="{772CCCA9-2105-4F74-82A3-CFD8FE1C3A5B}" type="presOf" srcId="{C7667812-2618-4200-AAE2-B0BA01289779}" destId="{9947B031-5128-477D-B4F7-D463420BB846}" srcOrd="0" destOrd="0" presId="urn:microsoft.com/office/officeart/2005/8/layout/cycle6"/>
    <dgm:cxn modelId="{65444BAA-AD09-486A-8299-213F776DA248}" type="presOf" srcId="{A324BB8B-832F-4CF6-AA53-90F2B18E47DD}" destId="{DCE90B16-9925-43B0-ADF5-A8B45F17AEA5}" srcOrd="0" destOrd="0" presId="urn:microsoft.com/office/officeart/2005/8/layout/cycle6"/>
    <dgm:cxn modelId="{537F3DC1-9B29-4FFF-A1A3-C8BC1BDD3070}" type="presOf" srcId="{DCC80242-7785-4103-A780-952DA8B682C4}" destId="{BFB706FC-A240-45F3-B5E0-795B62F302F1}" srcOrd="0" destOrd="0" presId="urn:microsoft.com/office/officeart/2005/8/layout/cycle6"/>
    <dgm:cxn modelId="{90188143-B76A-493F-AF05-93B3C82F579C}" type="presOf" srcId="{E2AEF0B6-DC83-453E-A93A-061DBC92705D}" destId="{D97952AC-F6AA-4862-A33C-98ED799CA163}" srcOrd="0" destOrd="0" presId="urn:microsoft.com/office/officeart/2005/8/layout/cycle6"/>
    <dgm:cxn modelId="{BA75531D-682E-49CA-A66A-9B0D7774F8F6}" srcId="{D2F24466-AE2B-404A-969E-83FC55547DF9}" destId="{48B4548A-8C6A-4749-91DC-41601685238C}" srcOrd="0" destOrd="0" parTransId="{893864C9-8CDF-4A58-AC05-8A2EBEDAD370}" sibTransId="{380D8D2D-EAEB-4792-9C83-8EECCAC5D305}"/>
    <dgm:cxn modelId="{557B5C0C-11BB-4E1F-8C9F-7D46E28016FE}" srcId="{D2F24466-AE2B-404A-969E-83FC55547DF9}" destId="{DCC80242-7785-4103-A780-952DA8B682C4}" srcOrd="2" destOrd="0" parTransId="{6B70EFA4-308C-4979-8CBC-B27470525C82}" sibTransId="{F56DFBAD-9599-4B01-8325-C06B3DBBE81C}"/>
    <dgm:cxn modelId="{556D1DF0-BAAB-4AB6-A656-94C5C347F6CC}" type="presOf" srcId="{48B4548A-8C6A-4749-91DC-41601685238C}" destId="{25180DBA-93B9-49C6-A565-B154CB3CEE4A}" srcOrd="0" destOrd="0" presId="urn:microsoft.com/office/officeart/2005/8/layout/cycle6"/>
    <dgm:cxn modelId="{BD52EB7C-6401-4153-996A-CD8733D6FF11}" type="presParOf" srcId="{29508A0E-3DC0-4DF0-8F3B-E470E4E484FE}" destId="{25180DBA-93B9-49C6-A565-B154CB3CEE4A}" srcOrd="0" destOrd="0" presId="urn:microsoft.com/office/officeart/2005/8/layout/cycle6"/>
    <dgm:cxn modelId="{740E51AD-40F9-49B4-839D-6DEC37621B23}" type="presParOf" srcId="{29508A0E-3DC0-4DF0-8F3B-E470E4E484FE}" destId="{E0BC3A49-11CA-4B08-ADCD-8E19AD469A95}" srcOrd="1" destOrd="0" presId="urn:microsoft.com/office/officeart/2005/8/layout/cycle6"/>
    <dgm:cxn modelId="{A9DB4A53-00BE-4CFD-BE9A-5726BA41BF46}" type="presParOf" srcId="{29508A0E-3DC0-4DF0-8F3B-E470E4E484FE}" destId="{CBD08D98-E0EE-4E41-9665-7062D9784ED6}" srcOrd="2" destOrd="0" presId="urn:microsoft.com/office/officeart/2005/8/layout/cycle6"/>
    <dgm:cxn modelId="{A737CD5A-EB04-489E-8B32-46B4BFB72FCB}" type="presParOf" srcId="{29508A0E-3DC0-4DF0-8F3B-E470E4E484FE}" destId="{030ED55B-0794-498B-92FF-7295BFAA49DC}" srcOrd="3" destOrd="0" presId="urn:microsoft.com/office/officeart/2005/8/layout/cycle6"/>
    <dgm:cxn modelId="{1FCCDCB2-E3BE-48C6-9562-E4237A567CC0}" type="presParOf" srcId="{29508A0E-3DC0-4DF0-8F3B-E470E4E484FE}" destId="{DD1AD2E3-6B67-42EB-9795-617D031923A9}" srcOrd="4" destOrd="0" presId="urn:microsoft.com/office/officeart/2005/8/layout/cycle6"/>
    <dgm:cxn modelId="{D2040BE2-4459-4317-B26F-0CA2FF825576}" type="presParOf" srcId="{29508A0E-3DC0-4DF0-8F3B-E470E4E484FE}" destId="{AC03C947-0055-4900-BFBB-B69E837EEC7C}" srcOrd="5" destOrd="0" presId="urn:microsoft.com/office/officeart/2005/8/layout/cycle6"/>
    <dgm:cxn modelId="{B3D6B17A-2C91-4F5F-BB84-99B85753FA57}" type="presParOf" srcId="{29508A0E-3DC0-4DF0-8F3B-E470E4E484FE}" destId="{BFB706FC-A240-45F3-B5E0-795B62F302F1}" srcOrd="6" destOrd="0" presId="urn:microsoft.com/office/officeart/2005/8/layout/cycle6"/>
    <dgm:cxn modelId="{E0B4F451-AF41-4469-A79B-042447BA6544}" type="presParOf" srcId="{29508A0E-3DC0-4DF0-8F3B-E470E4E484FE}" destId="{1ED04E68-58AA-4D93-B939-9539CFD01826}" srcOrd="7" destOrd="0" presId="urn:microsoft.com/office/officeart/2005/8/layout/cycle6"/>
    <dgm:cxn modelId="{DB11A7DB-4E49-4101-876F-377D45472318}" type="presParOf" srcId="{29508A0E-3DC0-4DF0-8F3B-E470E4E484FE}" destId="{B79C8FD6-BD89-4DC1-9DDF-221F101392BE}" srcOrd="8" destOrd="0" presId="urn:microsoft.com/office/officeart/2005/8/layout/cycle6"/>
    <dgm:cxn modelId="{C3D4ED68-16B4-40D3-A5A3-BBE437330CAB}" type="presParOf" srcId="{29508A0E-3DC0-4DF0-8F3B-E470E4E484FE}" destId="{F6518ADB-A3D4-4D3E-A738-5A2350493D1F}" srcOrd="9" destOrd="0" presId="urn:microsoft.com/office/officeart/2005/8/layout/cycle6"/>
    <dgm:cxn modelId="{C111259C-28F8-4ACD-A5EF-BF9716AC11C2}" type="presParOf" srcId="{29508A0E-3DC0-4DF0-8F3B-E470E4E484FE}" destId="{39BA787C-F4C2-439C-9AB5-DFC6BE0CAAEE}" srcOrd="10" destOrd="0" presId="urn:microsoft.com/office/officeart/2005/8/layout/cycle6"/>
    <dgm:cxn modelId="{7BA82D1D-680B-4C5A-A374-D4C4916466F3}" type="presParOf" srcId="{29508A0E-3DC0-4DF0-8F3B-E470E4E484FE}" destId="{9947B031-5128-477D-B4F7-D463420BB846}" srcOrd="11" destOrd="0" presId="urn:microsoft.com/office/officeart/2005/8/layout/cycle6"/>
    <dgm:cxn modelId="{628420C4-39EC-4106-A0B6-153622E22B19}" type="presParOf" srcId="{29508A0E-3DC0-4DF0-8F3B-E470E4E484FE}" destId="{7B286B44-B2F4-4948-8776-3B40B1B762DE}" srcOrd="12" destOrd="0" presId="urn:microsoft.com/office/officeart/2005/8/layout/cycle6"/>
    <dgm:cxn modelId="{A287518F-3F30-4FE2-9A59-4657702A3DF2}" type="presParOf" srcId="{29508A0E-3DC0-4DF0-8F3B-E470E4E484FE}" destId="{0BED9D1B-700E-4DBB-A55E-49463C16108E}" srcOrd="13" destOrd="0" presId="urn:microsoft.com/office/officeart/2005/8/layout/cycle6"/>
    <dgm:cxn modelId="{9ACD79D8-DDBF-41DF-85AB-190CF4A45F40}" type="presParOf" srcId="{29508A0E-3DC0-4DF0-8F3B-E470E4E484FE}" destId="{DCE90B16-9925-43B0-ADF5-A8B45F17AEA5}" srcOrd="14" destOrd="0" presId="urn:microsoft.com/office/officeart/2005/8/layout/cycle6"/>
    <dgm:cxn modelId="{8F11D5AD-B17F-4BBE-B90E-79BEDE77B5DA}" type="presParOf" srcId="{29508A0E-3DC0-4DF0-8F3B-E470E4E484FE}" destId="{D97952AC-F6AA-4862-A33C-98ED799CA163}" srcOrd="15" destOrd="0" presId="urn:microsoft.com/office/officeart/2005/8/layout/cycle6"/>
    <dgm:cxn modelId="{49EF3366-8A1B-4B7A-BED8-7B4D71169803}" type="presParOf" srcId="{29508A0E-3DC0-4DF0-8F3B-E470E4E484FE}" destId="{AD85050A-2703-4C63-B3AA-91F2A28133C9}" srcOrd="16" destOrd="0" presId="urn:microsoft.com/office/officeart/2005/8/layout/cycle6"/>
    <dgm:cxn modelId="{4F56A23B-555F-45A2-B8F2-BBACD952FBDC}" type="presParOf" srcId="{29508A0E-3DC0-4DF0-8F3B-E470E4E484FE}" destId="{C900C9BF-30C3-4BCA-ADA4-B1747E1CD53E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BA3127-C536-4352-A095-8AB98B68A9F9}" type="doc">
      <dgm:prSet loTypeId="urn:microsoft.com/office/officeart/2005/8/layout/bProcess3" loCatId="process" qsTypeId="urn:microsoft.com/office/officeart/2005/8/quickstyle/simple1" qsCatId="simple" csTypeId="urn:microsoft.com/office/officeart/2005/8/colors/colorful5" csCatId="colorful" phldr="1"/>
      <dgm:spPr/>
    </dgm:pt>
    <dgm:pt modelId="{2C4AB0DD-C1D6-4B11-9FB0-AE0CE3EA345D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Вибухонебезпечним середовищем є: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376B56-BC06-4700-B1C1-281D388BEC23}" cxnId="{226675EC-A0C5-42CB-98D3-A8476ED970BB}" type="parTrans">
      <dgm:prSet/>
      <dgm:spPr/>
      <dgm:t>
        <a:bodyPr/>
        <a:lstStyle/>
        <a:p>
          <a:endParaRPr lang="ru-RU"/>
        </a:p>
      </dgm:t>
    </dgm:pt>
    <dgm:pt modelId="{7F786921-FDA3-4351-B519-5DD95831A052}" cxnId="{226675EC-A0C5-42CB-98D3-A8476ED970BB}" type="sibTrans">
      <dgm:prSet/>
      <dgm:spPr/>
      <dgm:t>
        <a:bodyPr/>
        <a:lstStyle/>
        <a:p>
          <a:endParaRPr lang="ru-RU"/>
        </a:p>
      </dgm:t>
    </dgm:pt>
    <dgm:pt modelId="{D2BD1EF4-A178-4837-B5E7-6B6218930011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суміші речовин (газів, парів, пилу)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96E1BF-375E-493E-A2EE-90F51F79BDB7}" cxnId="{88016EB7-4AFD-40FC-8F4C-7F480D3C6C80}" type="parTrans">
      <dgm:prSet/>
      <dgm:spPr/>
      <dgm:t>
        <a:bodyPr/>
        <a:lstStyle/>
        <a:p>
          <a:endParaRPr lang="ru-RU"/>
        </a:p>
      </dgm:t>
    </dgm:pt>
    <dgm:pt modelId="{48E85070-0169-4F2A-997F-7CEC52F4FAE8}" cxnId="{88016EB7-4AFD-40FC-8F4C-7F480D3C6C80}" type="sibTrans">
      <dgm:prSet/>
      <dgm:spPr/>
      <dgm:t>
        <a:bodyPr/>
        <a:lstStyle/>
        <a:p>
          <a:endParaRPr lang="ru-RU"/>
        </a:p>
      </dgm:t>
    </dgm:pt>
    <dgm:pt modelId="{80CC31CD-8072-4853-B8B4-46439B780E4E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повітрям та іншими окислювачами (киснем, озоном, хлором, окисами азоту і т. ін.),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EC36D6-EA61-4666-BA47-6C91D1FCAA58}" cxnId="{4579B78D-F2B5-48A6-9802-FF026E8B6BCF}" type="parTrans">
      <dgm:prSet/>
      <dgm:spPr/>
      <dgm:t>
        <a:bodyPr/>
        <a:lstStyle/>
        <a:p>
          <a:endParaRPr lang="ru-RU"/>
        </a:p>
      </dgm:t>
    </dgm:pt>
    <dgm:pt modelId="{81CF07E4-311B-4C9A-9345-A5B94BAE3962}" cxnId="{4579B78D-F2B5-48A6-9802-FF026E8B6BCF}" type="sibTrans">
      <dgm:prSet/>
      <dgm:spPr/>
      <dgm:t>
        <a:bodyPr/>
        <a:lstStyle/>
        <a:p>
          <a:endParaRPr lang="ru-RU"/>
        </a:p>
      </dgm:t>
    </dgm:pt>
    <dgm:pt modelId="{A54EBEA4-AD3D-41FD-952E-9DED9CBFD84B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які здатні до вибухового перетворення,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D4F3E9-DCD0-433C-9D9C-10625FF8C12A}" cxnId="{C78BC03B-79BF-4203-B94F-6D1FF98A820B}" type="parTrans">
      <dgm:prSet/>
      <dgm:spPr/>
      <dgm:t>
        <a:bodyPr/>
        <a:lstStyle/>
        <a:p>
          <a:endParaRPr lang="ru-RU"/>
        </a:p>
      </dgm:t>
    </dgm:pt>
    <dgm:pt modelId="{522639B2-8FF6-4AB3-85B7-F96CBAFD5483}" cxnId="{C78BC03B-79BF-4203-B94F-6D1FF98A820B}" type="sibTrans">
      <dgm:prSet/>
      <dgm:spPr/>
      <dgm:t>
        <a:bodyPr/>
        <a:lstStyle/>
        <a:p>
          <a:endParaRPr lang="ru-RU"/>
        </a:p>
      </dgm:t>
    </dgm:pt>
    <dgm:pt modelId="{A17257A8-EA52-4B19-BCA4-1B2DE16641CD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 також індивідуальні речовини, схильні до вибухового розпаду (ацетилен, озон, аміачна селітра та ін.).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7CDAFA-7CF6-4239-BD2E-7F9BF45BC8ED}" cxnId="{9A34F6F8-6B5E-4D82-A3BB-221CB10FD769}" type="parTrans">
      <dgm:prSet/>
      <dgm:spPr/>
      <dgm:t>
        <a:bodyPr/>
        <a:lstStyle/>
        <a:p>
          <a:endParaRPr lang="ru-RU"/>
        </a:p>
      </dgm:t>
    </dgm:pt>
    <dgm:pt modelId="{C829E52C-C93A-42E0-9F92-52D89405E542}" cxnId="{9A34F6F8-6B5E-4D82-A3BB-221CB10FD769}" type="sibTrans">
      <dgm:prSet/>
      <dgm:spPr/>
      <dgm:t>
        <a:bodyPr/>
        <a:lstStyle/>
        <a:p>
          <a:endParaRPr lang="ru-RU"/>
        </a:p>
      </dgm:t>
    </dgm:pt>
    <dgm:pt modelId="{13C02CD9-511B-4F5F-9E78-767BAC4F0214}" type="pres">
      <dgm:prSet presAssocID="{EABA3127-C536-4352-A095-8AB98B68A9F9}" presName="Name0" presStyleCnt="0">
        <dgm:presLayoutVars>
          <dgm:dir/>
          <dgm:resizeHandles val="exact"/>
        </dgm:presLayoutVars>
      </dgm:prSet>
      <dgm:spPr/>
    </dgm:pt>
    <dgm:pt modelId="{800459CA-9020-4D7C-BC93-6D239A8B01D3}" type="pres">
      <dgm:prSet presAssocID="{2C4AB0DD-C1D6-4B11-9FB0-AE0CE3EA345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B5E0A-13B0-4B7F-B4FC-7045F3C10081}" type="pres">
      <dgm:prSet presAssocID="{7F786921-FDA3-4351-B519-5DD95831A052}" presName="sibTrans" presStyleLbl="sibTrans1D1" presStyleIdx="0" presStyleCnt="4"/>
      <dgm:spPr/>
      <dgm:t>
        <a:bodyPr/>
        <a:lstStyle/>
        <a:p>
          <a:endParaRPr lang="ru-RU"/>
        </a:p>
      </dgm:t>
    </dgm:pt>
    <dgm:pt modelId="{28278066-5260-424B-A35F-BFDD2086821B}" type="pres">
      <dgm:prSet presAssocID="{7F786921-FDA3-4351-B519-5DD95831A052}" presName="connectorText" presStyleLbl="sibTrans1D1" presStyleIdx="0" presStyleCnt="4"/>
      <dgm:spPr/>
      <dgm:t>
        <a:bodyPr/>
        <a:lstStyle/>
        <a:p>
          <a:endParaRPr lang="ru-RU"/>
        </a:p>
      </dgm:t>
    </dgm:pt>
    <dgm:pt modelId="{4B50CC12-D5B0-456B-B52A-C9B74E7727B6}" type="pres">
      <dgm:prSet presAssocID="{D2BD1EF4-A178-4837-B5E7-6B621893001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71EB27-ED5C-4096-8509-CD46136A9A47}" type="pres">
      <dgm:prSet presAssocID="{48E85070-0169-4F2A-997F-7CEC52F4FAE8}" presName="sibTrans" presStyleLbl="sibTrans1D1" presStyleIdx="1" presStyleCnt="4"/>
      <dgm:spPr/>
      <dgm:t>
        <a:bodyPr/>
        <a:lstStyle/>
        <a:p>
          <a:endParaRPr lang="ru-RU"/>
        </a:p>
      </dgm:t>
    </dgm:pt>
    <dgm:pt modelId="{803654BE-4A94-4E30-BFAD-F480E7727D1B}" type="pres">
      <dgm:prSet presAssocID="{48E85070-0169-4F2A-997F-7CEC52F4FAE8}" presName="connectorText" presStyleLbl="sibTrans1D1" presStyleIdx="1" presStyleCnt="4"/>
      <dgm:spPr/>
      <dgm:t>
        <a:bodyPr/>
        <a:lstStyle/>
        <a:p>
          <a:endParaRPr lang="ru-RU"/>
        </a:p>
      </dgm:t>
    </dgm:pt>
    <dgm:pt modelId="{405BA293-6DBA-45D3-A3E0-F911ED8AFBF3}" type="pres">
      <dgm:prSet presAssocID="{80CC31CD-8072-4853-B8B4-46439B780E4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F2C93-F059-4C07-A9E1-E6F7718B87FA}" type="pres">
      <dgm:prSet presAssocID="{81CF07E4-311B-4C9A-9345-A5B94BAE3962}" presName="sibTrans" presStyleLbl="sibTrans1D1" presStyleIdx="2" presStyleCnt="4"/>
      <dgm:spPr/>
      <dgm:t>
        <a:bodyPr/>
        <a:lstStyle/>
        <a:p>
          <a:endParaRPr lang="ru-RU"/>
        </a:p>
      </dgm:t>
    </dgm:pt>
    <dgm:pt modelId="{6C19D1B6-E5C3-460E-A059-6B5C3CC15A88}" type="pres">
      <dgm:prSet presAssocID="{81CF07E4-311B-4C9A-9345-A5B94BAE3962}" presName="connectorText" presStyleLbl="sibTrans1D1" presStyleIdx="2" presStyleCnt="4"/>
      <dgm:spPr/>
      <dgm:t>
        <a:bodyPr/>
        <a:lstStyle/>
        <a:p>
          <a:endParaRPr lang="ru-RU"/>
        </a:p>
      </dgm:t>
    </dgm:pt>
    <dgm:pt modelId="{8D10A675-5197-4337-BB7A-E39C16E0EF31}" type="pres">
      <dgm:prSet presAssocID="{A54EBEA4-AD3D-41FD-952E-9DED9CBFD84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0FCE9-2CF8-44EA-B605-07711CA34147}" type="pres">
      <dgm:prSet presAssocID="{522639B2-8FF6-4AB3-85B7-F96CBAFD5483}" presName="sibTrans" presStyleLbl="sibTrans1D1" presStyleIdx="3" presStyleCnt="4"/>
      <dgm:spPr/>
      <dgm:t>
        <a:bodyPr/>
        <a:lstStyle/>
        <a:p>
          <a:endParaRPr lang="ru-RU"/>
        </a:p>
      </dgm:t>
    </dgm:pt>
    <dgm:pt modelId="{4905D022-6997-4D4A-8A20-AE19237D232C}" type="pres">
      <dgm:prSet presAssocID="{522639B2-8FF6-4AB3-85B7-F96CBAFD5483}" presName="connectorText" presStyleLbl="sibTrans1D1" presStyleIdx="3" presStyleCnt="4"/>
      <dgm:spPr/>
      <dgm:t>
        <a:bodyPr/>
        <a:lstStyle/>
        <a:p>
          <a:endParaRPr lang="ru-RU"/>
        </a:p>
      </dgm:t>
    </dgm:pt>
    <dgm:pt modelId="{9402C637-F1ED-4168-8651-29363F547769}" type="pres">
      <dgm:prSet presAssocID="{A17257A8-EA52-4B19-BCA4-1B2DE16641C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9CC09A-AABD-4EBB-8F06-7F6DE52AABED}" type="presOf" srcId="{522639B2-8FF6-4AB3-85B7-F96CBAFD5483}" destId="{4905D022-6997-4D4A-8A20-AE19237D232C}" srcOrd="1" destOrd="0" presId="urn:microsoft.com/office/officeart/2005/8/layout/bProcess3"/>
    <dgm:cxn modelId="{633AB691-2464-4147-B192-36704AB1AAB4}" type="presOf" srcId="{522639B2-8FF6-4AB3-85B7-F96CBAFD5483}" destId="{EA30FCE9-2CF8-44EA-B605-07711CA34147}" srcOrd="0" destOrd="0" presId="urn:microsoft.com/office/officeart/2005/8/layout/bProcess3"/>
    <dgm:cxn modelId="{84D566FB-B86B-4898-B4AB-68275AD6625D}" type="presOf" srcId="{A17257A8-EA52-4B19-BCA4-1B2DE16641CD}" destId="{9402C637-F1ED-4168-8651-29363F547769}" srcOrd="0" destOrd="0" presId="urn:microsoft.com/office/officeart/2005/8/layout/bProcess3"/>
    <dgm:cxn modelId="{4579B78D-F2B5-48A6-9802-FF026E8B6BCF}" srcId="{EABA3127-C536-4352-A095-8AB98B68A9F9}" destId="{80CC31CD-8072-4853-B8B4-46439B780E4E}" srcOrd="2" destOrd="0" parTransId="{46EC36D6-EA61-4666-BA47-6C91D1FCAA58}" sibTransId="{81CF07E4-311B-4C9A-9345-A5B94BAE3962}"/>
    <dgm:cxn modelId="{9CE87362-070E-4476-9930-60141BD1BEAF}" type="presOf" srcId="{7F786921-FDA3-4351-B519-5DD95831A052}" destId="{4ADB5E0A-13B0-4B7F-B4FC-7045F3C10081}" srcOrd="0" destOrd="0" presId="urn:microsoft.com/office/officeart/2005/8/layout/bProcess3"/>
    <dgm:cxn modelId="{D72254F2-064C-48B4-9013-01C8F2FD91F6}" type="presOf" srcId="{48E85070-0169-4F2A-997F-7CEC52F4FAE8}" destId="{4571EB27-ED5C-4096-8509-CD46136A9A47}" srcOrd="0" destOrd="0" presId="urn:microsoft.com/office/officeart/2005/8/layout/bProcess3"/>
    <dgm:cxn modelId="{F7BF9451-F0E7-4308-819C-FA9A0021806B}" type="presOf" srcId="{80CC31CD-8072-4853-B8B4-46439B780E4E}" destId="{405BA293-6DBA-45D3-A3E0-F911ED8AFBF3}" srcOrd="0" destOrd="0" presId="urn:microsoft.com/office/officeart/2005/8/layout/bProcess3"/>
    <dgm:cxn modelId="{226675EC-A0C5-42CB-98D3-A8476ED970BB}" srcId="{EABA3127-C536-4352-A095-8AB98B68A9F9}" destId="{2C4AB0DD-C1D6-4B11-9FB0-AE0CE3EA345D}" srcOrd="0" destOrd="0" parTransId="{4C376B56-BC06-4700-B1C1-281D388BEC23}" sibTransId="{7F786921-FDA3-4351-B519-5DD95831A052}"/>
    <dgm:cxn modelId="{BF660DF2-0DB1-4468-82CC-816B643D7ADD}" type="presOf" srcId="{81CF07E4-311B-4C9A-9345-A5B94BAE3962}" destId="{DCCF2C93-F059-4C07-A9E1-E6F7718B87FA}" srcOrd="0" destOrd="0" presId="urn:microsoft.com/office/officeart/2005/8/layout/bProcess3"/>
    <dgm:cxn modelId="{1CE0C29C-CCEA-4112-BE9E-6AEF1A93720E}" type="presOf" srcId="{7F786921-FDA3-4351-B519-5DD95831A052}" destId="{28278066-5260-424B-A35F-BFDD2086821B}" srcOrd="1" destOrd="0" presId="urn:microsoft.com/office/officeart/2005/8/layout/bProcess3"/>
    <dgm:cxn modelId="{DE3203A9-4614-427A-8813-E5373203AE71}" type="presOf" srcId="{EABA3127-C536-4352-A095-8AB98B68A9F9}" destId="{13C02CD9-511B-4F5F-9E78-767BAC4F0214}" srcOrd="0" destOrd="0" presId="urn:microsoft.com/office/officeart/2005/8/layout/bProcess3"/>
    <dgm:cxn modelId="{E462A185-7DEA-42D9-861B-DF25EFCAFE9F}" type="presOf" srcId="{48E85070-0169-4F2A-997F-7CEC52F4FAE8}" destId="{803654BE-4A94-4E30-BFAD-F480E7727D1B}" srcOrd="1" destOrd="0" presId="urn:microsoft.com/office/officeart/2005/8/layout/bProcess3"/>
    <dgm:cxn modelId="{B575B471-549E-499B-8B4D-6B5CC0AB5D1D}" type="presOf" srcId="{D2BD1EF4-A178-4837-B5E7-6B6218930011}" destId="{4B50CC12-D5B0-456B-B52A-C9B74E7727B6}" srcOrd="0" destOrd="0" presId="urn:microsoft.com/office/officeart/2005/8/layout/bProcess3"/>
    <dgm:cxn modelId="{88016EB7-4AFD-40FC-8F4C-7F480D3C6C80}" srcId="{EABA3127-C536-4352-A095-8AB98B68A9F9}" destId="{D2BD1EF4-A178-4837-B5E7-6B6218930011}" srcOrd="1" destOrd="0" parTransId="{7D96E1BF-375E-493E-A2EE-90F51F79BDB7}" sibTransId="{48E85070-0169-4F2A-997F-7CEC52F4FAE8}"/>
    <dgm:cxn modelId="{FB0759AB-8FBB-4D04-B6B7-E83A681174E4}" type="presOf" srcId="{2C4AB0DD-C1D6-4B11-9FB0-AE0CE3EA345D}" destId="{800459CA-9020-4D7C-BC93-6D239A8B01D3}" srcOrd="0" destOrd="0" presId="urn:microsoft.com/office/officeart/2005/8/layout/bProcess3"/>
    <dgm:cxn modelId="{E2D307DD-3009-445E-83AE-B6B85116BDDC}" type="presOf" srcId="{81CF07E4-311B-4C9A-9345-A5B94BAE3962}" destId="{6C19D1B6-E5C3-460E-A059-6B5C3CC15A88}" srcOrd="1" destOrd="0" presId="urn:microsoft.com/office/officeart/2005/8/layout/bProcess3"/>
    <dgm:cxn modelId="{C78BC03B-79BF-4203-B94F-6D1FF98A820B}" srcId="{EABA3127-C536-4352-A095-8AB98B68A9F9}" destId="{A54EBEA4-AD3D-41FD-952E-9DED9CBFD84B}" srcOrd="3" destOrd="0" parTransId="{54D4F3E9-DCD0-433C-9D9C-10625FF8C12A}" sibTransId="{522639B2-8FF6-4AB3-85B7-F96CBAFD5483}"/>
    <dgm:cxn modelId="{0AF3A5A9-567F-4CEF-843C-B9D2D0DFE4A0}" type="presOf" srcId="{A54EBEA4-AD3D-41FD-952E-9DED9CBFD84B}" destId="{8D10A675-5197-4337-BB7A-E39C16E0EF31}" srcOrd="0" destOrd="0" presId="urn:microsoft.com/office/officeart/2005/8/layout/bProcess3"/>
    <dgm:cxn modelId="{9A34F6F8-6B5E-4D82-A3BB-221CB10FD769}" srcId="{EABA3127-C536-4352-A095-8AB98B68A9F9}" destId="{A17257A8-EA52-4B19-BCA4-1B2DE16641CD}" srcOrd="4" destOrd="0" parTransId="{BB7CDAFA-7CF6-4239-BD2E-7F9BF45BC8ED}" sibTransId="{C829E52C-C93A-42E0-9F92-52D89405E542}"/>
    <dgm:cxn modelId="{12DDF09E-D864-4989-994E-E4E816EB7B9C}" type="presParOf" srcId="{13C02CD9-511B-4F5F-9E78-767BAC4F0214}" destId="{800459CA-9020-4D7C-BC93-6D239A8B01D3}" srcOrd="0" destOrd="0" presId="urn:microsoft.com/office/officeart/2005/8/layout/bProcess3"/>
    <dgm:cxn modelId="{AC0CA833-0550-43DA-8366-D2DEEBBB6F2D}" type="presParOf" srcId="{13C02CD9-511B-4F5F-9E78-767BAC4F0214}" destId="{4ADB5E0A-13B0-4B7F-B4FC-7045F3C10081}" srcOrd="1" destOrd="0" presId="urn:microsoft.com/office/officeart/2005/8/layout/bProcess3"/>
    <dgm:cxn modelId="{EAE89420-4A82-47B0-8326-57A587C0770B}" type="presParOf" srcId="{4ADB5E0A-13B0-4B7F-B4FC-7045F3C10081}" destId="{28278066-5260-424B-A35F-BFDD2086821B}" srcOrd="0" destOrd="0" presId="urn:microsoft.com/office/officeart/2005/8/layout/bProcess3"/>
    <dgm:cxn modelId="{C84EE63C-FC33-4AB4-8B02-9DE2B6F785B2}" type="presParOf" srcId="{13C02CD9-511B-4F5F-9E78-767BAC4F0214}" destId="{4B50CC12-D5B0-456B-B52A-C9B74E7727B6}" srcOrd="2" destOrd="0" presId="urn:microsoft.com/office/officeart/2005/8/layout/bProcess3"/>
    <dgm:cxn modelId="{5D56747F-35E5-47C2-927A-004A06C06C50}" type="presParOf" srcId="{13C02CD9-511B-4F5F-9E78-767BAC4F0214}" destId="{4571EB27-ED5C-4096-8509-CD46136A9A47}" srcOrd="3" destOrd="0" presId="urn:microsoft.com/office/officeart/2005/8/layout/bProcess3"/>
    <dgm:cxn modelId="{AB2F3A86-CAB2-4BB0-B656-28818F2B660D}" type="presParOf" srcId="{4571EB27-ED5C-4096-8509-CD46136A9A47}" destId="{803654BE-4A94-4E30-BFAD-F480E7727D1B}" srcOrd="0" destOrd="0" presId="urn:microsoft.com/office/officeart/2005/8/layout/bProcess3"/>
    <dgm:cxn modelId="{2667B910-D131-4C8D-B56C-483DF8342065}" type="presParOf" srcId="{13C02CD9-511B-4F5F-9E78-767BAC4F0214}" destId="{405BA293-6DBA-45D3-A3E0-F911ED8AFBF3}" srcOrd="4" destOrd="0" presId="urn:microsoft.com/office/officeart/2005/8/layout/bProcess3"/>
    <dgm:cxn modelId="{5CC0BF82-9F6C-49E6-9A9C-26646CCC587D}" type="presParOf" srcId="{13C02CD9-511B-4F5F-9E78-767BAC4F0214}" destId="{DCCF2C93-F059-4C07-A9E1-E6F7718B87FA}" srcOrd="5" destOrd="0" presId="urn:microsoft.com/office/officeart/2005/8/layout/bProcess3"/>
    <dgm:cxn modelId="{635E09B2-A281-48AE-AA60-AFFF6CB5E35E}" type="presParOf" srcId="{DCCF2C93-F059-4C07-A9E1-E6F7718B87FA}" destId="{6C19D1B6-E5C3-460E-A059-6B5C3CC15A88}" srcOrd="0" destOrd="0" presId="urn:microsoft.com/office/officeart/2005/8/layout/bProcess3"/>
    <dgm:cxn modelId="{27451599-CD3E-4446-880B-C9503773CA07}" type="presParOf" srcId="{13C02CD9-511B-4F5F-9E78-767BAC4F0214}" destId="{8D10A675-5197-4337-BB7A-E39C16E0EF31}" srcOrd="6" destOrd="0" presId="urn:microsoft.com/office/officeart/2005/8/layout/bProcess3"/>
    <dgm:cxn modelId="{EE797121-10DD-4D1D-AAB9-A44FBF9CBFF3}" type="presParOf" srcId="{13C02CD9-511B-4F5F-9E78-767BAC4F0214}" destId="{EA30FCE9-2CF8-44EA-B605-07711CA34147}" srcOrd="7" destOrd="0" presId="urn:microsoft.com/office/officeart/2005/8/layout/bProcess3"/>
    <dgm:cxn modelId="{037427CC-BC04-44F3-B2B4-788512EC7D17}" type="presParOf" srcId="{EA30FCE9-2CF8-44EA-B605-07711CA34147}" destId="{4905D022-6997-4D4A-8A20-AE19237D232C}" srcOrd="0" destOrd="0" presId="urn:microsoft.com/office/officeart/2005/8/layout/bProcess3"/>
    <dgm:cxn modelId="{D7BA3CFF-72B1-42D2-9F2C-909289B66F9F}" type="presParOf" srcId="{13C02CD9-511B-4F5F-9E78-767BAC4F0214}" destId="{9402C637-F1ED-4168-8651-29363F547769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3DBE46-2B48-4993-8587-88B662EA1004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5959C4D-341A-4F63-805A-5C6890D42203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Основні параметри вибухонебезпечності середовища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BCEDA4-C0AC-4261-A07E-15F6FFB0215B}" cxnId="{488F50C6-3B18-4DFE-A5B9-CAFE151F4775}" type="parTrans">
      <dgm:prSet/>
      <dgm:spPr/>
      <dgm:t>
        <a:bodyPr/>
        <a:lstStyle/>
        <a:p>
          <a:endParaRPr lang="ru-RU"/>
        </a:p>
      </dgm:t>
    </dgm:pt>
    <dgm:pt modelId="{2379F0DD-6279-490C-9EB3-A8D34119422D}" cxnId="{488F50C6-3B18-4DFE-A5B9-CAFE151F4775}" type="sibTrans">
      <dgm:prSet/>
      <dgm:spPr/>
      <dgm:t>
        <a:bodyPr/>
        <a:lstStyle/>
        <a:p>
          <a:endParaRPr lang="ru-RU"/>
        </a:p>
      </dgm:t>
    </dgm:pt>
    <dgm:pt modelId="{5E96718B-2D18-48B9-A5C7-E055DCBC25D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температура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спалаху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DD45EF-5159-43F5-8C0F-60E5A8A11B84}" cxnId="{567F057D-2033-4CFC-AA2D-4406C3C7E21A}" type="parTrans">
      <dgm:prSet/>
      <dgm:spPr/>
      <dgm:t>
        <a:bodyPr/>
        <a:lstStyle/>
        <a:p>
          <a:endParaRPr lang="ru-RU"/>
        </a:p>
      </dgm:t>
    </dgm:pt>
    <dgm:pt modelId="{6038E2D1-5AFC-4E62-BEE6-F1659D3A6B15}" cxnId="{567F057D-2033-4CFC-AA2D-4406C3C7E21A}" type="sibTrans">
      <dgm:prSet/>
      <dgm:spPr/>
      <dgm:t>
        <a:bodyPr/>
        <a:lstStyle/>
        <a:p>
          <a:endParaRPr lang="ru-RU"/>
        </a:p>
      </dgm:t>
    </dgm:pt>
    <dgm:pt modelId="{03D7A122-498C-4689-B534-AE5F4AD28865}">
      <dgm:prSet phldrT="[Текст]"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небезпечність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запалення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температурні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концентраційні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границі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—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границі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вибуховості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3ADA3E-FEB1-4A87-B7C6-8C44ACCC6766}" cxnId="{07501886-3800-45E5-8AA6-3B4F2715DDB2}" type="parTrans">
      <dgm:prSet/>
      <dgm:spPr/>
      <dgm:t>
        <a:bodyPr/>
        <a:lstStyle/>
        <a:p>
          <a:endParaRPr lang="ru-RU"/>
        </a:p>
      </dgm:t>
    </dgm:pt>
    <dgm:pt modelId="{5663EE96-34A8-4B26-AAF9-13805DA461CB}" cxnId="{07501886-3800-45E5-8AA6-3B4F2715DDB2}" type="sibTrans">
      <dgm:prSet/>
      <dgm:spPr/>
      <dgm:t>
        <a:bodyPr/>
        <a:lstStyle/>
        <a:p>
          <a:endParaRPr lang="ru-RU"/>
        </a:p>
      </dgm:t>
    </dgm:pt>
    <dgm:pt modelId="{1F0E2B74-80FA-4776-984C-C13BE0F36FDD}">
      <dgm:prSet phldrT="[Текст]"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мінімальний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вибухонебезпечний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вміст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кисню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окислювача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3921B6-4A98-4FBD-A9EF-6AF381C604D0}" cxnId="{F30F9F4E-46E8-4470-A5F8-3C9FA95692E6}" type="parTrans">
      <dgm:prSet/>
      <dgm:spPr/>
      <dgm:t>
        <a:bodyPr/>
        <a:lstStyle/>
        <a:p>
          <a:endParaRPr lang="ru-RU"/>
        </a:p>
      </dgm:t>
    </dgm:pt>
    <dgm:pt modelId="{BB9045C4-CA08-42FB-9F6C-685AE14DD091}" cxnId="{F30F9F4E-46E8-4470-A5F8-3C9FA95692E6}" type="sibTrans">
      <dgm:prSet/>
      <dgm:spPr/>
      <dgm:t>
        <a:bodyPr/>
        <a:lstStyle/>
        <a:p>
          <a:endParaRPr lang="ru-RU"/>
        </a:p>
      </dgm:t>
    </dgm:pt>
    <dgm:pt modelId="{6E538C7D-5622-4484-80D3-646B3FFAB84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температура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самозапалення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A8A72C-C49F-447E-BD40-8C74D5F6CE1F}" cxnId="{6EE62CE7-952A-4174-8980-DA5F34AD069D}" type="parTrans">
      <dgm:prSet/>
      <dgm:spPr/>
      <dgm:t>
        <a:bodyPr/>
        <a:lstStyle/>
        <a:p>
          <a:endParaRPr lang="ru-RU"/>
        </a:p>
      </dgm:t>
    </dgm:pt>
    <dgm:pt modelId="{4278ED1A-A43D-4275-A2D5-56084E43BF37}" cxnId="{6EE62CE7-952A-4174-8980-DA5F34AD069D}" type="sibTrans">
      <dgm:prSet/>
      <dgm:spPr/>
      <dgm:t>
        <a:bodyPr/>
        <a:lstStyle/>
        <a:p>
          <a:endParaRPr lang="ru-RU"/>
        </a:p>
      </dgm:t>
    </dgm:pt>
    <dgm:pt modelId="{FA8BC258-C09B-4F4A-88E5-DA208CE1798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нормальна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швидкість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поширення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полум'я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A5ECEF-18B9-4AF0-9776-2A0E89068D85}" cxnId="{F2481FA1-C2D3-43F1-B2EB-56B55753237B}" type="parTrans">
      <dgm:prSet/>
      <dgm:spPr/>
      <dgm:t>
        <a:bodyPr/>
        <a:lstStyle/>
        <a:p>
          <a:endParaRPr lang="ru-RU"/>
        </a:p>
      </dgm:t>
    </dgm:pt>
    <dgm:pt modelId="{9C623FD8-224C-4F72-9A2A-1C62B577939F}" cxnId="{F2481FA1-C2D3-43F1-B2EB-56B55753237B}" type="sibTrans">
      <dgm:prSet/>
      <dgm:spPr/>
      <dgm:t>
        <a:bodyPr/>
        <a:lstStyle/>
        <a:p>
          <a:endParaRPr lang="ru-RU"/>
        </a:p>
      </dgm:t>
    </dgm:pt>
    <dgm:pt modelId="{219468B0-8FD7-4EF6-9366-11A17BF35C67}">
      <dgm:prSet phldrT="[Текст]"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мінімальна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енергія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запалення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0544B9-89CF-4B3F-916A-E2D4F63754D5}" cxnId="{B38E1731-56CE-4A3D-A507-157BE3FE1A58}" type="parTrans">
      <dgm:prSet/>
      <dgm:spPr/>
      <dgm:t>
        <a:bodyPr/>
        <a:lstStyle/>
        <a:p>
          <a:endParaRPr lang="ru-RU"/>
        </a:p>
      </dgm:t>
    </dgm:pt>
    <dgm:pt modelId="{36603C47-C95D-44A6-8EAE-2B820BA891FB}" cxnId="{B38E1731-56CE-4A3D-A507-157BE3FE1A58}" type="sibTrans">
      <dgm:prSet/>
      <dgm:spPr/>
      <dgm:t>
        <a:bodyPr/>
        <a:lstStyle/>
        <a:p>
          <a:endParaRPr lang="ru-RU"/>
        </a:p>
      </dgm:t>
    </dgm:pt>
    <dgm:pt modelId="{97C33DBD-7300-4E29-ABB9-E530F674AED7}">
      <dgm:prSet phldrT="[Текст]"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схильність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вибуху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детонації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E65C6E-7472-4B1B-A522-0C590F4D3467}" cxnId="{28F5748F-467E-4EE0-8BE5-C5E1397ACC17}" type="parTrans">
      <dgm:prSet/>
      <dgm:spPr/>
      <dgm:t>
        <a:bodyPr/>
        <a:lstStyle/>
        <a:p>
          <a:endParaRPr lang="ru-RU"/>
        </a:p>
      </dgm:t>
    </dgm:pt>
    <dgm:pt modelId="{48CB88C1-EB69-42D4-A174-8ABD14F73879}" cxnId="{28F5748F-467E-4EE0-8BE5-C5E1397ACC17}" type="sibTrans">
      <dgm:prSet/>
      <dgm:spPr/>
      <dgm:t>
        <a:bodyPr/>
        <a:lstStyle/>
        <a:p>
          <a:endParaRPr lang="ru-RU"/>
        </a:p>
      </dgm:t>
    </dgm:pt>
    <dgm:pt modelId="{8249793F-31CD-4EB4-A746-9BEEDFC53BD5}">
      <dgm:prSet phldrT="[Текст]"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чутливість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механічної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дії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(удару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тертя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FA41F6-2144-42E2-AB03-A87FCBA943CD}" cxnId="{AD736F1B-2DB1-42F2-8759-4E4ECB5CFC2D}" type="parTrans">
      <dgm:prSet/>
      <dgm:spPr/>
      <dgm:t>
        <a:bodyPr/>
        <a:lstStyle/>
        <a:p>
          <a:endParaRPr lang="ru-RU"/>
        </a:p>
      </dgm:t>
    </dgm:pt>
    <dgm:pt modelId="{B42092AC-F548-476E-AEBF-213599C3D3CD}" cxnId="{AD736F1B-2DB1-42F2-8759-4E4ECB5CFC2D}" type="sibTrans">
      <dgm:prSet/>
      <dgm:spPr/>
      <dgm:t>
        <a:bodyPr/>
        <a:lstStyle/>
        <a:p>
          <a:endParaRPr lang="ru-RU"/>
        </a:p>
      </dgm:t>
    </dgm:pt>
    <dgm:pt modelId="{AF6D67AF-E074-4A3E-BC8F-8595A34093C6}" type="pres">
      <dgm:prSet presAssocID="{173DBE46-2B48-4993-8587-88B662EA100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F5FB44A-A144-4E9B-B966-E2DDC71695AA}" type="pres">
      <dgm:prSet presAssocID="{15959C4D-341A-4F63-805A-5C6890D42203}" presName="root" presStyleCnt="0"/>
      <dgm:spPr/>
    </dgm:pt>
    <dgm:pt modelId="{8D7645FC-CC68-40D5-8DB1-73C7EDCCC0A6}" type="pres">
      <dgm:prSet presAssocID="{15959C4D-341A-4F63-805A-5C6890D42203}" presName="rootComposite" presStyleCnt="0"/>
      <dgm:spPr/>
    </dgm:pt>
    <dgm:pt modelId="{39E40CF0-5F5A-4B77-812D-335275C577E7}" type="pres">
      <dgm:prSet presAssocID="{15959C4D-341A-4F63-805A-5C6890D42203}" presName="rootText" presStyleLbl="node1" presStyleIdx="0" presStyleCnt="1" custScaleX="550541"/>
      <dgm:spPr/>
      <dgm:t>
        <a:bodyPr/>
        <a:lstStyle/>
        <a:p>
          <a:endParaRPr lang="ru-RU"/>
        </a:p>
      </dgm:t>
    </dgm:pt>
    <dgm:pt modelId="{E5D4D20D-CC11-48DB-B902-EAB7CA78A240}" type="pres">
      <dgm:prSet presAssocID="{15959C4D-341A-4F63-805A-5C6890D42203}" presName="rootConnector" presStyleLbl="node1" presStyleIdx="0" presStyleCnt="1"/>
      <dgm:spPr/>
      <dgm:t>
        <a:bodyPr/>
        <a:lstStyle/>
        <a:p>
          <a:endParaRPr lang="ru-RU"/>
        </a:p>
      </dgm:t>
    </dgm:pt>
    <dgm:pt modelId="{077676B2-DB68-4D58-B962-BA7759C51B6A}" type="pres">
      <dgm:prSet presAssocID="{15959C4D-341A-4F63-805A-5C6890D42203}" presName="childShape" presStyleCnt="0"/>
      <dgm:spPr/>
    </dgm:pt>
    <dgm:pt modelId="{8B5331AE-F608-4A7E-B5C2-B9FD4134214C}" type="pres">
      <dgm:prSet presAssocID="{AEDD45EF-5159-43F5-8C0F-60E5A8A11B84}" presName="Name13" presStyleLbl="parChTrans1D2" presStyleIdx="0" presStyleCnt="8"/>
      <dgm:spPr/>
      <dgm:t>
        <a:bodyPr/>
        <a:lstStyle/>
        <a:p>
          <a:endParaRPr lang="ru-RU"/>
        </a:p>
      </dgm:t>
    </dgm:pt>
    <dgm:pt modelId="{20C28A4C-0383-4C03-B3BA-56818DFCFA5F}" type="pres">
      <dgm:prSet presAssocID="{5E96718B-2D18-48B9-A5C7-E055DCBC25DC}" presName="childText" presStyleLbl="bgAcc1" presStyleIdx="0" presStyleCnt="8" custScaleX="702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26359-1CF4-4E99-8F1B-87FFF6C7A5B3}" type="pres">
      <dgm:prSet presAssocID="{FF3ADA3E-FEB1-4A87-B7C6-8C44ACCC6766}" presName="Name13" presStyleLbl="parChTrans1D2" presStyleIdx="1" presStyleCnt="8"/>
      <dgm:spPr/>
      <dgm:t>
        <a:bodyPr/>
        <a:lstStyle/>
        <a:p>
          <a:endParaRPr lang="ru-RU"/>
        </a:p>
      </dgm:t>
    </dgm:pt>
    <dgm:pt modelId="{8624CDCC-CC75-48CB-8367-D5E1ED65060F}" type="pres">
      <dgm:prSet presAssocID="{03D7A122-498C-4689-B534-AE5F4AD28865}" presName="childText" presStyleLbl="bgAcc1" presStyleIdx="1" presStyleCnt="8" custScaleX="705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DC6F4-0518-465D-B1C1-78431AE07564}" type="pres">
      <dgm:prSet presAssocID="{863921B6-4A98-4FBD-A9EF-6AF381C604D0}" presName="Name13" presStyleLbl="parChTrans1D2" presStyleIdx="2" presStyleCnt="8"/>
      <dgm:spPr/>
      <dgm:t>
        <a:bodyPr/>
        <a:lstStyle/>
        <a:p>
          <a:endParaRPr lang="ru-RU"/>
        </a:p>
      </dgm:t>
    </dgm:pt>
    <dgm:pt modelId="{B64B8E1B-B2B9-4BD2-B0F5-7BDCF39BC0BE}" type="pres">
      <dgm:prSet presAssocID="{1F0E2B74-80FA-4776-984C-C13BE0F36FDD}" presName="childText" presStyleLbl="bgAcc1" presStyleIdx="2" presStyleCnt="8" custScaleX="702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A7D13-5A4D-4654-AD00-BDF38613F815}" type="pres">
      <dgm:prSet presAssocID="{79A8A72C-C49F-447E-BD40-8C74D5F6CE1F}" presName="Name13" presStyleLbl="parChTrans1D2" presStyleIdx="3" presStyleCnt="8"/>
      <dgm:spPr/>
      <dgm:t>
        <a:bodyPr/>
        <a:lstStyle/>
        <a:p>
          <a:endParaRPr lang="ru-RU"/>
        </a:p>
      </dgm:t>
    </dgm:pt>
    <dgm:pt modelId="{60DC8237-594A-47EC-A299-8D985F130E3A}" type="pres">
      <dgm:prSet presAssocID="{6E538C7D-5622-4484-80D3-646B3FFAB849}" presName="childText" presStyleLbl="bgAcc1" presStyleIdx="3" presStyleCnt="8" custScaleX="702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CD7CF-2413-4E91-8BE9-EA46881BD8D2}" type="pres">
      <dgm:prSet presAssocID="{B1A5ECEF-18B9-4AF0-9776-2A0E89068D85}" presName="Name13" presStyleLbl="parChTrans1D2" presStyleIdx="4" presStyleCnt="8"/>
      <dgm:spPr/>
      <dgm:t>
        <a:bodyPr/>
        <a:lstStyle/>
        <a:p>
          <a:endParaRPr lang="ru-RU"/>
        </a:p>
      </dgm:t>
    </dgm:pt>
    <dgm:pt modelId="{0BE2FD22-7FEE-4DF6-B8A2-EB381EFF5E2D}" type="pres">
      <dgm:prSet presAssocID="{FA8BC258-C09B-4F4A-88E5-DA208CE1798D}" presName="childText" presStyleLbl="bgAcc1" presStyleIdx="4" presStyleCnt="8" custScaleX="702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90603-A908-4AFE-87E0-3F3F4E966C5B}" type="pres">
      <dgm:prSet presAssocID="{4F0544B9-89CF-4B3F-916A-E2D4F63754D5}" presName="Name13" presStyleLbl="parChTrans1D2" presStyleIdx="5" presStyleCnt="8"/>
      <dgm:spPr/>
      <dgm:t>
        <a:bodyPr/>
        <a:lstStyle/>
        <a:p>
          <a:endParaRPr lang="ru-RU"/>
        </a:p>
      </dgm:t>
    </dgm:pt>
    <dgm:pt modelId="{613D794E-6191-429C-933E-DD51D28DA6B8}" type="pres">
      <dgm:prSet presAssocID="{219468B0-8FD7-4EF6-9366-11A17BF35C67}" presName="childText" presStyleLbl="bgAcc1" presStyleIdx="5" presStyleCnt="8" custScaleX="705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9AE05-84CC-42FA-B039-1DEBA41C5A76}" type="pres">
      <dgm:prSet presAssocID="{FEE65C6E-7472-4B1B-A522-0C590F4D3467}" presName="Name13" presStyleLbl="parChTrans1D2" presStyleIdx="6" presStyleCnt="8"/>
      <dgm:spPr/>
      <dgm:t>
        <a:bodyPr/>
        <a:lstStyle/>
        <a:p>
          <a:endParaRPr lang="ru-RU"/>
        </a:p>
      </dgm:t>
    </dgm:pt>
    <dgm:pt modelId="{CBFEA9EC-541E-4372-A8BC-4F4194BC096C}" type="pres">
      <dgm:prSet presAssocID="{97C33DBD-7300-4E29-ABB9-E530F674AED7}" presName="childText" presStyleLbl="bgAcc1" presStyleIdx="6" presStyleCnt="8" custScaleX="705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733E3-2269-476A-AB8F-E659E3EBE91B}" type="pres">
      <dgm:prSet presAssocID="{5DFA41F6-2144-42E2-AB03-A87FCBA943CD}" presName="Name13" presStyleLbl="parChTrans1D2" presStyleIdx="7" presStyleCnt="8"/>
      <dgm:spPr/>
      <dgm:t>
        <a:bodyPr/>
        <a:lstStyle/>
        <a:p>
          <a:endParaRPr lang="ru-RU"/>
        </a:p>
      </dgm:t>
    </dgm:pt>
    <dgm:pt modelId="{3FBC7094-B91F-45AE-B1A4-4AFC2E9D69A1}" type="pres">
      <dgm:prSet presAssocID="{8249793F-31CD-4EB4-A746-9BEEDFC53BD5}" presName="childText" presStyleLbl="bgAcc1" presStyleIdx="7" presStyleCnt="8" custScaleX="711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592A1F-7710-44F9-A778-58B0C3D1D977}" type="presOf" srcId="{863921B6-4A98-4FBD-A9EF-6AF381C604D0}" destId="{CD8DC6F4-0518-465D-B1C1-78431AE07564}" srcOrd="0" destOrd="0" presId="urn:microsoft.com/office/officeart/2005/8/layout/hierarchy3"/>
    <dgm:cxn modelId="{ECA1CD02-1F24-437B-84A4-8F9B31B29FEA}" type="presOf" srcId="{97C33DBD-7300-4E29-ABB9-E530F674AED7}" destId="{CBFEA9EC-541E-4372-A8BC-4F4194BC096C}" srcOrd="0" destOrd="0" presId="urn:microsoft.com/office/officeart/2005/8/layout/hierarchy3"/>
    <dgm:cxn modelId="{F30F9F4E-46E8-4470-A5F8-3C9FA95692E6}" srcId="{15959C4D-341A-4F63-805A-5C6890D42203}" destId="{1F0E2B74-80FA-4776-984C-C13BE0F36FDD}" srcOrd="2" destOrd="0" parTransId="{863921B6-4A98-4FBD-A9EF-6AF381C604D0}" sibTransId="{BB9045C4-CA08-42FB-9F6C-685AE14DD091}"/>
    <dgm:cxn modelId="{7DED23C4-E0EC-4376-BEB1-5F79FEF6226F}" type="presOf" srcId="{FEE65C6E-7472-4B1B-A522-0C590F4D3467}" destId="{5A89AE05-84CC-42FA-B039-1DEBA41C5A76}" srcOrd="0" destOrd="0" presId="urn:microsoft.com/office/officeart/2005/8/layout/hierarchy3"/>
    <dgm:cxn modelId="{BA34349B-295C-4F34-BA1A-D55F2A94233C}" type="presOf" srcId="{5DFA41F6-2144-42E2-AB03-A87FCBA943CD}" destId="{3D3733E3-2269-476A-AB8F-E659E3EBE91B}" srcOrd="0" destOrd="0" presId="urn:microsoft.com/office/officeart/2005/8/layout/hierarchy3"/>
    <dgm:cxn modelId="{9CC0D266-7025-460D-ADD4-C2C3F81C44E1}" type="presOf" srcId="{15959C4D-341A-4F63-805A-5C6890D42203}" destId="{E5D4D20D-CC11-48DB-B902-EAB7CA78A240}" srcOrd="1" destOrd="0" presId="urn:microsoft.com/office/officeart/2005/8/layout/hierarchy3"/>
    <dgm:cxn modelId="{9B021689-563F-438F-B2E7-766CD2743FBA}" type="presOf" srcId="{1F0E2B74-80FA-4776-984C-C13BE0F36FDD}" destId="{B64B8E1B-B2B9-4BD2-B0F5-7BDCF39BC0BE}" srcOrd="0" destOrd="0" presId="urn:microsoft.com/office/officeart/2005/8/layout/hierarchy3"/>
    <dgm:cxn modelId="{926649CB-A40A-48F9-86A7-4DFBBA5EE4D5}" type="presOf" srcId="{79A8A72C-C49F-447E-BD40-8C74D5F6CE1F}" destId="{38EA7D13-5A4D-4654-AD00-BDF38613F815}" srcOrd="0" destOrd="0" presId="urn:microsoft.com/office/officeart/2005/8/layout/hierarchy3"/>
    <dgm:cxn modelId="{AD736F1B-2DB1-42F2-8759-4E4ECB5CFC2D}" srcId="{15959C4D-341A-4F63-805A-5C6890D42203}" destId="{8249793F-31CD-4EB4-A746-9BEEDFC53BD5}" srcOrd="7" destOrd="0" parTransId="{5DFA41F6-2144-42E2-AB03-A87FCBA943CD}" sibTransId="{B42092AC-F548-476E-AEBF-213599C3D3CD}"/>
    <dgm:cxn modelId="{6EE62CE7-952A-4174-8980-DA5F34AD069D}" srcId="{15959C4D-341A-4F63-805A-5C6890D42203}" destId="{6E538C7D-5622-4484-80D3-646B3FFAB849}" srcOrd="3" destOrd="0" parTransId="{79A8A72C-C49F-447E-BD40-8C74D5F6CE1F}" sibTransId="{4278ED1A-A43D-4275-A2D5-56084E43BF37}"/>
    <dgm:cxn modelId="{4AA91475-E1D5-424A-9ACA-6ACDC22D8553}" type="presOf" srcId="{6E538C7D-5622-4484-80D3-646B3FFAB849}" destId="{60DC8237-594A-47EC-A299-8D985F130E3A}" srcOrd="0" destOrd="0" presId="urn:microsoft.com/office/officeart/2005/8/layout/hierarchy3"/>
    <dgm:cxn modelId="{75C929CD-D4D1-4EE2-8B4E-2BD48AF832E5}" type="presOf" srcId="{03D7A122-498C-4689-B534-AE5F4AD28865}" destId="{8624CDCC-CC75-48CB-8367-D5E1ED65060F}" srcOrd="0" destOrd="0" presId="urn:microsoft.com/office/officeart/2005/8/layout/hierarchy3"/>
    <dgm:cxn modelId="{28F5748F-467E-4EE0-8BE5-C5E1397ACC17}" srcId="{15959C4D-341A-4F63-805A-5C6890D42203}" destId="{97C33DBD-7300-4E29-ABB9-E530F674AED7}" srcOrd="6" destOrd="0" parTransId="{FEE65C6E-7472-4B1B-A522-0C590F4D3467}" sibTransId="{48CB88C1-EB69-42D4-A174-8ABD14F73879}"/>
    <dgm:cxn modelId="{79603997-74A2-4702-81E1-D92C39837033}" type="presOf" srcId="{AEDD45EF-5159-43F5-8C0F-60E5A8A11B84}" destId="{8B5331AE-F608-4A7E-B5C2-B9FD4134214C}" srcOrd="0" destOrd="0" presId="urn:microsoft.com/office/officeart/2005/8/layout/hierarchy3"/>
    <dgm:cxn modelId="{B38E1731-56CE-4A3D-A507-157BE3FE1A58}" srcId="{15959C4D-341A-4F63-805A-5C6890D42203}" destId="{219468B0-8FD7-4EF6-9366-11A17BF35C67}" srcOrd="5" destOrd="0" parTransId="{4F0544B9-89CF-4B3F-916A-E2D4F63754D5}" sibTransId="{36603C47-C95D-44A6-8EAE-2B820BA891FB}"/>
    <dgm:cxn modelId="{20892D96-FEBA-47EE-B3A7-0AC25BC4B781}" type="presOf" srcId="{219468B0-8FD7-4EF6-9366-11A17BF35C67}" destId="{613D794E-6191-429C-933E-DD51D28DA6B8}" srcOrd="0" destOrd="0" presId="urn:microsoft.com/office/officeart/2005/8/layout/hierarchy3"/>
    <dgm:cxn modelId="{FCB2B415-5097-4481-B6B4-FD1F564EB36B}" type="presOf" srcId="{4F0544B9-89CF-4B3F-916A-E2D4F63754D5}" destId="{B8990603-A908-4AFE-87E0-3F3F4E966C5B}" srcOrd="0" destOrd="0" presId="urn:microsoft.com/office/officeart/2005/8/layout/hierarchy3"/>
    <dgm:cxn modelId="{9475419A-794D-468D-A435-1A93FD95FBC5}" type="presOf" srcId="{FF3ADA3E-FEB1-4A87-B7C6-8C44ACCC6766}" destId="{E8A26359-1CF4-4E99-8F1B-87FFF6C7A5B3}" srcOrd="0" destOrd="0" presId="urn:microsoft.com/office/officeart/2005/8/layout/hierarchy3"/>
    <dgm:cxn modelId="{488F50C6-3B18-4DFE-A5B9-CAFE151F4775}" srcId="{173DBE46-2B48-4993-8587-88B662EA1004}" destId="{15959C4D-341A-4F63-805A-5C6890D42203}" srcOrd="0" destOrd="0" parTransId="{49BCEDA4-C0AC-4261-A07E-15F6FFB0215B}" sibTransId="{2379F0DD-6279-490C-9EB3-A8D34119422D}"/>
    <dgm:cxn modelId="{86FC1B24-36BC-478B-80A4-BB50B367FDCB}" type="presOf" srcId="{B1A5ECEF-18B9-4AF0-9776-2A0E89068D85}" destId="{DDBCD7CF-2413-4E91-8BE9-EA46881BD8D2}" srcOrd="0" destOrd="0" presId="urn:microsoft.com/office/officeart/2005/8/layout/hierarchy3"/>
    <dgm:cxn modelId="{5516D8AD-A93D-419E-AB01-330EC41D3804}" type="presOf" srcId="{15959C4D-341A-4F63-805A-5C6890D42203}" destId="{39E40CF0-5F5A-4B77-812D-335275C577E7}" srcOrd="0" destOrd="0" presId="urn:microsoft.com/office/officeart/2005/8/layout/hierarchy3"/>
    <dgm:cxn modelId="{E9C9D1B2-6752-4538-9160-1AD735CE0F3C}" type="presOf" srcId="{173DBE46-2B48-4993-8587-88B662EA1004}" destId="{AF6D67AF-E074-4A3E-BC8F-8595A34093C6}" srcOrd="0" destOrd="0" presId="urn:microsoft.com/office/officeart/2005/8/layout/hierarchy3"/>
    <dgm:cxn modelId="{C89CBF30-ADD3-40C9-B5E5-A3AAE95DA0F9}" type="presOf" srcId="{FA8BC258-C09B-4F4A-88E5-DA208CE1798D}" destId="{0BE2FD22-7FEE-4DF6-B8A2-EB381EFF5E2D}" srcOrd="0" destOrd="0" presId="urn:microsoft.com/office/officeart/2005/8/layout/hierarchy3"/>
    <dgm:cxn modelId="{567F057D-2033-4CFC-AA2D-4406C3C7E21A}" srcId="{15959C4D-341A-4F63-805A-5C6890D42203}" destId="{5E96718B-2D18-48B9-A5C7-E055DCBC25DC}" srcOrd="0" destOrd="0" parTransId="{AEDD45EF-5159-43F5-8C0F-60E5A8A11B84}" sibTransId="{6038E2D1-5AFC-4E62-BEE6-F1659D3A6B15}"/>
    <dgm:cxn modelId="{C5A458FF-4656-4BD5-8113-78811A89AF1F}" type="presOf" srcId="{8249793F-31CD-4EB4-A746-9BEEDFC53BD5}" destId="{3FBC7094-B91F-45AE-B1A4-4AFC2E9D69A1}" srcOrd="0" destOrd="0" presId="urn:microsoft.com/office/officeart/2005/8/layout/hierarchy3"/>
    <dgm:cxn modelId="{A29D55D5-A539-4529-84E5-59182DCFB72C}" type="presOf" srcId="{5E96718B-2D18-48B9-A5C7-E055DCBC25DC}" destId="{20C28A4C-0383-4C03-B3BA-56818DFCFA5F}" srcOrd="0" destOrd="0" presId="urn:microsoft.com/office/officeart/2005/8/layout/hierarchy3"/>
    <dgm:cxn modelId="{07501886-3800-45E5-8AA6-3B4F2715DDB2}" srcId="{15959C4D-341A-4F63-805A-5C6890D42203}" destId="{03D7A122-498C-4689-B534-AE5F4AD28865}" srcOrd="1" destOrd="0" parTransId="{FF3ADA3E-FEB1-4A87-B7C6-8C44ACCC6766}" sibTransId="{5663EE96-34A8-4B26-AAF9-13805DA461CB}"/>
    <dgm:cxn modelId="{F2481FA1-C2D3-43F1-B2EB-56B55753237B}" srcId="{15959C4D-341A-4F63-805A-5C6890D42203}" destId="{FA8BC258-C09B-4F4A-88E5-DA208CE1798D}" srcOrd="4" destOrd="0" parTransId="{B1A5ECEF-18B9-4AF0-9776-2A0E89068D85}" sibTransId="{9C623FD8-224C-4F72-9A2A-1C62B577939F}"/>
    <dgm:cxn modelId="{DCED60DD-1ADC-44A1-BB32-DF787BAC0390}" type="presParOf" srcId="{AF6D67AF-E074-4A3E-BC8F-8595A34093C6}" destId="{DF5FB44A-A144-4E9B-B966-E2DDC71695AA}" srcOrd="0" destOrd="0" presId="urn:microsoft.com/office/officeart/2005/8/layout/hierarchy3"/>
    <dgm:cxn modelId="{E38486DE-3DD3-47E7-87C1-5CA1635F36BC}" type="presParOf" srcId="{DF5FB44A-A144-4E9B-B966-E2DDC71695AA}" destId="{8D7645FC-CC68-40D5-8DB1-73C7EDCCC0A6}" srcOrd="0" destOrd="0" presId="urn:microsoft.com/office/officeart/2005/8/layout/hierarchy3"/>
    <dgm:cxn modelId="{5B954943-2F63-43B6-AEB6-628B0C384134}" type="presParOf" srcId="{8D7645FC-CC68-40D5-8DB1-73C7EDCCC0A6}" destId="{39E40CF0-5F5A-4B77-812D-335275C577E7}" srcOrd="0" destOrd="0" presId="urn:microsoft.com/office/officeart/2005/8/layout/hierarchy3"/>
    <dgm:cxn modelId="{2295FCBB-437D-49B1-98A0-D48132E3F9E3}" type="presParOf" srcId="{8D7645FC-CC68-40D5-8DB1-73C7EDCCC0A6}" destId="{E5D4D20D-CC11-48DB-B902-EAB7CA78A240}" srcOrd="1" destOrd="0" presId="urn:microsoft.com/office/officeart/2005/8/layout/hierarchy3"/>
    <dgm:cxn modelId="{5C078FBD-F03B-45D2-B698-AADF4EF7ABB3}" type="presParOf" srcId="{DF5FB44A-A144-4E9B-B966-E2DDC71695AA}" destId="{077676B2-DB68-4D58-B962-BA7759C51B6A}" srcOrd="1" destOrd="0" presId="urn:microsoft.com/office/officeart/2005/8/layout/hierarchy3"/>
    <dgm:cxn modelId="{FBC0A74F-C8DC-445F-88FF-E57AA82C28E6}" type="presParOf" srcId="{077676B2-DB68-4D58-B962-BA7759C51B6A}" destId="{8B5331AE-F608-4A7E-B5C2-B9FD4134214C}" srcOrd="0" destOrd="0" presId="urn:microsoft.com/office/officeart/2005/8/layout/hierarchy3"/>
    <dgm:cxn modelId="{D639812B-8450-40C4-AD4C-A288A8E0D2F7}" type="presParOf" srcId="{077676B2-DB68-4D58-B962-BA7759C51B6A}" destId="{20C28A4C-0383-4C03-B3BA-56818DFCFA5F}" srcOrd="1" destOrd="0" presId="urn:microsoft.com/office/officeart/2005/8/layout/hierarchy3"/>
    <dgm:cxn modelId="{DA92AD5A-8176-45A7-AC47-1878B50B8ED1}" type="presParOf" srcId="{077676B2-DB68-4D58-B962-BA7759C51B6A}" destId="{E8A26359-1CF4-4E99-8F1B-87FFF6C7A5B3}" srcOrd="2" destOrd="0" presId="urn:microsoft.com/office/officeart/2005/8/layout/hierarchy3"/>
    <dgm:cxn modelId="{96FCE6A7-BA9E-4DDC-A371-3BFBD4259D46}" type="presParOf" srcId="{077676B2-DB68-4D58-B962-BA7759C51B6A}" destId="{8624CDCC-CC75-48CB-8367-D5E1ED65060F}" srcOrd="3" destOrd="0" presId="urn:microsoft.com/office/officeart/2005/8/layout/hierarchy3"/>
    <dgm:cxn modelId="{B4DD86D6-E6C2-4BAE-8075-7412B1E3CFDE}" type="presParOf" srcId="{077676B2-DB68-4D58-B962-BA7759C51B6A}" destId="{CD8DC6F4-0518-465D-B1C1-78431AE07564}" srcOrd="4" destOrd="0" presId="urn:microsoft.com/office/officeart/2005/8/layout/hierarchy3"/>
    <dgm:cxn modelId="{ECBD12E5-150D-4AF4-9E87-9596EB674EA0}" type="presParOf" srcId="{077676B2-DB68-4D58-B962-BA7759C51B6A}" destId="{B64B8E1B-B2B9-4BD2-B0F5-7BDCF39BC0BE}" srcOrd="5" destOrd="0" presId="urn:microsoft.com/office/officeart/2005/8/layout/hierarchy3"/>
    <dgm:cxn modelId="{E2D438CE-A6B5-4C51-B046-D76D897A09C4}" type="presParOf" srcId="{077676B2-DB68-4D58-B962-BA7759C51B6A}" destId="{38EA7D13-5A4D-4654-AD00-BDF38613F815}" srcOrd="6" destOrd="0" presId="urn:microsoft.com/office/officeart/2005/8/layout/hierarchy3"/>
    <dgm:cxn modelId="{D6E30358-8C34-440A-8084-983233FF7C79}" type="presParOf" srcId="{077676B2-DB68-4D58-B962-BA7759C51B6A}" destId="{60DC8237-594A-47EC-A299-8D985F130E3A}" srcOrd="7" destOrd="0" presId="urn:microsoft.com/office/officeart/2005/8/layout/hierarchy3"/>
    <dgm:cxn modelId="{246B8FF8-7F4B-46C9-8E7A-73120538AD65}" type="presParOf" srcId="{077676B2-DB68-4D58-B962-BA7759C51B6A}" destId="{DDBCD7CF-2413-4E91-8BE9-EA46881BD8D2}" srcOrd="8" destOrd="0" presId="urn:microsoft.com/office/officeart/2005/8/layout/hierarchy3"/>
    <dgm:cxn modelId="{48CF1269-CAC3-48DC-8A83-7DF7F4CF457A}" type="presParOf" srcId="{077676B2-DB68-4D58-B962-BA7759C51B6A}" destId="{0BE2FD22-7FEE-4DF6-B8A2-EB381EFF5E2D}" srcOrd="9" destOrd="0" presId="urn:microsoft.com/office/officeart/2005/8/layout/hierarchy3"/>
    <dgm:cxn modelId="{B2199C76-54D7-4178-9714-356F2784DDE9}" type="presParOf" srcId="{077676B2-DB68-4D58-B962-BA7759C51B6A}" destId="{B8990603-A908-4AFE-87E0-3F3F4E966C5B}" srcOrd="10" destOrd="0" presId="urn:microsoft.com/office/officeart/2005/8/layout/hierarchy3"/>
    <dgm:cxn modelId="{629FA20A-13FB-422A-928E-55E5F0540CB4}" type="presParOf" srcId="{077676B2-DB68-4D58-B962-BA7759C51B6A}" destId="{613D794E-6191-429C-933E-DD51D28DA6B8}" srcOrd="11" destOrd="0" presId="urn:microsoft.com/office/officeart/2005/8/layout/hierarchy3"/>
    <dgm:cxn modelId="{4261BDBC-E9A2-443D-BD16-525722FEAF84}" type="presParOf" srcId="{077676B2-DB68-4D58-B962-BA7759C51B6A}" destId="{5A89AE05-84CC-42FA-B039-1DEBA41C5A76}" srcOrd="12" destOrd="0" presId="urn:microsoft.com/office/officeart/2005/8/layout/hierarchy3"/>
    <dgm:cxn modelId="{F8BCFB9E-D79F-4A42-9B37-C9F323C14B80}" type="presParOf" srcId="{077676B2-DB68-4D58-B962-BA7759C51B6A}" destId="{CBFEA9EC-541E-4372-A8BC-4F4194BC096C}" srcOrd="13" destOrd="0" presId="urn:microsoft.com/office/officeart/2005/8/layout/hierarchy3"/>
    <dgm:cxn modelId="{6149BF7A-FA87-4CBC-9FD6-13405251744A}" type="presParOf" srcId="{077676B2-DB68-4D58-B962-BA7759C51B6A}" destId="{3D3733E3-2269-476A-AB8F-E659E3EBE91B}" srcOrd="14" destOrd="0" presId="urn:microsoft.com/office/officeart/2005/8/layout/hierarchy3"/>
    <dgm:cxn modelId="{F45FA641-37BA-4B85-820A-B425D1897DE4}" type="presParOf" srcId="{077676B2-DB68-4D58-B962-BA7759C51B6A}" destId="{3FBC7094-B91F-45AE-B1A4-4AFC2E9D69A1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9144000" cy="6858000"/>
        <a:chOff x="0" y="0"/>
        <a:chExt cx="9144000" cy="6858000"/>
      </a:xfrm>
    </dsp:grpSpPr>
    <dsp:sp modelId="{7107CE2C-19D2-456C-A32A-DBF05AA56C79}">
      <dsp:nvSpPr>
        <dsp:cNvPr id="5" name="Полилиния 4"/>
        <dsp:cNvSpPr/>
      </dsp:nvSpPr>
      <dsp:spPr bwMode="white">
        <a:xfrm>
          <a:off x="1973154" y="1662741"/>
          <a:ext cx="2105557" cy="264806"/>
        </a:xfrm>
        <a:custGeom>
          <a:avLst/>
          <a:gdLst/>
          <a:ahLst/>
          <a:cxnLst/>
          <a:pathLst>
            <a:path w="3316" h="417">
              <a:moveTo>
                <a:pt x="3316" y="0"/>
              </a:moveTo>
              <a:lnTo>
                <a:pt x="3316" y="209"/>
              </a:lnTo>
              <a:lnTo>
                <a:pt x="0" y="209"/>
              </a:lnTo>
              <a:lnTo>
                <a:pt x="0" y="417"/>
              </a:lnTo>
            </a:path>
          </a:pathLst>
        </a:custGeom>
      </dsp:spPr>
      <dsp:style>
        <a:lnRef idx="2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Xfrm>
        <a:off x="1973154" y="1662741"/>
        <a:ext cx="2105557" cy="264806"/>
      </dsp:txXfrm>
    </dsp:sp>
    <dsp:sp modelId="{6ABD967B-C686-4E6A-9A26-196CAF1955FB}">
      <dsp:nvSpPr>
        <dsp:cNvPr id="8" name="Полилиния 7"/>
        <dsp:cNvSpPr/>
      </dsp:nvSpPr>
      <dsp:spPr bwMode="white">
        <a:xfrm>
          <a:off x="394631" y="3143426"/>
          <a:ext cx="591946" cy="580050"/>
        </a:xfrm>
        <a:custGeom>
          <a:avLst/>
          <a:gdLst/>
          <a:ahLst/>
          <a:cxnLst/>
          <a:pathLst>
            <a:path w="932" h="913">
              <a:moveTo>
                <a:pt x="0" y="0"/>
              </a:moveTo>
              <a:lnTo>
                <a:pt x="0" y="913"/>
              </a:lnTo>
              <a:lnTo>
                <a:pt x="932" y="913"/>
              </a:lnTo>
            </a:path>
          </a:pathLst>
        </a:custGeom>
      </dsp:spPr>
      <dsp:style>
        <a:lnRef idx="2">
          <a:schemeClr val="accent3"/>
        </a:lnRef>
        <a:fillRef idx="0">
          <a:schemeClr val="accent4">
            <a:tint val="70000"/>
          </a:schemeClr>
        </a:fillRef>
        <a:effectRef idx="0">
          <a:scrgbClr r="0" g="0" b="0"/>
        </a:effectRef>
        <a:fontRef idx="minor"/>
      </dsp:style>
      <dsp:txXfrm>
        <a:off x="394631" y="3143426"/>
        <a:ext cx="591946" cy="580050"/>
      </dsp:txXfrm>
    </dsp:sp>
    <dsp:sp modelId="{1D883569-72CA-4E57-9C10-0AD9D0D5047D}">
      <dsp:nvSpPr>
        <dsp:cNvPr id="11" name="Полилиния 10"/>
        <dsp:cNvSpPr/>
      </dsp:nvSpPr>
      <dsp:spPr bwMode="white">
        <a:xfrm>
          <a:off x="394631" y="3143426"/>
          <a:ext cx="591946" cy="1475345"/>
        </a:xfrm>
        <a:custGeom>
          <a:avLst/>
          <a:gdLst/>
          <a:ahLst/>
          <a:cxnLst/>
          <a:pathLst>
            <a:path w="932" h="2323">
              <a:moveTo>
                <a:pt x="0" y="0"/>
              </a:moveTo>
              <a:lnTo>
                <a:pt x="0" y="2323"/>
              </a:lnTo>
              <a:lnTo>
                <a:pt x="932" y="2323"/>
              </a:lnTo>
            </a:path>
          </a:pathLst>
        </a:custGeom>
      </dsp:spPr>
      <dsp:style>
        <a:lnRef idx="2">
          <a:schemeClr val="accent3"/>
        </a:lnRef>
        <a:fillRef idx="0">
          <a:schemeClr val="accent4">
            <a:tint val="70000"/>
          </a:schemeClr>
        </a:fillRef>
        <a:effectRef idx="0">
          <a:scrgbClr r="0" g="0" b="0"/>
        </a:effectRef>
        <a:fontRef idx="minor"/>
      </dsp:style>
      <dsp:txXfrm>
        <a:off x="394631" y="3143426"/>
        <a:ext cx="591946" cy="1475345"/>
      </dsp:txXfrm>
    </dsp:sp>
    <dsp:sp modelId="{A0B2D20D-1FC1-47DE-9344-40CA9D35E7DC}">
      <dsp:nvSpPr>
        <dsp:cNvPr id="14" name="Полилиния 13"/>
        <dsp:cNvSpPr/>
      </dsp:nvSpPr>
      <dsp:spPr bwMode="white">
        <a:xfrm>
          <a:off x="394631" y="3143426"/>
          <a:ext cx="591946" cy="2370640"/>
        </a:xfrm>
        <a:custGeom>
          <a:avLst/>
          <a:gdLst/>
          <a:ahLst/>
          <a:cxnLst/>
          <a:pathLst>
            <a:path w="932" h="3733">
              <a:moveTo>
                <a:pt x="0" y="0"/>
              </a:moveTo>
              <a:lnTo>
                <a:pt x="0" y="3733"/>
              </a:lnTo>
              <a:lnTo>
                <a:pt x="932" y="3733"/>
              </a:lnTo>
            </a:path>
          </a:pathLst>
        </a:custGeom>
      </dsp:spPr>
      <dsp:style>
        <a:lnRef idx="2">
          <a:schemeClr val="accent3"/>
        </a:lnRef>
        <a:fillRef idx="0">
          <a:schemeClr val="accent4">
            <a:tint val="70000"/>
          </a:schemeClr>
        </a:fillRef>
        <a:effectRef idx="0">
          <a:scrgbClr r="0" g="0" b="0"/>
        </a:effectRef>
        <a:fontRef idx="minor"/>
      </dsp:style>
      <dsp:txXfrm>
        <a:off x="394631" y="3143426"/>
        <a:ext cx="591946" cy="2370640"/>
      </dsp:txXfrm>
    </dsp:sp>
    <dsp:sp modelId="{3CD04E56-2EF1-43E0-8DE6-7669EA780D56}">
      <dsp:nvSpPr>
        <dsp:cNvPr id="17" name="Полилиния 16"/>
        <dsp:cNvSpPr/>
      </dsp:nvSpPr>
      <dsp:spPr bwMode="white">
        <a:xfrm>
          <a:off x="394631" y="3143426"/>
          <a:ext cx="591946" cy="3265935"/>
        </a:xfrm>
        <a:custGeom>
          <a:avLst/>
          <a:gdLst/>
          <a:ahLst/>
          <a:cxnLst/>
          <a:pathLst>
            <a:path w="932" h="5143">
              <a:moveTo>
                <a:pt x="0" y="0"/>
              </a:moveTo>
              <a:lnTo>
                <a:pt x="0" y="5143"/>
              </a:lnTo>
              <a:lnTo>
                <a:pt x="932" y="5143"/>
              </a:lnTo>
            </a:path>
          </a:pathLst>
        </a:custGeom>
      </dsp:spPr>
      <dsp:style>
        <a:lnRef idx="2">
          <a:schemeClr val="accent3"/>
        </a:lnRef>
        <a:fillRef idx="0">
          <a:schemeClr val="accent4">
            <a:tint val="70000"/>
          </a:schemeClr>
        </a:fillRef>
        <a:effectRef idx="0">
          <a:scrgbClr r="0" g="0" b="0"/>
        </a:effectRef>
        <a:fontRef idx="minor"/>
      </dsp:style>
      <dsp:txXfrm>
        <a:off x="394631" y="3143426"/>
        <a:ext cx="591946" cy="3265935"/>
      </dsp:txXfrm>
    </dsp:sp>
    <dsp:sp modelId="{D5F98C75-5D09-4D58-9E04-738A1FB108CC}">
      <dsp:nvSpPr>
        <dsp:cNvPr id="20" name="Полилиния 19"/>
        <dsp:cNvSpPr/>
      </dsp:nvSpPr>
      <dsp:spPr bwMode="white">
        <a:xfrm>
          <a:off x="4078711" y="1662741"/>
          <a:ext cx="2105557" cy="264806"/>
        </a:xfrm>
        <a:custGeom>
          <a:avLst/>
          <a:gdLst/>
          <a:ahLst/>
          <a:cxnLst/>
          <a:pathLst>
            <a:path w="3316" h="417">
              <a:moveTo>
                <a:pt x="0" y="0"/>
              </a:moveTo>
              <a:lnTo>
                <a:pt x="0" y="209"/>
              </a:lnTo>
              <a:lnTo>
                <a:pt x="3316" y="209"/>
              </a:lnTo>
              <a:lnTo>
                <a:pt x="3316" y="417"/>
              </a:lnTo>
            </a:path>
          </a:pathLst>
        </a:custGeom>
      </dsp:spPr>
      <dsp:style>
        <a:lnRef idx="2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Xfrm>
        <a:off x="4078711" y="1662741"/>
        <a:ext cx="2105557" cy="264806"/>
      </dsp:txXfrm>
    </dsp:sp>
    <dsp:sp modelId="{F467B6F2-FBEC-42A6-8C01-261C3F4E92B8}">
      <dsp:nvSpPr>
        <dsp:cNvPr id="23" name="Полилиния 22"/>
        <dsp:cNvSpPr/>
      </dsp:nvSpPr>
      <dsp:spPr bwMode="white">
        <a:xfrm>
          <a:off x="4605745" y="3130022"/>
          <a:ext cx="591946" cy="580050"/>
        </a:xfrm>
        <a:custGeom>
          <a:avLst/>
          <a:gdLst/>
          <a:ahLst/>
          <a:cxnLst/>
          <a:pathLst>
            <a:path w="932" h="913">
              <a:moveTo>
                <a:pt x="0" y="0"/>
              </a:moveTo>
              <a:lnTo>
                <a:pt x="0" y="913"/>
              </a:lnTo>
              <a:lnTo>
                <a:pt x="932" y="913"/>
              </a:lnTo>
            </a:path>
          </a:pathLst>
        </a:custGeom>
      </dsp:spPr>
      <dsp:style>
        <a:lnRef idx="2">
          <a:schemeClr val="accent3"/>
        </a:lnRef>
        <a:fillRef idx="0">
          <a:schemeClr val="accent4">
            <a:tint val="70000"/>
          </a:schemeClr>
        </a:fillRef>
        <a:effectRef idx="0">
          <a:scrgbClr r="0" g="0" b="0"/>
        </a:effectRef>
        <a:fontRef idx="minor"/>
      </dsp:style>
      <dsp:txXfrm>
        <a:off x="4605745" y="3130022"/>
        <a:ext cx="591946" cy="580050"/>
      </dsp:txXfrm>
    </dsp:sp>
    <dsp:sp modelId="{CF47E87D-980B-45E5-ABCE-1C8A5CFB78AE}">
      <dsp:nvSpPr>
        <dsp:cNvPr id="26" name="Полилиния 25"/>
        <dsp:cNvSpPr/>
      </dsp:nvSpPr>
      <dsp:spPr bwMode="white">
        <a:xfrm>
          <a:off x="4605745" y="3130022"/>
          <a:ext cx="591946" cy="1475345"/>
        </a:xfrm>
        <a:custGeom>
          <a:avLst/>
          <a:gdLst/>
          <a:ahLst/>
          <a:cxnLst/>
          <a:pathLst>
            <a:path w="932" h="2323">
              <a:moveTo>
                <a:pt x="0" y="0"/>
              </a:moveTo>
              <a:lnTo>
                <a:pt x="0" y="2323"/>
              </a:lnTo>
              <a:lnTo>
                <a:pt x="932" y="2323"/>
              </a:lnTo>
            </a:path>
          </a:pathLst>
        </a:custGeom>
      </dsp:spPr>
      <dsp:style>
        <a:lnRef idx="2">
          <a:schemeClr val="accent3"/>
        </a:lnRef>
        <a:fillRef idx="0">
          <a:schemeClr val="accent4">
            <a:tint val="70000"/>
          </a:schemeClr>
        </a:fillRef>
        <a:effectRef idx="0">
          <a:scrgbClr r="0" g="0" b="0"/>
        </a:effectRef>
        <a:fontRef idx="minor"/>
      </dsp:style>
      <dsp:txXfrm>
        <a:off x="4605745" y="3130022"/>
        <a:ext cx="591946" cy="1475345"/>
      </dsp:txXfrm>
    </dsp:sp>
    <dsp:sp modelId="{50284811-D68A-4249-BBD2-3268E88FD94E}">
      <dsp:nvSpPr>
        <dsp:cNvPr id="29" name="Полилиния 28"/>
        <dsp:cNvSpPr/>
      </dsp:nvSpPr>
      <dsp:spPr bwMode="white">
        <a:xfrm>
          <a:off x="4605745" y="3130022"/>
          <a:ext cx="591946" cy="2370640"/>
        </a:xfrm>
        <a:custGeom>
          <a:avLst/>
          <a:gdLst/>
          <a:ahLst/>
          <a:cxnLst/>
          <a:pathLst>
            <a:path w="932" h="3733">
              <a:moveTo>
                <a:pt x="0" y="0"/>
              </a:moveTo>
              <a:lnTo>
                <a:pt x="0" y="3733"/>
              </a:lnTo>
              <a:lnTo>
                <a:pt x="932" y="3733"/>
              </a:lnTo>
            </a:path>
          </a:pathLst>
        </a:custGeom>
      </dsp:spPr>
      <dsp:style>
        <a:lnRef idx="2">
          <a:schemeClr val="accent3"/>
        </a:lnRef>
        <a:fillRef idx="0">
          <a:schemeClr val="accent4">
            <a:tint val="70000"/>
          </a:schemeClr>
        </a:fillRef>
        <a:effectRef idx="0">
          <a:scrgbClr r="0" g="0" b="0"/>
        </a:effectRef>
        <a:fontRef idx="minor"/>
      </dsp:style>
      <dsp:txXfrm>
        <a:off x="4605745" y="3130022"/>
        <a:ext cx="591946" cy="2370640"/>
      </dsp:txXfrm>
    </dsp:sp>
    <dsp:sp modelId="{39186DA7-EA64-4E49-B24C-AA96FA481749}">
      <dsp:nvSpPr>
        <dsp:cNvPr id="32" name="Полилиния 31"/>
        <dsp:cNvSpPr/>
      </dsp:nvSpPr>
      <dsp:spPr bwMode="white">
        <a:xfrm>
          <a:off x="4605745" y="3130022"/>
          <a:ext cx="591946" cy="3265935"/>
        </a:xfrm>
        <a:custGeom>
          <a:avLst/>
          <a:gdLst/>
          <a:ahLst/>
          <a:cxnLst/>
          <a:pathLst>
            <a:path w="932" h="5143">
              <a:moveTo>
                <a:pt x="0" y="0"/>
              </a:moveTo>
              <a:lnTo>
                <a:pt x="0" y="5143"/>
              </a:lnTo>
              <a:lnTo>
                <a:pt x="932" y="5143"/>
              </a:lnTo>
            </a:path>
          </a:pathLst>
        </a:custGeom>
      </dsp:spPr>
      <dsp:style>
        <a:lnRef idx="2">
          <a:schemeClr val="accent3"/>
        </a:lnRef>
        <a:fillRef idx="0">
          <a:schemeClr val="accent4">
            <a:tint val="70000"/>
          </a:schemeClr>
        </a:fillRef>
        <a:effectRef idx="0">
          <a:scrgbClr r="0" g="0" b="0"/>
        </a:effectRef>
        <a:fontRef idx="minor"/>
      </dsp:style>
      <dsp:txXfrm>
        <a:off x="4605745" y="3130022"/>
        <a:ext cx="591946" cy="3265935"/>
      </dsp:txXfrm>
    </dsp:sp>
    <dsp:sp modelId="{B28AEE2E-E7A0-4262-B533-675FF72DC5FD}">
      <dsp:nvSpPr>
        <dsp:cNvPr id="3" name="Прямоугольник 2"/>
        <dsp:cNvSpPr/>
      </dsp:nvSpPr>
      <dsp:spPr bwMode="white">
        <a:xfrm>
          <a:off x="2105557" y="133394"/>
          <a:ext cx="3946309" cy="1529347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Ознаки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НС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техногенного характеру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05557" y="133394"/>
        <a:ext cx="3946309" cy="1529347"/>
      </dsp:txXfrm>
    </dsp:sp>
    <dsp:sp modelId="{BB1E4138-7AD4-496E-BC1D-8C097A826A45}">
      <dsp:nvSpPr>
        <dsp:cNvPr id="6" name="Прямоугольник 5"/>
        <dsp:cNvSpPr/>
      </dsp:nvSpPr>
      <dsp:spPr bwMode="white">
        <a:xfrm>
          <a:off x="0" y="1927546"/>
          <a:ext cx="3946309" cy="1215880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масштабами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наслідків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27546"/>
        <a:ext cx="3946309" cy="1215880"/>
      </dsp:txXfrm>
    </dsp:sp>
    <dsp:sp modelId="{F2535AFA-32F5-4771-BBEE-62F537B25C11}">
      <dsp:nvSpPr>
        <dsp:cNvPr id="9" name="Прямоугольник 8"/>
        <dsp:cNvSpPr/>
      </dsp:nvSpPr>
      <dsp:spPr bwMode="white">
        <a:xfrm>
          <a:off x="986577" y="3408232"/>
          <a:ext cx="3946309" cy="630489"/>
        </a:xfrm>
        <a:prstGeom prst="rect">
          <a:avLst/>
        </a:prstGeom>
      </dsp:spPr>
      <dsp:style>
        <a:lnRef idx="2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об’єктового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рівня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6577" y="3408232"/>
        <a:ext cx="3946309" cy="630489"/>
      </dsp:txXfrm>
    </dsp:sp>
    <dsp:sp modelId="{3B12B37B-FC7A-491E-8759-104B940D0BC2}">
      <dsp:nvSpPr>
        <dsp:cNvPr id="12" name="Прямоугольник 11"/>
        <dsp:cNvSpPr/>
      </dsp:nvSpPr>
      <dsp:spPr bwMode="white">
        <a:xfrm>
          <a:off x="986577" y="4303527"/>
          <a:ext cx="3946309" cy="630489"/>
        </a:xfrm>
        <a:prstGeom prst="rect">
          <a:avLst/>
        </a:prstGeom>
      </dsp:spPr>
      <dsp:style>
        <a:lnRef idx="2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місцевого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рівня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6577" y="4303527"/>
        <a:ext cx="3946309" cy="630489"/>
      </dsp:txXfrm>
    </dsp:sp>
    <dsp:sp modelId="{FE759488-6E3E-4D76-9D15-FEB9BE0EBB12}">
      <dsp:nvSpPr>
        <dsp:cNvPr id="15" name="Прямоугольник 14"/>
        <dsp:cNvSpPr/>
      </dsp:nvSpPr>
      <dsp:spPr bwMode="white">
        <a:xfrm>
          <a:off x="986577" y="5198822"/>
          <a:ext cx="3946309" cy="630489"/>
        </a:xfrm>
        <a:prstGeom prst="rect">
          <a:avLst/>
        </a:prstGeom>
      </dsp:spPr>
      <dsp:style>
        <a:lnRef idx="2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регіонального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рівня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6577" y="5198822"/>
        <a:ext cx="3946309" cy="630489"/>
      </dsp:txXfrm>
    </dsp:sp>
    <dsp:sp modelId="{D20E0B21-6743-40A3-B39A-5E23FE1E847A}">
      <dsp:nvSpPr>
        <dsp:cNvPr id="18" name="Прямоугольник 17"/>
        <dsp:cNvSpPr/>
      </dsp:nvSpPr>
      <dsp:spPr bwMode="white">
        <a:xfrm>
          <a:off x="986577" y="6094116"/>
          <a:ext cx="3946309" cy="630489"/>
        </a:xfrm>
        <a:prstGeom prst="rect">
          <a:avLst/>
        </a:prstGeom>
      </dsp:spPr>
      <dsp:style>
        <a:lnRef idx="2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загальнодержавного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рівня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6577" y="6094116"/>
        <a:ext cx="3946309" cy="630489"/>
      </dsp:txXfrm>
    </dsp:sp>
    <dsp:sp modelId="{B80D30EB-D8AF-405E-856D-53D182ECDE14}">
      <dsp:nvSpPr>
        <dsp:cNvPr id="21" name="Прямоугольник 20"/>
        <dsp:cNvSpPr/>
      </dsp:nvSpPr>
      <dsp:spPr bwMode="white">
        <a:xfrm>
          <a:off x="4211114" y="1927546"/>
          <a:ext cx="3946309" cy="1202476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галузевою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ознакою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11114" y="1927546"/>
        <a:ext cx="3946309" cy="1202476"/>
      </dsp:txXfrm>
    </dsp:sp>
    <dsp:sp modelId="{8FC3BBBD-143D-4060-8E9D-9D057FCCC833}">
      <dsp:nvSpPr>
        <dsp:cNvPr id="24" name="Прямоугольник 23"/>
        <dsp:cNvSpPr/>
      </dsp:nvSpPr>
      <dsp:spPr bwMode="white">
        <a:xfrm>
          <a:off x="5197691" y="3394827"/>
          <a:ext cx="3946309" cy="630489"/>
        </a:xfrm>
        <a:prstGeom prst="rect">
          <a:avLst/>
        </a:prstGeom>
      </dsp:spPr>
      <dsp:style>
        <a:lnRef idx="2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НС у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сільському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господарстві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7691" y="3394827"/>
        <a:ext cx="3946309" cy="630489"/>
      </dsp:txXfrm>
    </dsp:sp>
    <dsp:sp modelId="{EC88488F-C69E-4D69-8579-F9FFBE621B72}">
      <dsp:nvSpPr>
        <dsp:cNvPr id="27" name="Прямоугольник 26"/>
        <dsp:cNvSpPr/>
      </dsp:nvSpPr>
      <dsp:spPr bwMode="white">
        <a:xfrm>
          <a:off x="5197691" y="4290122"/>
          <a:ext cx="3946309" cy="630489"/>
        </a:xfrm>
        <a:prstGeom prst="rect">
          <a:avLst/>
        </a:prstGeom>
      </dsp:spPr>
      <dsp:style>
        <a:lnRef idx="2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НС у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лісовому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господарстві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7691" y="4290122"/>
        <a:ext cx="3946309" cy="630489"/>
      </dsp:txXfrm>
    </dsp:sp>
    <dsp:sp modelId="{1915423E-18A2-40DD-B788-07D7FD34E75C}">
      <dsp:nvSpPr>
        <dsp:cNvPr id="30" name="Прямоугольник 29"/>
        <dsp:cNvSpPr/>
      </dsp:nvSpPr>
      <dsp:spPr bwMode="white">
        <a:xfrm>
          <a:off x="5197691" y="5185417"/>
          <a:ext cx="3946309" cy="630489"/>
        </a:xfrm>
        <a:prstGeom prst="rect">
          <a:avLst/>
        </a:prstGeom>
      </dsp:spPr>
      <dsp:style>
        <a:lnRef idx="2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НС у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водоймах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7691" y="5185417"/>
        <a:ext cx="3946309" cy="630489"/>
      </dsp:txXfrm>
    </dsp:sp>
    <dsp:sp modelId="{A59FD777-FD11-424A-AC19-1A46706BE477}">
      <dsp:nvSpPr>
        <dsp:cNvPr id="33" name="Прямоугольник 32"/>
        <dsp:cNvSpPr/>
      </dsp:nvSpPr>
      <dsp:spPr bwMode="white">
        <a:xfrm>
          <a:off x="5197691" y="6080712"/>
          <a:ext cx="3946309" cy="630489"/>
        </a:xfrm>
        <a:prstGeom prst="rect">
          <a:avLst/>
        </a:prstGeom>
      </dsp:spPr>
      <dsp:style>
        <a:lnRef idx="2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НС на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матеріальних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об’єктах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7691" y="6080712"/>
        <a:ext cx="3946309" cy="630489"/>
      </dsp:txXfrm>
    </dsp:sp>
    <dsp:sp modelId="{25A169A5-676A-4CEB-AB6D-9A4624091C34}">
      <dsp:nvSpPr>
        <dsp:cNvPr id="4" name="Прямоугольник 3" hidden="1"/>
        <dsp:cNvSpPr/>
      </dsp:nvSpPr>
      <dsp:spPr>
        <a:xfrm>
          <a:off x="2105557" y="133394"/>
          <a:ext cx="789262" cy="1529347"/>
        </a:xfrm>
        <a:prstGeom prst="rect">
          <a:avLst/>
        </a:prstGeom>
      </dsp:spPr>
      <dsp:txXfrm>
        <a:off x="2105557" y="133394"/>
        <a:ext cx="789262" cy="1529347"/>
      </dsp:txXfrm>
    </dsp:sp>
    <dsp:sp modelId="{5C224A5D-5D8C-436A-805F-741567053BAB}">
      <dsp:nvSpPr>
        <dsp:cNvPr id="7" name="Прямоугольник 6" hidden="1"/>
        <dsp:cNvSpPr/>
      </dsp:nvSpPr>
      <dsp:spPr>
        <a:xfrm>
          <a:off x="0" y="1927546"/>
          <a:ext cx="789262" cy="1215880"/>
        </a:xfrm>
        <a:prstGeom prst="rect">
          <a:avLst/>
        </a:prstGeom>
      </dsp:spPr>
      <dsp:txXfrm>
        <a:off x="0" y="1927546"/>
        <a:ext cx="789262" cy="1215880"/>
      </dsp:txXfrm>
    </dsp:sp>
    <dsp:sp modelId="{E91EB2D1-BCD6-492F-86B7-2997DAD35543}">
      <dsp:nvSpPr>
        <dsp:cNvPr id="10" name="Прямоугольник 9" hidden="1"/>
        <dsp:cNvSpPr/>
      </dsp:nvSpPr>
      <dsp:spPr>
        <a:xfrm>
          <a:off x="986577" y="3408232"/>
          <a:ext cx="789262" cy="630489"/>
        </a:xfrm>
        <a:prstGeom prst="rect">
          <a:avLst/>
        </a:prstGeom>
      </dsp:spPr>
      <dsp:txXfrm>
        <a:off x="986577" y="3408232"/>
        <a:ext cx="789262" cy="630489"/>
      </dsp:txXfrm>
    </dsp:sp>
    <dsp:sp modelId="{1A7CAF70-AB30-4FBB-8DAB-BEA78F76EC57}">
      <dsp:nvSpPr>
        <dsp:cNvPr id="13" name="Прямоугольник 12" hidden="1"/>
        <dsp:cNvSpPr/>
      </dsp:nvSpPr>
      <dsp:spPr>
        <a:xfrm>
          <a:off x="986577" y="4303527"/>
          <a:ext cx="789262" cy="630489"/>
        </a:xfrm>
        <a:prstGeom prst="rect">
          <a:avLst/>
        </a:prstGeom>
      </dsp:spPr>
      <dsp:txXfrm>
        <a:off x="986577" y="4303527"/>
        <a:ext cx="789262" cy="630489"/>
      </dsp:txXfrm>
    </dsp:sp>
    <dsp:sp modelId="{3EAA9F7B-3457-4BA4-8BAE-4957D6901A14}">
      <dsp:nvSpPr>
        <dsp:cNvPr id="16" name="Прямоугольник 15" hidden="1"/>
        <dsp:cNvSpPr/>
      </dsp:nvSpPr>
      <dsp:spPr>
        <a:xfrm>
          <a:off x="986577" y="5198822"/>
          <a:ext cx="789262" cy="630489"/>
        </a:xfrm>
        <a:prstGeom prst="rect">
          <a:avLst/>
        </a:prstGeom>
      </dsp:spPr>
      <dsp:txXfrm>
        <a:off x="986577" y="5198822"/>
        <a:ext cx="789262" cy="630489"/>
      </dsp:txXfrm>
    </dsp:sp>
    <dsp:sp modelId="{E58E9B9E-5737-4650-9BCB-1A7F5D9D4449}">
      <dsp:nvSpPr>
        <dsp:cNvPr id="19" name="Прямоугольник 18" hidden="1"/>
        <dsp:cNvSpPr/>
      </dsp:nvSpPr>
      <dsp:spPr>
        <a:xfrm>
          <a:off x="986577" y="6094116"/>
          <a:ext cx="789262" cy="630489"/>
        </a:xfrm>
        <a:prstGeom prst="rect">
          <a:avLst/>
        </a:prstGeom>
      </dsp:spPr>
      <dsp:txXfrm>
        <a:off x="986577" y="6094116"/>
        <a:ext cx="789262" cy="630489"/>
      </dsp:txXfrm>
    </dsp:sp>
    <dsp:sp modelId="{12050E63-69EF-4AC1-BEAF-632FC9DA2498}">
      <dsp:nvSpPr>
        <dsp:cNvPr id="22" name="Прямоугольник 21" hidden="1"/>
        <dsp:cNvSpPr/>
      </dsp:nvSpPr>
      <dsp:spPr>
        <a:xfrm>
          <a:off x="4211114" y="1927546"/>
          <a:ext cx="789262" cy="1202476"/>
        </a:xfrm>
        <a:prstGeom prst="rect">
          <a:avLst/>
        </a:prstGeom>
      </dsp:spPr>
      <dsp:txXfrm>
        <a:off x="4211114" y="1927546"/>
        <a:ext cx="789262" cy="1202476"/>
      </dsp:txXfrm>
    </dsp:sp>
    <dsp:sp modelId="{C2397840-2E90-47C0-A003-670DA80CFC07}">
      <dsp:nvSpPr>
        <dsp:cNvPr id="25" name="Прямоугольник 24" hidden="1"/>
        <dsp:cNvSpPr/>
      </dsp:nvSpPr>
      <dsp:spPr>
        <a:xfrm>
          <a:off x="5197691" y="3394827"/>
          <a:ext cx="789262" cy="630489"/>
        </a:xfrm>
        <a:prstGeom prst="rect">
          <a:avLst/>
        </a:prstGeom>
      </dsp:spPr>
      <dsp:txXfrm>
        <a:off x="5197691" y="3394827"/>
        <a:ext cx="789262" cy="630489"/>
      </dsp:txXfrm>
    </dsp:sp>
    <dsp:sp modelId="{4F3C67B7-E8E7-41E3-9F87-D54EC376B3B1}">
      <dsp:nvSpPr>
        <dsp:cNvPr id="28" name="Прямоугольник 27" hidden="1"/>
        <dsp:cNvSpPr/>
      </dsp:nvSpPr>
      <dsp:spPr>
        <a:xfrm>
          <a:off x="5197691" y="4290122"/>
          <a:ext cx="789262" cy="630489"/>
        </a:xfrm>
        <a:prstGeom prst="rect">
          <a:avLst/>
        </a:prstGeom>
      </dsp:spPr>
      <dsp:txXfrm>
        <a:off x="5197691" y="4290122"/>
        <a:ext cx="789262" cy="630489"/>
      </dsp:txXfrm>
    </dsp:sp>
    <dsp:sp modelId="{160E0216-E4B5-4FA6-9111-C52E47FFD309}">
      <dsp:nvSpPr>
        <dsp:cNvPr id="31" name="Прямоугольник 30" hidden="1"/>
        <dsp:cNvSpPr/>
      </dsp:nvSpPr>
      <dsp:spPr>
        <a:xfrm>
          <a:off x="5197691" y="5185417"/>
          <a:ext cx="789262" cy="630489"/>
        </a:xfrm>
        <a:prstGeom prst="rect">
          <a:avLst/>
        </a:prstGeom>
      </dsp:spPr>
      <dsp:txXfrm>
        <a:off x="5197691" y="5185417"/>
        <a:ext cx="789262" cy="630489"/>
      </dsp:txXfrm>
    </dsp:sp>
    <dsp:sp modelId="{874B5459-5EF4-471B-AC83-3960AF701DF9}">
      <dsp:nvSpPr>
        <dsp:cNvPr id="34" name="Прямоугольник 33" hidden="1"/>
        <dsp:cNvSpPr/>
      </dsp:nvSpPr>
      <dsp:spPr>
        <a:xfrm>
          <a:off x="5197691" y="6080712"/>
          <a:ext cx="789262" cy="630489"/>
        </a:xfrm>
        <a:prstGeom prst="rect">
          <a:avLst/>
        </a:prstGeom>
      </dsp:spPr>
      <dsp:txXfrm>
        <a:off x="5197691" y="6080712"/>
        <a:ext cx="789262" cy="6304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9144000" cy="3357562"/>
        <a:chOff x="0" y="0"/>
        <a:chExt cx="9144000" cy="3357562"/>
      </a:xfrm>
    </dsp:grpSpPr>
    <dsp:sp modelId="{32324730-A2B9-46B3-B181-FDCDBD2CA3D3}">
      <dsp:nvSpPr>
        <dsp:cNvPr id="3" name="Скругленный прямоугольник 2"/>
        <dsp:cNvSpPr/>
      </dsp:nvSpPr>
      <dsp:spPr bwMode="white">
        <a:xfrm>
          <a:off x="261406" y="897953"/>
          <a:ext cx="3490147" cy="1561657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lIns="14605" tIns="14605" rIns="14605" bIns="14605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об’єктах господарської діяльності України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1406" y="897953"/>
        <a:ext cx="3490147" cy="1561657"/>
      </dsp:txXfrm>
    </dsp:sp>
    <dsp:sp modelId="{6A5F683F-46E8-4428-8568-3FEB42604956}">
      <dsp:nvSpPr>
        <dsp:cNvPr id="4" name="Полилиния 3"/>
        <dsp:cNvSpPr/>
      </dsp:nvSpPr>
      <dsp:spPr bwMode="white">
        <a:xfrm>
          <a:off x="3606941" y="1187944"/>
          <a:ext cx="1538549" cy="83721"/>
        </a:xfrm>
        <a:custGeom>
          <a:avLst/>
          <a:gdLst/>
          <a:ahLst/>
          <a:cxnLst/>
          <a:pathLst>
            <a:path w="2423" h="132">
              <a:moveTo>
                <a:pt x="228" y="773"/>
              </a:moveTo>
              <a:lnTo>
                <a:pt x="2195" y="-641"/>
              </a:lnTo>
            </a:path>
          </a:pathLst>
        </a:custGeom>
      </dsp:spPr>
      <dsp:style>
        <a:lnRef idx="2">
          <a:schemeClr val="accent5"/>
        </a:lnRef>
        <a:fillRef idx="0">
          <a:schemeClr val="accent4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>
            <a:solidFill>
              <a:schemeClr val="tx1"/>
            </a:solidFill>
          </a:endParaRPr>
        </a:p>
      </dsp:txBody>
      <dsp:txXfrm>
        <a:off x="3606941" y="1187944"/>
        <a:ext cx="1538549" cy="83721"/>
      </dsp:txXfrm>
    </dsp:sp>
    <dsp:sp modelId="{A904BE53-D0BC-418F-A106-6ED674E5134C}">
      <dsp:nvSpPr>
        <dsp:cNvPr id="5" name="Скругленный прямоугольник 4"/>
        <dsp:cNvSpPr/>
      </dsp:nvSpPr>
      <dsp:spPr bwMode="white">
        <a:xfrm>
          <a:off x="5000878" y="0"/>
          <a:ext cx="3881716" cy="1561657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4605" tIns="14605" rIns="14605" bIns="14605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діє понад 1500 великих </a:t>
          </a:r>
          <a:r>
            <a:rPr 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вибухо-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пожежонебезпечних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об’єктів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00878" y="0"/>
        <a:ext cx="3881716" cy="1561657"/>
      </dsp:txXfrm>
    </dsp:sp>
    <dsp:sp modelId="{97158764-3720-42FB-812C-375B38684F21}">
      <dsp:nvSpPr>
        <dsp:cNvPr id="6" name="Полилиния 5"/>
        <dsp:cNvSpPr/>
      </dsp:nvSpPr>
      <dsp:spPr bwMode="white">
        <a:xfrm>
          <a:off x="3606941" y="2085897"/>
          <a:ext cx="1538549" cy="83721"/>
        </a:xfrm>
        <a:custGeom>
          <a:avLst/>
          <a:gdLst/>
          <a:ahLst/>
          <a:cxnLst/>
          <a:pathLst>
            <a:path w="2423" h="132">
              <a:moveTo>
                <a:pt x="228" y="-641"/>
              </a:moveTo>
              <a:lnTo>
                <a:pt x="2195" y="773"/>
              </a:lnTo>
            </a:path>
          </a:pathLst>
        </a:custGeom>
      </dsp:spPr>
      <dsp:style>
        <a:lnRef idx="2">
          <a:schemeClr val="accent5"/>
        </a:lnRef>
        <a:fillRef idx="0">
          <a:schemeClr val="accent4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>
            <a:solidFill>
              <a:schemeClr val="tx1"/>
            </a:solidFill>
          </a:endParaRPr>
        </a:p>
      </dsp:txBody>
      <dsp:txXfrm>
        <a:off x="3606941" y="2085897"/>
        <a:ext cx="1538549" cy="83721"/>
      </dsp:txXfrm>
    </dsp:sp>
    <dsp:sp modelId="{6C895D93-9BBA-4BAB-89B7-CB32C54973B5}">
      <dsp:nvSpPr>
        <dsp:cNvPr id="7" name="Скругленный прямоугольник 6"/>
        <dsp:cNvSpPr/>
      </dsp:nvSpPr>
      <dsp:spPr bwMode="white">
        <a:xfrm>
          <a:off x="5000878" y="1795905"/>
          <a:ext cx="3838115" cy="1561657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4605" tIns="14605" rIns="14605" bIns="14605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зосереджено понад 13,6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 тонн твердих і рідких </a:t>
          </a:r>
          <a:r>
            <a:rPr 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вибухо-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пожежонебезпечних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речовин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00878" y="1795905"/>
        <a:ext cx="3838115" cy="15616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9144000" cy="3786190"/>
        <a:chOff x="0" y="0"/>
        <a:chExt cx="9144000" cy="3786190"/>
      </a:xfrm>
    </dsp:grpSpPr>
    <dsp:sp modelId="{B9FCBFE4-CEA7-420C-8A1E-79E0E0C7D9B7}">
      <dsp:nvSpPr>
        <dsp:cNvPr id="5" name="Полилиния 4"/>
        <dsp:cNvSpPr/>
      </dsp:nvSpPr>
      <dsp:spPr bwMode="white">
        <a:xfrm>
          <a:off x="1670705" y="1442448"/>
          <a:ext cx="2775152" cy="661621"/>
        </a:xfrm>
        <a:custGeom>
          <a:avLst/>
          <a:gdLst/>
          <a:ahLst/>
          <a:cxnLst/>
          <a:pathLst>
            <a:path w="4370" h="1042">
              <a:moveTo>
                <a:pt x="4370" y="0"/>
              </a:moveTo>
              <a:lnTo>
                <a:pt x="4370" y="843"/>
              </a:lnTo>
              <a:lnTo>
                <a:pt x="0" y="843"/>
              </a:lnTo>
              <a:lnTo>
                <a:pt x="0" y="1042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Xfrm>
        <a:off x="1670705" y="1442448"/>
        <a:ext cx="2775152" cy="661621"/>
      </dsp:txXfrm>
    </dsp:sp>
    <dsp:sp modelId="{B5536ACD-473E-4220-88C3-B924488B5593}">
      <dsp:nvSpPr>
        <dsp:cNvPr id="8" name="Полилиния 7"/>
        <dsp:cNvSpPr/>
      </dsp:nvSpPr>
      <dsp:spPr bwMode="white">
        <a:xfrm>
          <a:off x="4445857" y="1442448"/>
          <a:ext cx="0" cy="661621"/>
        </a:xfrm>
        <a:custGeom>
          <a:avLst/>
          <a:gdLst/>
          <a:ahLst/>
          <a:cxnLst/>
          <a:pathLst>
            <a:path h="1042">
              <a:moveTo>
                <a:pt x="0" y="0"/>
              </a:moveTo>
              <a:lnTo>
                <a:pt x="0" y="1042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Xfrm>
        <a:off x="4445857" y="1442448"/>
        <a:ext cx="0" cy="661621"/>
      </dsp:txXfrm>
    </dsp:sp>
    <dsp:sp modelId="{538B71EB-F0F6-4C9E-829C-E4B1C85F30E3}">
      <dsp:nvSpPr>
        <dsp:cNvPr id="11" name="Полилиния 10"/>
        <dsp:cNvSpPr/>
      </dsp:nvSpPr>
      <dsp:spPr bwMode="white">
        <a:xfrm>
          <a:off x="4445857" y="1442448"/>
          <a:ext cx="2775152" cy="661621"/>
        </a:xfrm>
        <a:custGeom>
          <a:avLst/>
          <a:gdLst/>
          <a:ahLst/>
          <a:cxnLst/>
          <a:pathLst>
            <a:path w="4370" h="1042">
              <a:moveTo>
                <a:pt x="0" y="0"/>
              </a:moveTo>
              <a:lnTo>
                <a:pt x="0" y="843"/>
              </a:lnTo>
              <a:lnTo>
                <a:pt x="4370" y="843"/>
              </a:lnTo>
              <a:lnTo>
                <a:pt x="4370" y="1042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Xfrm>
        <a:off x="4445857" y="1442448"/>
        <a:ext cx="2775152" cy="661621"/>
      </dsp:txXfrm>
    </dsp:sp>
    <dsp:sp modelId="{0EE8F685-76AF-4D6F-A74B-5410B978198D}">
      <dsp:nvSpPr>
        <dsp:cNvPr id="3" name="Скругленный прямоугольник 2"/>
        <dsp:cNvSpPr/>
      </dsp:nvSpPr>
      <dsp:spPr bwMode="white">
        <a:xfrm>
          <a:off x="3310567" y="631"/>
          <a:ext cx="2270579" cy="1441817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Xfrm>
        <a:off x="3310567" y="631"/>
        <a:ext cx="2270579" cy="1441817"/>
      </dsp:txXfrm>
    </dsp:sp>
    <dsp:sp modelId="{8102FDA0-1911-4B32-A6CC-F557614DAB91}">
      <dsp:nvSpPr>
        <dsp:cNvPr id="4" name="Скругленный прямоугольник 3"/>
        <dsp:cNvSpPr/>
      </dsp:nvSpPr>
      <dsp:spPr bwMode="white">
        <a:xfrm>
          <a:off x="3562854" y="240303"/>
          <a:ext cx="2270579" cy="1441817"/>
        </a:xfrm>
        <a:prstGeom prst="roundRect">
          <a:avLst>
            <a:gd name="adj" fmla="val 10000"/>
          </a:avLst>
        </a:prstGeom>
      </dsp:spPr>
      <dsp:style>
        <a:lnRef idx="2">
          <a:schemeClr val="accent4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72390" tIns="72390" rIns="72390" bIns="7239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Умови виникнення і підтримування горіння</a:t>
          </a:r>
          <a:endParaRPr lang="ru-RU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62854" y="240303"/>
        <a:ext cx="2270579" cy="1441817"/>
      </dsp:txXfrm>
    </dsp:sp>
    <dsp:sp modelId="{D35854EF-31D0-4CA7-AAE3-B64F518ED3FF}">
      <dsp:nvSpPr>
        <dsp:cNvPr id="6" name="Скругленный прямоугольник 5"/>
        <dsp:cNvSpPr/>
      </dsp:nvSpPr>
      <dsp:spPr bwMode="white">
        <a:xfrm>
          <a:off x="535416" y="2104070"/>
          <a:ext cx="2270579" cy="1441817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535416" y="2104070"/>
        <a:ext cx="2270579" cy="1441817"/>
      </dsp:txXfrm>
    </dsp:sp>
    <dsp:sp modelId="{2DB1B7A5-84FF-4670-89D2-4D12CD6AC7C5}">
      <dsp:nvSpPr>
        <dsp:cNvPr id="7" name="Скругленный прямоугольник 6"/>
        <dsp:cNvSpPr/>
      </dsp:nvSpPr>
      <dsp:spPr bwMode="white">
        <a:xfrm>
          <a:off x="787702" y="2343742"/>
          <a:ext cx="2270579" cy="1441817"/>
        </a:xfrm>
        <a:prstGeom prst="roundRect">
          <a:avLst>
            <a:gd name="adj" fmla="val 10000"/>
          </a:avLst>
        </a:prstGeom>
      </dsp:spPr>
      <dsp:style>
        <a:lnRef idx="2">
          <a:schemeClr val="accent6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72390" tIns="72390" rIns="72390" bIns="7239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Наявність паливної речовини</a:t>
          </a:r>
          <a:endParaRPr lang="ru-RU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7702" y="2343742"/>
        <a:ext cx="2270579" cy="1441817"/>
      </dsp:txXfrm>
    </dsp:sp>
    <dsp:sp modelId="{3A97E898-B02D-4322-895C-A0382A334406}">
      <dsp:nvSpPr>
        <dsp:cNvPr id="9" name="Скругленный прямоугольник 8"/>
        <dsp:cNvSpPr/>
      </dsp:nvSpPr>
      <dsp:spPr bwMode="white">
        <a:xfrm>
          <a:off x="3310567" y="2104070"/>
          <a:ext cx="2270579" cy="1441817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3310567" y="2104070"/>
        <a:ext cx="2270579" cy="1441817"/>
      </dsp:txXfrm>
    </dsp:sp>
    <dsp:sp modelId="{1E99B985-D946-4C44-A422-F2A351E5C251}">
      <dsp:nvSpPr>
        <dsp:cNvPr id="10" name="Скругленный прямоугольник 9"/>
        <dsp:cNvSpPr/>
      </dsp:nvSpPr>
      <dsp:spPr bwMode="white">
        <a:xfrm>
          <a:off x="3562854" y="2343742"/>
          <a:ext cx="2270579" cy="1441817"/>
        </a:xfrm>
        <a:prstGeom prst="roundRect">
          <a:avLst>
            <a:gd name="adj" fmla="val 10000"/>
          </a:avLst>
        </a:prstGeom>
      </dsp:spPr>
      <dsp:style>
        <a:lnRef idx="2">
          <a:schemeClr val="accent6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72390" tIns="72390" rIns="72390" bIns="7239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Наявність окислювача</a:t>
          </a:r>
          <a:endParaRPr lang="ru-RU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62854" y="2343742"/>
        <a:ext cx="2270579" cy="1441817"/>
      </dsp:txXfrm>
    </dsp:sp>
    <dsp:sp modelId="{BFBD94D2-E6FC-484F-9A1F-A1672ADE393D}">
      <dsp:nvSpPr>
        <dsp:cNvPr id="12" name="Скругленный прямоугольник 11"/>
        <dsp:cNvSpPr/>
      </dsp:nvSpPr>
      <dsp:spPr bwMode="white">
        <a:xfrm>
          <a:off x="6085719" y="2104070"/>
          <a:ext cx="2270579" cy="1441817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6085719" y="2104070"/>
        <a:ext cx="2270579" cy="1441817"/>
      </dsp:txXfrm>
    </dsp:sp>
    <dsp:sp modelId="{AD26A317-A357-49FB-BCDA-829E7B0E4078}">
      <dsp:nvSpPr>
        <dsp:cNvPr id="13" name="Скругленный прямоугольник 12"/>
        <dsp:cNvSpPr/>
      </dsp:nvSpPr>
      <dsp:spPr bwMode="white">
        <a:xfrm>
          <a:off x="6338006" y="2343742"/>
          <a:ext cx="2270579" cy="1441817"/>
        </a:xfrm>
        <a:prstGeom prst="roundRect">
          <a:avLst>
            <a:gd name="adj" fmla="val 10000"/>
          </a:avLst>
        </a:prstGeom>
      </dsp:spPr>
      <dsp:style>
        <a:lnRef idx="2">
          <a:schemeClr val="accent6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72390" tIns="72390" rIns="72390" bIns="7239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Наявність енергії джерела для запалювання</a:t>
          </a:r>
          <a:endParaRPr lang="ru-RU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38006" y="2343742"/>
        <a:ext cx="2270579" cy="14418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9144000" cy="2357430"/>
        <a:chOff x="0" y="0"/>
        <a:chExt cx="9144000" cy="2357430"/>
      </a:xfrm>
    </dsp:grpSpPr>
    <dsp:sp modelId="{B5AA81FD-D936-460F-BCC8-8511AE2D4919}">
      <dsp:nvSpPr>
        <dsp:cNvPr id="3" name="Угол 2"/>
        <dsp:cNvSpPr/>
      </dsp:nvSpPr>
      <dsp:spPr bwMode="white">
        <a:xfrm>
          <a:off x="0" y="319558"/>
          <a:ext cx="2007376" cy="802950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4290" tIns="17145" rIns="0" bIns="17145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полум'я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19558"/>
        <a:ext cx="2007376" cy="802950"/>
      </dsp:txXfrm>
    </dsp:sp>
    <dsp:sp modelId="{B2ABAA63-EA58-4382-A269-E6ED18095D38}">
      <dsp:nvSpPr>
        <dsp:cNvPr id="4" name="Угол 3"/>
        <dsp:cNvSpPr/>
      </dsp:nvSpPr>
      <dsp:spPr bwMode="white">
        <a:xfrm>
          <a:off x="1746417" y="387809"/>
          <a:ext cx="1666122" cy="666449"/>
        </a:xfrm>
        <a:prstGeom prst="chevron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12700" tIns="6350" rIns="0" bIns="6350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іскра</a:t>
          </a:r>
          <a:endParaRPr lang="ru-RU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46417" y="387809"/>
        <a:ext cx="1666122" cy="666449"/>
      </dsp:txXfrm>
    </dsp:sp>
    <dsp:sp modelId="{7F92B094-EEDB-488E-8E1C-C129A37BA3D3}">
      <dsp:nvSpPr>
        <dsp:cNvPr id="5" name="Угол 4"/>
        <dsp:cNvSpPr/>
      </dsp:nvSpPr>
      <dsp:spPr bwMode="white">
        <a:xfrm>
          <a:off x="3179282" y="387809"/>
          <a:ext cx="1666122" cy="666449"/>
        </a:xfrm>
        <a:prstGeom prst="chevron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12700" tIns="6350" rIns="0" bIns="6350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випромінювання</a:t>
          </a:r>
          <a:endParaRPr lang="ru-RU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79282" y="387809"/>
        <a:ext cx="1666122" cy="666449"/>
      </dsp:txXfrm>
    </dsp:sp>
    <dsp:sp modelId="{B46273C9-4401-4146-8F93-AFBD21EAB252}">
      <dsp:nvSpPr>
        <dsp:cNvPr id="6" name="Угол 5"/>
        <dsp:cNvSpPr/>
      </dsp:nvSpPr>
      <dsp:spPr bwMode="white">
        <a:xfrm>
          <a:off x="0" y="1234922"/>
          <a:ext cx="2007376" cy="802950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4290" tIns="17145" rIns="0" bIns="17145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тепло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34922"/>
        <a:ext cx="2007376" cy="802950"/>
      </dsp:txXfrm>
    </dsp:sp>
    <dsp:sp modelId="{73D6CF8A-D8F3-4B27-A870-648EADF7912F}">
      <dsp:nvSpPr>
        <dsp:cNvPr id="7" name="Угол 6"/>
        <dsp:cNvSpPr/>
      </dsp:nvSpPr>
      <dsp:spPr bwMode="white">
        <a:xfrm>
          <a:off x="1746417" y="1303172"/>
          <a:ext cx="1666122" cy="666449"/>
        </a:xfrm>
        <a:prstGeom prst="chevron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12700" tIns="6350" rIns="0" bIns="6350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хімічна реакція</a:t>
          </a:r>
          <a:endParaRPr lang="ru-RU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46417" y="1303172"/>
        <a:ext cx="1666122" cy="666449"/>
      </dsp:txXfrm>
    </dsp:sp>
    <dsp:sp modelId="{C02118DD-A1BD-4D86-A0F6-43EC311B6020}">
      <dsp:nvSpPr>
        <dsp:cNvPr id="8" name="Угол 7"/>
        <dsp:cNvSpPr/>
      </dsp:nvSpPr>
      <dsp:spPr bwMode="white">
        <a:xfrm>
          <a:off x="3179282" y="1303172"/>
          <a:ext cx="1666122" cy="666449"/>
        </a:xfrm>
        <a:prstGeom prst="chevron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12700" tIns="6350" rIns="0" bIns="6350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механічний удар</a:t>
          </a:r>
          <a:endParaRPr lang="ru-RU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79282" y="1303172"/>
        <a:ext cx="1666122" cy="666449"/>
      </dsp:txXfrm>
    </dsp:sp>
    <dsp:sp modelId="{B5F4AD71-F862-4782-868B-5E99C6905BC1}">
      <dsp:nvSpPr>
        <dsp:cNvPr id="9" name="Угол 8"/>
        <dsp:cNvSpPr/>
      </dsp:nvSpPr>
      <dsp:spPr bwMode="white">
        <a:xfrm>
          <a:off x="4612148" y="1303172"/>
          <a:ext cx="1666122" cy="666449"/>
        </a:xfrm>
        <a:prstGeom prst="chevron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12700" tIns="6350" rIns="0" bIns="6350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 короткого замикання електроустановки</a:t>
          </a:r>
          <a:endParaRPr lang="ru-RU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12148" y="1303172"/>
        <a:ext cx="1666122" cy="666449"/>
      </dsp:txXfrm>
    </dsp:sp>
    <dsp:sp modelId="{E83221D1-BC4E-423D-8CA0-6D24CD3C52EA}">
      <dsp:nvSpPr>
        <dsp:cNvPr id="10" name="Угол 9"/>
        <dsp:cNvSpPr/>
      </dsp:nvSpPr>
      <dsp:spPr bwMode="white">
        <a:xfrm>
          <a:off x="6045013" y="1303172"/>
          <a:ext cx="1666122" cy="666449"/>
        </a:xfrm>
        <a:prstGeom prst="chevron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12700" tIns="6350" rIns="0" bIns="6350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 тертя</a:t>
          </a:r>
          <a:endParaRPr lang="ru-RU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45013" y="1303172"/>
        <a:ext cx="1666122" cy="666449"/>
      </dsp:txXfrm>
    </dsp:sp>
    <dsp:sp modelId="{AB143CAE-E17A-4757-B4A1-FCBD43DC067C}">
      <dsp:nvSpPr>
        <dsp:cNvPr id="11" name="Угол 10"/>
        <dsp:cNvSpPr/>
      </dsp:nvSpPr>
      <dsp:spPr bwMode="white">
        <a:xfrm>
          <a:off x="7477878" y="1303172"/>
          <a:ext cx="1666122" cy="666449"/>
        </a:xfrm>
        <a:prstGeom prst="chevron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12700" tIns="6350" rIns="0" bIns="6350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різкого стиснення газової суміші</a:t>
          </a:r>
          <a:endParaRPr lang="ru-RU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77878" y="1303172"/>
        <a:ext cx="1666122" cy="6664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9144000" cy="6858000"/>
        <a:chOff x="0" y="0"/>
        <a:chExt cx="9144000" cy="6858000"/>
      </a:xfrm>
    </dsp:grpSpPr>
    <dsp:sp modelId="{25180DBA-93B9-49C6-A565-B154CB3CEE4A}">
      <dsp:nvSpPr>
        <dsp:cNvPr id="3" name="Скругленный прямоугольник 2"/>
        <dsp:cNvSpPr/>
      </dsp:nvSpPr>
      <dsp:spPr bwMode="white">
        <a:xfrm>
          <a:off x="3647630" y="0"/>
          <a:ext cx="1848739" cy="120168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вибух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47630" y="0"/>
        <a:ext cx="1848739" cy="1201680"/>
      </dsp:txXfrm>
    </dsp:sp>
    <dsp:sp modelId="{CBD08D98-E0EE-4E41-9665-7062D9784ED6}">
      <dsp:nvSpPr>
        <dsp:cNvPr id="4" name="Дуга 3"/>
        <dsp:cNvSpPr/>
      </dsp:nvSpPr>
      <dsp:spPr bwMode="white">
        <a:xfrm>
          <a:off x="1743840" y="600840"/>
          <a:ext cx="5656320" cy="5656320"/>
        </a:xfrm>
        <a:prstGeom prst="arc">
          <a:avLst>
            <a:gd name="adj1" fmla="val 17359935"/>
            <a:gd name="adj2" fmla="val 18858634"/>
          </a:avLst>
        </a:prstGeom>
      </dsp:spPr>
      <dsp:style>
        <a:lnRef idx="1">
          <a:schemeClr val="accent5">
            <a:hueOff val="0"/>
            <a:satOff val="0"/>
            <a:lumOff val="0"/>
            <a:alpha val="100000"/>
          </a:schemeClr>
        </a:lnRef>
        <a:fillRef idx="0">
          <a:scrgbClr r="0" g="0" b="0"/>
        </a:fillRef>
        <a:effectRef idx="0">
          <a:scrgbClr r="0" g="0" b="0"/>
        </a:effectRef>
        <a:fontRef idx="minor"/>
      </dsp:style>
      <dsp:txXfrm>
        <a:off x="1743840" y="600840"/>
        <a:ext cx="5656320" cy="5656320"/>
      </dsp:txXfrm>
    </dsp:sp>
    <dsp:sp modelId="{030ED55B-0794-498B-92FF-7295BFAA49DC}">
      <dsp:nvSpPr>
        <dsp:cNvPr id="5" name="Скругленный прямоугольник 4"/>
        <dsp:cNvSpPr/>
      </dsp:nvSpPr>
      <dsp:spPr bwMode="white">
        <a:xfrm>
          <a:off x="6096889" y="1414080"/>
          <a:ext cx="1848739" cy="120168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-1980000"/>
            <a:satOff val="8000"/>
            <a:lumOff val="1725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спалах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96889" y="1414080"/>
        <a:ext cx="1848739" cy="1201680"/>
      </dsp:txXfrm>
    </dsp:sp>
    <dsp:sp modelId="{AC03C947-0055-4900-BFBB-B69E837EEC7C}">
      <dsp:nvSpPr>
        <dsp:cNvPr id="6" name="Дуга 5"/>
        <dsp:cNvSpPr/>
      </dsp:nvSpPr>
      <dsp:spPr bwMode="white">
        <a:xfrm>
          <a:off x="1743840" y="600840"/>
          <a:ext cx="5656320" cy="5656320"/>
        </a:xfrm>
        <a:prstGeom prst="arc">
          <a:avLst>
            <a:gd name="adj1" fmla="val 20617370"/>
            <a:gd name="adj2" fmla="val 982629"/>
          </a:avLst>
        </a:prstGeom>
      </dsp:spPr>
      <dsp:style>
        <a:lnRef idx="1">
          <a:schemeClr val="accent5">
            <a:hueOff val="-1980000"/>
            <a:satOff val="8000"/>
            <a:lumOff val="1725"/>
            <a:alpha val="100000"/>
          </a:schemeClr>
        </a:lnRef>
        <a:fillRef idx="0">
          <a:scrgbClr r="0" g="0" b="0"/>
        </a:fillRef>
        <a:effectRef idx="0">
          <a:scrgbClr r="0" g="0" b="0"/>
        </a:effectRef>
        <a:fontRef idx="minor"/>
      </dsp:style>
      <dsp:txXfrm>
        <a:off x="1743840" y="600840"/>
        <a:ext cx="5656320" cy="5656320"/>
      </dsp:txXfrm>
    </dsp:sp>
    <dsp:sp modelId="{BFB706FC-A240-45F3-B5E0-795B62F302F1}">
      <dsp:nvSpPr>
        <dsp:cNvPr id="7" name="Скругленный прямоугольник 6"/>
        <dsp:cNvSpPr/>
      </dsp:nvSpPr>
      <dsp:spPr bwMode="white">
        <a:xfrm>
          <a:off x="6096889" y="4242240"/>
          <a:ext cx="1848739" cy="120168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-3960000"/>
            <a:satOff val="16000"/>
            <a:lumOff val="345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займання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96889" y="4242240"/>
        <a:ext cx="1848739" cy="1201680"/>
      </dsp:txXfrm>
    </dsp:sp>
    <dsp:sp modelId="{B79C8FD6-BD89-4DC1-9DDF-221F101392BE}">
      <dsp:nvSpPr>
        <dsp:cNvPr id="8" name="Дуга 7"/>
        <dsp:cNvSpPr/>
      </dsp:nvSpPr>
      <dsp:spPr bwMode="white">
        <a:xfrm>
          <a:off x="1743840" y="600840"/>
          <a:ext cx="5656320" cy="5656320"/>
        </a:xfrm>
        <a:prstGeom prst="arc">
          <a:avLst>
            <a:gd name="adj1" fmla="val 2740670"/>
            <a:gd name="adj2" fmla="val 4171334"/>
          </a:avLst>
        </a:prstGeom>
      </dsp:spPr>
      <dsp:style>
        <a:lnRef idx="1">
          <a:schemeClr val="accent5">
            <a:hueOff val="-3960000"/>
            <a:satOff val="16000"/>
            <a:lumOff val="3451"/>
            <a:alpha val="100000"/>
          </a:schemeClr>
        </a:lnRef>
        <a:fillRef idx="0">
          <a:scrgbClr r="0" g="0" b="0"/>
        </a:fillRef>
        <a:effectRef idx="0">
          <a:scrgbClr r="0" g="0" b="0"/>
        </a:effectRef>
        <a:fontRef idx="minor"/>
      </dsp:style>
      <dsp:txXfrm>
        <a:off x="1743840" y="600840"/>
        <a:ext cx="5656320" cy="5656320"/>
      </dsp:txXfrm>
    </dsp:sp>
    <dsp:sp modelId="{F6518ADB-A3D4-4D3E-A738-5A2350493D1F}">
      <dsp:nvSpPr>
        <dsp:cNvPr id="9" name="Скругленный прямоугольник 8"/>
        <dsp:cNvSpPr/>
      </dsp:nvSpPr>
      <dsp:spPr bwMode="white">
        <a:xfrm>
          <a:off x="3701415" y="5656320"/>
          <a:ext cx="1848739" cy="120168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-5940000"/>
            <a:satOff val="24000"/>
            <a:lumOff val="5176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тління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1415" y="5656320"/>
        <a:ext cx="1848739" cy="1201680"/>
      </dsp:txXfrm>
    </dsp:sp>
    <dsp:sp modelId="{9947B031-5128-477D-B4F7-D463420BB846}">
      <dsp:nvSpPr>
        <dsp:cNvPr id="10" name="Дуга 9"/>
        <dsp:cNvSpPr/>
      </dsp:nvSpPr>
      <dsp:spPr bwMode="white">
        <a:xfrm>
          <a:off x="1743840" y="600840"/>
          <a:ext cx="5656320" cy="5656320"/>
        </a:xfrm>
        <a:prstGeom prst="arc">
          <a:avLst>
            <a:gd name="adj1" fmla="val 6491683"/>
            <a:gd name="adj2" fmla="val 8057945"/>
          </a:avLst>
        </a:prstGeom>
      </dsp:spPr>
      <dsp:style>
        <a:lnRef idx="1">
          <a:schemeClr val="accent5">
            <a:hueOff val="-5940000"/>
            <a:satOff val="24000"/>
            <a:lumOff val="5176"/>
            <a:alpha val="100000"/>
          </a:schemeClr>
        </a:lnRef>
        <a:fillRef idx="0">
          <a:scrgbClr r="0" g="0" b="0"/>
        </a:fillRef>
        <a:effectRef idx="0">
          <a:scrgbClr r="0" g="0" b="0"/>
        </a:effectRef>
        <a:fontRef idx="minor"/>
      </dsp:style>
      <dsp:txXfrm>
        <a:off x="1743840" y="600840"/>
        <a:ext cx="5656320" cy="5656320"/>
      </dsp:txXfrm>
    </dsp:sp>
    <dsp:sp modelId="{7B286B44-B2F4-4948-8776-3B40B1B762DE}">
      <dsp:nvSpPr>
        <dsp:cNvPr id="11" name="Скругленный прямоугольник 10"/>
        <dsp:cNvSpPr/>
      </dsp:nvSpPr>
      <dsp:spPr bwMode="white">
        <a:xfrm>
          <a:off x="1198372" y="4242240"/>
          <a:ext cx="1848739" cy="120168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-7920000"/>
            <a:satOff val="32000"/>
            <a:lumOff val="690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самозаймання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98372" y="4242240"/>
        <a:ext cx="1848739" cy="1201680"/>
      </dsp:txXfrm>
    </dsp:sp>
    <dsp:sp modelId="{DCE90B16-9925-43B0-ADF5-A8B45F17AEA5}">
      <dsp:nvSpPr>
        <dsp:cNvPr id="12" name="Дуга 11"/>
        <dsp:cNvSpPr/>
      </dsp:nvSpPr>
      <dsp:spPr bwMode="white">
        <a:xfrm>
          <a:off x="1743840" y="600840"/>
          <a:ext cx="5656320" cy="5656320"/>
        </a:xfrm>
        <a:prstGeom prst="arc">
          <a:avLst>
            <a:gd name="adj1" fmla="val 9817370"/>
            <a:gd name="adj2" fmla="val 11782629"/>
          </a:avLst>
        </a:prstGeom>
      </dsp:spPr>
      <dsp:style>
        <a:lnRef idx="1">
          <a:schemeClr val="accent5">
            <a:hueOff val="-7920000"/>
            <a:satOff val="32000"/>
            <a:lumOff val="6902"/>
            <a:alpha val="100000"/>
          </a:schemeClr>
        </a:lnRef>
        <a:fillRef idx="0">
          <a:scrgbClr r="0" g="0" b="0"/>
        </a:fillRef>
        <a:effectRef idx="0">
          <a:scrgbClr r="0" g="0" b="0"/>
        </a:effectRef>
        <a:fontRef idx="minor"/>
      </dsp:style>
      <dsp:txXfrm>
        <a:off x="1743840" y="600840"/>
        <a:ext cx="5656320" cy="5656320"/>
      </dsp:txXfrm>
    </dsp:sp>
    <dsp:sp modelId="{D97952AC-F6AA-4862-A33C-98ED799CA163}">
      <dsp:nvSpPr>
        <dsp:cNvPr id="13" name="Скругленный прямоугольник 12"/>
        <dsp:cNvSpPr/>
      </dsp:nvSpPr>
      <dsp:spPr bwMode="white">
        <a:xfrm>
          <a:off x="1198372" y="1414080"/>
          <a:ext cx="1848739" cy="120168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-9900000"/>
            <a:satOff val="40000"/>
            <a:lumOff val="862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власне горіння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98372" y="1414080"/>
        <a:ext cx="1848739" cy="1201680"/>
      </dsp:txXfrm>
    </dsp:sp>
    <dsp:sp modelId="{C900C9BF-30C3-4BCA-ADA4-B1747E1CD53E}">
      <dsp:nvSpPr>
        <dsp:cNvPr id="14" name="Дуга 13"/>
        <dsp:cNvSpPr/>
      </dsp:nvSpPr>
      <dsp:spPr bwMode="white">
        <a:xfrm>
          <a:off x="1743840" y="600840"/>
          <a:ext cx="5656320" cy="5656320"/>
        </a:xfrm>
        <a:prstGeom prst="arc">
          <a:avLst>
            <a:gd name="adj1" fmla="val 13541365"/>
            <a:gd name="adj2" fmla="val 15040064"/>
          </a:avLst>
        </a:prstGeom>
      </dsp:spPr>
      <dsp:style>
        <a:lnRef idx="1">
          <a:schemeClr val="accent5">
            <a:hueOff val="-9900000"/>
            <a:satOff val="40000"/>
            <a:lumOff val="8627"/>
            <a:alpha val="100000"/>
          </a:schemeClr>
        </a:lnRef>
        <a:fillRef idx="0">
          <a:scrgbClr r="0" g="0" b="0"/>
        </a:fillRef>
        <a:effectRef idx="0">
          <a:scrgbClr r="0" g="0" b="0"/>
        </a:effectRef>
        <a:fontRef idx="minor"/>
      </dsp:style>
      <dsp:txXfrm>
        <a:off x="1743840" y="600840"/>
        <a:ext cx="5656320" cy="56563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9144000" cy="6858000"/>
        <a:chOff x="0" y="0"/>
        <a:chExt cx="9144000" cy="6858000"/>
      </a:xfrm>
    </dsp:grpSpPr>
    <dsp:sp modelId="{4ADB5E0A-13B0-4B7F-B4FC-7045F3C10081}">
      <dsp:nvSpPr>
        <dsp:cNvPr id="4" name="Полилиния 3"/>
        <dsp:cNvSpPr/>
      </dsp:nvSpPr>
      <dsp:spPr bwMode="white">
        <a:xfrm>
          <a:off x="4228341" y="915427"/>
          <a:ext cx="697275" cy="0"/>
        </a:xfrm>
        <a:custGeom>
          <a:avLst/>
          <a:gdLst/>
          <a:ahLst/>
          <a:cxnLst/>
          <a:pathLst>
            <a:path w="1098">
              <a:moveTo>
                <a:pt x="0" y="0"/>
              </a:moveTo>
              <a:lnTo>
                <a:pt x="1098" y="0"/>
              </a:lnTo>
            </a:path>
          </a:pathLst>
        </a:custGeom>
        <a:ln>
          <a:tailEnd type="arrow" w="lg" len="med"/>
        </a:ln>
      </dsp:spPr>
      <dsp:style>
        <a:lnRef idx="1">
          <a:schemeClr val="accent5">
            <a:hueOff val="0"/>
            <a:satOff val="0"/>
            <a:lumOff val="0"/>
            <a:alpha val="100000"/>
          </a:schemeClr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>
            <a:solidFill>
              <a:schemeClr val="tx1"/>
            </a:solidFill>
          </a:endParaRPr>
        </a:p>
      </dsp:txBody>
      <dsp:txXfrm>
        <a:off x="4228341" y="915427"/>
        <a:ext cx="697275" cy="0"/>
      </dsp:txXfrm>
    </dsp:sp>
    <dsp:sp modelId="{800459CA-9020-4D7C-BC93-6D239A8B01D3}">
      <dsp:nvSpPr>
        <dsp:cNvPr id="3" name="Прямоугольник 2"/>
        <dsp:cNvSpPr/>
      </dsp:nvSpPr>
      <dsp:spPr bwMode="white">
        <a:xfrm>
          <a:off x="1196712" y="5938"/>
          <a:ext cx="3031629" cy="1818977"/>
        </a:xfrm>
        <a:prstGeom prst="rect">
          <a:avLst/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42240" tIns="142240" rIns="142240" bIns="14224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Вибухонебезпечним середовищем є: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96712" y="5938"/>
        <a:ext cx="3031629" cy="1818977"/>
      </dsp:txXfrm>
    </dsp:sp>
    <dsp:sp modelId="{4571EB27-ED5C-4096-8509-CD46136A9A47}">
      <dsp:nvSpPr>
        <dsp:cNvPr id="6" name="Полилиния 5"/>
        <dsp:cNvSpPr/>
      </dsp:nvSpPr>
      <dsp:spPr bwMode="white">
        <a:xfrm>
          <a:off x="2712527" y="1824916"/>
          <a:ext cx="3728904" cy="694596"/>
        </a:xfrm>
        <a:custGeom>
          <a:avLst/>
          <a:gdLst/>
          <a:ahLst/>
          <a:cxnLst/>
          <a:pathLst>
            <a:path w="5872" h="1094">
              <a:moveTo>
                <a:pt x="5872" y="0"/>
              </a:moveTo>
              <a:lnTo>
                <a:pt x="5872" y="547"/>
              </a:lnTo>
              <a:lnTo>
                <a:pt x="0" y="547"/>
              </a:lnTo>
              <a:lnTo>
                <a:pt x="0" y="1094"/>
              </a:lnTo>
            </a:path>
          </a:pathLst>
        </a:custGeom>
        <a:ln>
          <a:tailEnd type="arrow" w="lg" len="med"/>
        </a:ln>
      </dsp:spPr>
      <dsp:style>
        <a:lnRef idx="1">
          <a:schemeClr val="accent5">
            <a:hueOff val="-3300000"/>
            <a:satOff val="13333"/>
            <a:lumOff val="2876"/>
            <a:alpha val="100000"/>
          </a:schemeClr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4500"/>
          </a:lvl1pPr>
          <a:lvl2pPr marL="285750" indent="-285750" algn="ctr">
            <a:defRPr sz="3500"/>
          </a:lvl2pPr>
          <a:lvl3pPr marL="571500" indent="-285750" algn="ctr">
            <a:defRPr sz="3500"/>
          </a:lvl3pPr>
          <a:lvl4pPr marL="857250" indent="-285750" algn="ctr">
            <a:defRPr sz="3500"/>
          </a:lvl4pPr>
          <a:lvl5pPr marL="1143000" indent="-285750" algn="ctr">
            <a:defRPr sz="3500"/>
          </a:lvl5pPr>
          <a:lvl6pPr marL="1428750" indent="-285750" algn="ctr">
            <a:defRPr sz="3500"/>
          </a:lvl6pPr>
          <a:lvl7pPr marL="1714500" indent="-285750" algn="ctr">
            <a:defRPr sz="3500"/>
          </a:lvl7pPr>
          <a:lvl8pPr marL="2000250" indent="-285750" algn="ctr">
            <a:defRPr sz="3500"/>
          </a:lvl8pPr>
          <a:lvl9pPr marL="2286000" indent="-285750" algn="ctr">
            <a:defRPr sz="3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>
            <a:solidFill>
              <a:schemeClr val="tx1"/>
            </a:solidFill>
          </a:endParaRPr>
        </a:p>
      </dsp:txBody>
      <dsp:txXfrm>
        <a:off x="2712527" y="1824916"/>
        <a:ext cx="3728904" cy="694596"/>
      </dsp:txXfrm>
    </dsp:sp>
    <dsp:sp modelId="{4B50CC12-D5B0-456B-B52A-C9B74E7727B6}">
      <dsp:nvSpPr>
        <dsp:cNvPr id="5" name="Прямоугольник 4"/>
        <dsp:cNvSpPr/>
      </dsp:nvSpPr>
      <dsp:spPr bwMode="white">
        <a:xfrm>
          <a:off x="4925616" y="5938"/>
          <a:ext cx="3031629" cy="1818977"/>
        </a:xfrm>
        <a:prstGeom prst="rect">
          <a:avLst/>
        </a:prstGeom>
      </dsp:spPr>
      <dsp:style>
        <a:lnRef idx="2">
          <a:schemeClr val="lt1"/>
        </a:lnRef>
        <a:fillRef idx="1">
          <a:schemeClr val="accent5">
            <a:hueOff val="-2475000"/>
            <a:satOff val="10000"/>
            <a:lumOff val="215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42240" tIns="142240" rIns="142240" bIns="14224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суміші речовин (газів, парів, пилу)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25616" y="5938"/>
        <a:ext cx="3031629" cy="1818977"/>
      </dsp:txXfrm>
    </dsp:sp>
    <dsp:sp modelId="{DCCF2C93-F059-4C07-A9E1-E6F7718B87FA}">
      <dsp:nvSpPr>
        <dsp:cNvPr id="8" name="Полилиния 7"/>
        <dsp:cNvSpPr/>
      </dsp:nvSpPr>
      <dsp:spPr bwMode="white">
        <a:xfrm>
          <a:off x="4228341" y="3429000"/>
          <a:ext cx="697275" cy="0"/>
        </a:xfrm>
        <a:custGeom>
          <a:avLst/>
          <a:gdLst/>
          <a:ahLst/>
          <a:cxnLst/>
          <a:pathLst>
            <a:path w="1098">
              <a:moveTo>
                <a:pt x="0" y="0"/>
              </a:moveTo>
              <a:lnTo>
                <a:pt x="1098" y="0"/>
              </a:lnTo>
            </a:path>
          </a:pathLst>
        </a:custGeom>
        <a:ln>
          <a:tailEnd type="arrow" w="lg" len="med"/>
        </a:ln>
      </dsp:spPr>
      <dsp:style>
        <a:lnRef idx="1">
          <a:schemeClr val="accent5">
            <a:hueOff val="-6600000"/>
            <a:satOff val="26667"/>
            <a:lumOff val="5752"/>
            <a:alpha val="100000"/>
          </a:schemeClr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>
            <a:solidFill>
              <a:schemeClr val="tx1"/>
            </a:solidFill>
          </a:endParaRPr>
        </a:p>
      </dsp:txBody>
      <dsp:txXfrm>
        <a:off x="4228341" y="3429000"/>
        <a:ext cx="697275" cy="0"/>
      </dsp:txXfrm>
    </dsp:sp>
    <dsp:sp modelId="{405BA293-6DBA-45D3-A3E0-F911ED8AFBF3}">
      <dsp:nvSpPr>
        <dsp:cNvPr id="7" name="Прямоугольник 6"/>
        <dsp:cNvSpPr/>
      </dsp:nvSpPr>
      <dsp:spPr bwMode="white">
        <a:xfrm>
          <a:off x="1196712" y="2519511"/>
          <a:ext cx="3031629" cy="1818977"/>
        </a:xfrm>
        <a:prstGeom prst="rect">
          <a:avLst/>
        </a:prstGeom>
      </dsp:spPr>
      <dsp:style>
        <a:lnRef idx="2">
          <a:schemeClr val="lt1"/>
        </a:lnRef>
        <a:fillRef idx="1">
          <a:schemeClr val="accent5">
            <a:hueOff val="-4950000"/>
            <a:satOff val="20000"/>
            <a:lumOff val="431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42240" tIns="142240" rIns="142240" bIns="14224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повітрям та іншими окислювачами (киснем, озоном, хлором, окисами азоту і т. ін.),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96712" y="2519511"/>
        <a:ext cx="3031629" cy="1818977"/>
      </dsp:txXfrm>
    </dsp:sp>
    <dsp:sp modelId="{EA30FCE9-2CF8-44EA-B605-07711CA34147}">
      <dsp:nvSpPr>
        <dsp:cNvPr id="10" name="Полилиния 9"/>
        <dsp:cNvSpPr/>
      </dsp:nvSpPr>
      <dsp:spPr bwMode="white">
        <a:xfrm>
          <a:off x="2712527" y="4338489"/>
          <a:ext cx="3728904" cy="694596"/>
        </a:xfrm>
        <a:custGeom>
          <a:avLst/>
          <a:gdLst/>
          <a:ahLst/>
          <a:cxnLst/>
          <a:pathLst>
            <a:path w="5872" h="1094">
              <a:moveTo>
                <a:pt x="5872" y="0"/>
              </a:moveTo>
              <a:lnTo>
                <a:pt x="5872" y="547"/>
              </a:lnTo>
              <a:lnTo>
                <a:pt x="0" y="547"/>
              </a:lnTo>
              <a:lnTo>
                <a:pt x="0" y="1094"/>
              </a:lnTo>
            </a:path>
          </a:pathLst>
        </a:custGeom>
        <a:ln>
          <a:tailEnd type="arrow" w="lg" len="med"/>
        </a:ln>
      </dsp:spPr>
      <dsp:style>
        <a:lnRef idx="1">
          <a:schemeClr val="accent5">
            <a:hueOff val="-9900000"/>
            <a:satOff val="40000"/>
            <a:lumOff val="8627"/>
            <a:alpha val="100000"/>
          </a:schemeClr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4500"/>
          </a:lvl1pPr>
          <a:lvl2pPr marL="285750" indent="-285750" algn="ctr">
            <a:defRPr sz="3500"/>
          </a:lvl2pPr>
          <a:lvl3pPr marL="571500" indent="-285750" algn="ctr">
            <a:defRPr sz="3500"/>
          </a:lvl3pPr>
          <a:lvl4pPr marL="857250" indent="-285750" algn="ctr">
            <a:defRPr sz="3500"/>
          </a:lvl4pPr>
          <a:lvl5pPr marL="1143000" indent="-285750" algn="ctr">
            <a:defRPr sz="3500"/>
          </a:lvl5pPr>
          <a:lvl6pPr marL="1428750" indent="-285750" algn="ctr">
            <a:defRPr sz="3500"/>
          </a:lvl6pPr>
          <a:lvl7pPr marL="1714500" indent="-285750" algn="ctr">
            <a:defRPr sz="3500"/>
          </a:lvl7pPr>
          <a:lvl8pPr marL="2000250" indent="-285750" algn="ctr">
            <a:defRPr sz="3500"/>
          </a:lvl8pPr>
          <a:lvl9pPr marL="2286000" indent="-285750" algn="ctr">
            <a:defRPr sz="3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>
            <a:solidFill>
              <a:schemeClr val="tx1"/>
            </a:solidFill>
          </a:endParaRPr>
        </a:p>
      </dsp:txBody>
      <dsp:txXfrm>
        <a:off x="2712527" y="4338489"/>
        <a:ext cx="3728904" cy="694596"/>
      </dsp:txXfrm>
    </dsp:sp>
    <dsp:sp modelId="{8D10A675-5197-4337-BB7A-E39C16E0EF31}">
      <dsp:nvSpPr>
        <dsp:cNvPr id="9" name="Прямоугольник 8"/>
        <dsp:cNvSpPr/>
      </dsp:nvSpPr>
      <dsp:spPr bwMode="white">
        <a:xfrm>
          <a:off x="4925616" y="2519511"/>
          <a:ext cx="3031629" cy="1818977"/>
        </a:xfrm>
        <a:prstGeom prst="rect">
          <a:avLst/>
        </a:prstGeom>
      </dsp:spPr>
      <dsp:style>
        <a:lnRef idx="2">
          <a:schemeClr val="lt1"/>
        </a:lnRef>
        <a:fillRef idx="1">
          <a:schemeClr val="accent5">
            <a:hueOff val="-7425000"/>
            <a:satOff val="30000"/>
            <a:lumOff val="647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42240" tIns="142240" rIns="142240" bIns="14224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які здатні до вибухового перетворення,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25616" y="2519511"/>
        <a:ext cx="3031629" cy="1818977"/>
      </dsp:txXfrm>
    </dsp:sp>
    <dsp:sp modelId="{9402C637-F1ED-4168-8651-29363F547769}">
      <dsp:nvSpPr>
        <dsp:cNvPr id="11" name="Прямоугольник 10"/>
        <dsp:cNvSpPr/>
      </dsp:nvSpPr>
      <dsp:spPr bwMode="white">
        <a:xfrm>
          <a:off x="1196712" y="5033084"/>
          <a:ext cx="3031629" cy="1818977"/>
        </a:xfrm>
        <a:prstGeom prst="rect">
          <a:avLst/>
        </a:prstGeom>
      </dsp:spPr>
      <dsp:style>
        <a:lnRef idx="2">
          <a:schemeClr val="lt1"/>
        </a:lnRef>
        <a:fillRef idx="1">
          <a:schemeClr val="accent5">
            <a:hueOff val="-9900000"/>
            <a:satOff val="40000"/>
            <a:lumOff val="862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42240" tIns="142240" rIns="142240" bIns="14224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 також індивідуальні речовини, схильні до вибухового розпаду (ацетилен, озон, аміачна селітра та ін.).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96712" y="5033084"/>
        <a:ext cx="3031629" cy="18189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9144000" cy="6858000"/>
        <a:chOff x="0" y="0"/>
        <a:chExt cx="9144000" cy="6858000"/>
      </a:xfrm>
    </dsp:grpSpPr>
    <dsp:sp modelId="{39E40CF0-5F5A-4B77-812D-335275C577E7}">
      <dsp:nvSpPr>
        <dsp:cNvPr id="3" name="Скругленный прямоугольник 2"/>
        <dsp:cNvSpPr/>
      </dsp:nvSpPr>
      <dsp:spPr bwMode="white">
        <a:xfrm>
          <a:off x="338737" y="0"/>
          <a:ext cx="6864746" cy="62345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Body>
        <a:bodyPr lIns="43815" tIns="29210" rIns="43815" bIns="2921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Основні параметри вибухонебезпечності середовища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737" y="0"/>
        <a:ext cx="6864746" cy="623455"/>
      </dsp:txXfrm>
    </dsp:sp>
    <dsp:sp modelId="{8B5331AE-F608-4A7E-B5C2-B9FD4134214C}">
      <dsp:nvSpPr>
        <dsp:cNvPr id="5" name="Полилиния 4"/>
        <dsp:cNvSpPr/>
      </dsp:nvSpPr>
      <dsp:spPr bwMode="white">
        <a:xfrm>
          <a:off x="1025212" y="623455"/>
          <a:ext cx="686475" cy="467591"/>
        </a:xfrm>
        <a:custGeom>
          <a:avLst/>
          <a:gdLst/>
          <a:ahLst/>
          <a:cxnLst/>
          <a:pathLst>
            <a:path w="1081" h="736">
              <a:moveTo>
                <a:pt x="0" y="0"/>
              </a:moveTo>
              <a:lnTo>
                <a:pt x="0" y="736"/>
              </a:lnTo>
              <a:lnTo>
                <a:pt x="1081" y="736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Xfrm>
        <a:off x="1025212" y="623455"/>
        <a:ext cx="686475" cy="467591"/>
      </dsp:txXfrm>
    </dsp:sp>
    <dsp:sp modelId="{20C28A4C-0383-4C03-B3BA-56818DFCFA5F}">
      <dsp:nvSpPr>
        <dsp:cNvPr id="6" name="Скругленный прямоугольник 5"/>
        <dsp:cNvSpPr/>
      </dsp:nvSpPr>
      <dsp:spPr bwMode="white">
        <a:xfrm>
          <a:off x="1711687" y="779318"/>
          <a:ext cx="7004188" cy="623455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32384" tIns="21590" rIns="32384" bIns="21590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температура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спалаху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1687" y="779318"/>
        <a:ext cx="7004188" cy="623455"/>
      </dsp:txXfrm>
    </dsp:sp>
    <dsp:sp modelId="{E8A26359-1CF4-4E99-8F1B-87FFF6C7A5B3}">
      <dsp:nvSpPr>
        <dsp:cNvPr id="7" name="Полилиния 6"/>
        <dsp:cNvSpPr/>
      </dsp:nvSpPr>
      <dsp:spPr bwMode="white">
        <a:xfrm>
          <a:off x="1025212" y="623455"/>
          <a:ext cx="686475" cy="1246909"/>
        </a:xfrm>
        <a:custGeom>
          <a:avLst/>
          <a:gdLst/>
          <a:ahLst/>
          <a:cxnLst/>
          <a:pathLst>
            <a:path w="1081" h="1964">
              <a:moveTo>
                <a:pt x="0" y="0"/>
              </a:moveTo>
              <a:lnTo>
                <a:pt x="0" y="1964"/>
              </a:lnTo>
              <a:lnTo>
                <a:pt x="1081" y="1964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Xfrm>
        <a:off x="1025212" y="623455"/>
        <a:ext cx="686475" cy="1246909"/>
      </dsp:txXfrm>
    </dsp:sp>
    <dsp:sp modelId="{8624CDCC-CC75-48CB-8367-D5E1ED65060F}">
      <dsp:nvSpPr>
        <dsp:cNvPr id="8" name="Скругленный прямоугольник 7"/>
        <dsp:cNvSpPr/>
      </dsp:nvSpPr>
      <dsp:spPr bwMode="white">
        <a:xfrm>
          <a:off x="1711687" y="1558636"/>
          <a:ext cx="7039969" cy="623455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hueOff val="-1414285"/>
            <a:satOff val="5714"/>
            <a:lumOff val="1232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32384" tIns="21590" rIns="32384" bIns="21590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небезпечність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запалення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температурні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концентраційні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границі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—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границі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вибуховості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1687" y="1558636"/>
        <a:ext cx="7039969" cy="623455"/>
      </dsp:txXfrm>
    </dsp:sp>
    <dsp:sp modelId="{CD8DC6F4-0518-465D-B1C1-78431AE07564}">
      <dsp:nvSpPr>
        <dsp:cNvPr id="9" name="Полилиния 8"/>
        <dsp:cNvSpPr/>
      </dsp:nvSpPr>
      <dsp:spPr bwMode="white">
        <a:xfrm>
          <a:off x="1025212" y="623455"/>
          <a:ext cx="686475" cy="2026227"/>
        </a:xfrm>
        <a:custGeom>
          <a:avLst/>
          <a:gdLst/>
          <a:ahLst/>
          <a:cxnLst/>
          <a:pathLst>
            <a:path w="1081" h="3191">
              <a:moveTo>
                <a:pt x="0" y="0"/>
              </a:moveTo>
              <a:lnTo>
                <a:pt x="0" y="3191"/>
              </a:lnTo>
              <a:lnTo>
                <a:pt x="1081" y="3191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Xfrm>
        <a:off x="1025212" y="623455"/>
        <a:ext cx="686475" cy="2026227"/>
      </dsp:txXfrm>
    </dsp:sp>
    <dsp:sp modelId="{B64B8E1B-B2B9-4BD2-B0F5-7BDCF39BC0BE}">
      <dsp:nvSpPr>
        <dsp:cNvPr id="10" name="Скругленный прямоугольник 9"/>
        <dsp:cNvSpPr/>
      </dsp:nvSpPr>
      <dsp:spPr bwMode="white">
        <a:xfrm>
          <a:off x="1711687" y="2337955"/>
          <a:ext cx="7004188" cy="623455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hueOff val="-2828571"/>
            <a:satOff val="11429"/>
            <a:lumOff val="2465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32384" tIns="21590" rIns="32384" bIns="21590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мінімальний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вибухонебезпечний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вміст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кисню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окислювача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1687" y="2337955"/>
        <a:ext cx="7004188" cy="623455"/>
      </dsp:txXfrm>
    </dsp:sp>
    <dsp:sp modelId="{38EA7D13-5A4D-4654-AD00-BDF38613F815}">
      <dsp:nvSpPr>
        <dsp:cNvPr id="11" name="Полилиния 10"/>
        <dsp:cNvSpPr/>
      </dsp:nvSpPr>
      <dsp:spPr bwMode="white">
        <a:xfrm>
          <a:off x="1025212" y="623455"/>
          <a:ext cx="686475" cy="2805545"/>
        </a:xfrm>
        <a:custGeom>
          <a:avLst/>
          <a:gdLst/>
          <a:ahLst/>
          <a:cxnLst/>
          <a:pathLst>
            <a:path w="1081" h="4418">
              <a:moveTo>
                <a:pt x="0" y="0"/>
              </a:moveTo>
              <a:lnTo>
                <a:pt x="0" y="4418"/>
              </a:lnTo>
              <a:lnTo>
                <a:pt x="1081" y="4418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Xfrm>
        <a:off x="1025212" y="623455"/>
        <a:ext cx="686475" cy="2805545"/>
      </dsp:txXfrm>
    </dsp:sp>
    <dsp:sp modelId="{60DC8237-594A-47EC-A299-8D985F130E3A}">
      <dsp:nvSpPr>
        <dsp:cNvPr id="12" name="Скругленный прямоугольник 11"/>
        <dsp:cNvSpPr/>
      </dsp:nvSpPr>
      <dsp:spPr bwMode="white">
        <a:xfrm>
          <a:off x="1711687" y="3117273"/>
          <a:ext cx="7004188" cy="623455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hueOff val="-4242857"/>
            <a:satOff val="17143"/>
            <a:lumOff val="3697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32384" tIns="21590" rIns="32384" bIns="21590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температура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самозапалення</a:t>
          </a:r>
          <a:endParaRPr lang="ru-RU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1687" y="3117273"/>
        <a:ext cx="7004188" cy="623455"/>
      </dsp:txXfrm>
    </dsp:sp>
    <dsp:sp modelId="{DDBCD7CF-2413-4E91-8BE9-EA46881BD8D2}">
      <dsp:nvSpPr>
        <dsp:cNvPr id="13" name="Полилиния 12"/>
        <dsp:cNvSpPr/>
      </dsp:nvSpPr>
      <dsp:spPr bwMode="white">
        <a:xfrm>
          <a:off x="1025212" y="623455"/>
          <a:ext cx="686475" cy="3584864"/>
        </a:xfrm>
        <a:custGeom>
          <a:avLst/>
          <a:gdLst/>
          <a:ahLst/>
          <a:cxnLst/>
          <a:pathLst>
            <a:path w="1081" h="5645">
              <a:moveTo>
                <a:pt x="0" y="0"/>
              </a:moveTo>
              <a:lnTo>
                <a:pt x="0" y="5645"/>
              </a:lnTo>
              <a:lnTo>
                <a:pt x="1081" y="5645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Xfrm>
        <a:off x="1025212" y="623455"/>
        <a:ext cx="686475" cy="3584864"/>
      </dsp:txXfrm>
    </dsp:sp>
    <dsp:sp modelId="{0BE2FD22-7FEE-4DF6-B8A2-EB381EFF5E2D}">
      <dsp:nvSpPr>
        <dsp:cNvPr id="14" name="Скругленный прямоугольник 13"/>
        <dsp:cNvSpPr/>
      </dsp:nvSpPr>
      <dsp:spPr bwMode="white">
        <a:xfrm>
          <a:off x="1711687" y="3896591"/>
          <a:ext cx="7004188" cy="623455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hueOff val="-5657142"/>
            <a:satOff val="22857"/>
            <a:lumOff val="493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32384" tIns="21590" rIns="32384" bIns="21590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нормальна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швидкість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поширення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полум'я</a:t>
          </a:r>
          <a:endParaRPr lang="ru-RU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1687" y="3896591"/>
        <a:ext cx="7004188" cy="623455"/>
      </dsp:txXfrm>
    </dsp:sp>
    <dsp:sp modelId="{B8990603-A908-4AFE-87E0-3F3F4E966C5B}">
      <dsp:nvSpPr>
        <dsp:cNvPr id="15" name="Полилиния 14"/>
        <dsp:cNvSpPr/>
      </dsp:nvSpPr>
      <dsp:spPr bwMode="white">
        <a:xfrm>
          <a:off x="1025212" y="623455"/>
          <a:ext cx="686475" cy="4364182"/>
        </a:xfrm>
        <a:custGeom>
          <a:avLst/>
          <a:gdLst/>
          <a:ahLst/>
          <a:cxnLst/>
          <a:pathLst>
            <a:path w="1081" h="6873">
              <a:moveTo>
                <a:pt x="0" y="0"/>
              </a:moveTo>
              <a:lnTo>
                <a:pt x="0" y="6873"/>
              </a:lnTo>
              <a:lnTo>
                <a:pt x="1081" y="6873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Xfrm>
        <a:off x="1025212" y="623455"/>
        <a:ext cx="686475" cy="4364182"/>
      </dsp:txXfrm>
    </dsp:sp>
    <dsp:sp modelId="{613D794E-6191-429C-933E-DD51D28DA6B8}">
      <dsp:nvSpPr>
        <dsp:cNvPr id="16" name="Скругленный прямоугольник 15"/>
        <dsp:cNvSpPr/>
      </dsp:nvSpPr>
      <dsp:spPr bwMode="white">
        <a:xfrm>
          <a:off x="1711687" y="4675909"/>
          <a:ext cx="7039969" cy="623455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hueOff val="-7071428"/>
            <a:satOff val="28571"/>
            <a:lumOff val="6162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32384" tIns="21590" rIns="32384" bIns="21590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мінімальна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енергія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запалення</a:t>
          </a:r>
          <a:endParaRPr lang="ru-RU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1687" y="4675909"/>
        <a:ext cx="7039969" cy="623455"/>
      </dsp:txXfrm>
    </dsp:sp>
    <dsp:sp modelId="{5A89AE05-84CC-42FA-B039-1DEBA41C5A76}">
      <dsp:nvSpPr>
        <dsp:cNvPr id="17" name="Полилиния 16"/>
        <dsp:cNvSpPr/>
      </dsp:nvSpPr>
      <dsp:spPr bwMode="white">
        <a:xfrm>
          <a:off x="1025212" y="623455"/>
          <a:ext cx="686475" cy="5143500"/>
        </a:xfrm>
        <a:custGeom>
          <a:avLst/>
          <a:gdLst/>
          <a:ahLst/>
          <a:cxnLst/>
          <a:pathLst>
            <a:path w="1081" h="8100">
              <a:moveTo>
                <a:pt x="0" y="0"/>
              </a:moveTo>
              <a:lnTo>
                <a:pt x="0" y="8100"/>
              </a:lnTo>
              <a:lnTo>
                <a:pt x="1081" y="8100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Xfrm>
        <a:off x="1025212" y="623455"/>
        <a:ext cx="686475" cy="5143500"/>
      </dsp:txXfrm>
    </dsp:sp>
    <dsp:sp modelId="{CBFEA9EC-541E-4372-A8BC-4F4194BC096C}">
      <dsp:nvSpPr>
        <dsp:cNvPr id="18" name="Скругленный прямоугольник 17"/>
        <dsp:cNvSpPr/>
      </dsp:nvSpPr>
      <dsp:spPr bwMode="white">
        <a:xfrm>
          <a:off x="1711687" y="5455227"/>
          <a:ext cx="7039969" cy="623455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hueOff val="-8485714"/>
            <a:satOff val="34286"/>
            <a:lumOff val="7395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32384" tIns="21590" rIns="32384" bIns="21590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схильність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вибуху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детонації</a:t>
          </a:r>
          <a:endParaRPr lang="ru-RU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1687" y="5455227"/>
        <a:ext cx="7039969" cy="623455"/>
      </dsp:txXfrm>
    </dsp:sp>
    <dsp:sp modelId="{3D3733E3-2269-476A-AB8F-E659E3EBE91B}">
      <dsp:nvSpPr>
        <dsp:cNvPr id="19" name="Полилиния 18"/>
        <dsp:cNvSpPr/>
      </dsp:nvSpPr>
      <dsp:spPr bwMode="white">
        <a:xfrm>
          <a:off x="1025212" y="623455"/>
          <a:ext cx="686475" cy="5922818"/>
        </a:xfrm>
        <a:custGeom>
          <a:avLst/>
          <a:gdLst/>
          <a:ahLst/>
          <a:cxnLst/>
          <a:pathLst>
            <a:path w="1081" h="9327">
              <a:moveTo>
                <a:pt x="0" y="0"/>
              </a:moveTo>
              <a:lnTo>
                <a:pt x="0" y="9327"/>
              </a:lnTo>
              <a:lnTo>
                <a:pt x="1081" y="9327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Xfrm>
        <a:off x="1025212" y="623455"/>
        <a:ext cx="686475" cy="5922818"/>
      </dsp:txXfrm>
    </dsp:sp>
    <dsp:sp modelId="{3FBC7094-B91F-45AE-B1A4-4AFC2E9D69A1}">
      <dsp:nvSpPr>
        <dsp:cNvPr id="20" name="Скругленный прямоугольник 19"/>
        <dsp:cNvSpPr/>
      </dsp:nvSpPr>
      <dsp:spPr bwMode="white">
        <a:xfrm>
          <a:off x="1711687" y="6234545"/>
          <a:ext cx="7093576" cy="623455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hueOff val="-9900000"/>
            <a:satOff val="40000"/>
            <a:lumOff val="8627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32384" tIns="21590" rIns="32384" bIns="21590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чутливість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механічної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дії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(удару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тертя</a:t>
          </a:r>
          <a:r>
            <a: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1687" y="6234545"/>
        <a:ext cx="7093576" cy="623455"/>
      </dsp:txXfrm>
    </dsp:sp>
    <dsp:sp modelId="{E5D4D20D-CC11-48DB-B902-EAB7CA78A240}">
      <dsp:nvSpPr>
        <dsp:cNvPr id="4" name="Скругленный прямоугольник 3" hidden="1"/>
        <dsp:cNvSpPr/>
      </dsp:nvSpPr>
      <dsp:spPr>
        <a:xfrm>
          <a:off x="338737" y="0"/>
          <a:ext cx="1372949" cy="623455"/>
        </a:xfrm>
        <a:prstGeom prst="roundRect">
          <a:avLst>
            <a:gd name="adj" fmla="val 10000"/>
          </a:avLst>
        </a:prstGeom>
      </dsp:spPr>
      <dsp:txXfrm>
        <a:off x="338737" y="0"/>
        <a:ext cx="1372949" cy="623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nodeVertAlign" val="t"/>
          <dgm:param type="vertAlign" val="mid"/>
          <dgm:param type="nodeHorzAlign" val="l"/>
          <dgm:param type="fallback" val="2D"/>
        </dgm:alg>
      </dgm:if>
      <dgm:else name="Name3">
        <dgm:alg type="lin">
          <dgm:param type="linDir" val="fromT"/>
          <dgm:param type="nodeVertAlign" val="t"/>
          <dgm:param type="vertAlign" val="mid"/>
          <dgm:param type="nodeHorzAlign" val="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VertAlign" val="mid"/>
              <dgm:param type="nodeHorzAlign" val="l"/>
              <dgm:param type="fallback" val="2D"/>
            </dgm:alg>
          </dgm:if>
          <dgm:else name="Name7">
            <dgm:alg type="lin">
              <dgm:param type="linDir" val="fromR"/>
              <dgm:param type="nodeVertAlign" val="mid"/>
              <dgm:param type="nodeHorzAlign" val="r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type="chevron" r:blip="" rot="180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type="chevron" r:blip="" rot="180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endSty" val="noArr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bkpt" val="endCnv"/>
          <dgm:param type="contDir" val="sameDir"/>
          <dgm:param type="grDir" val="tL"/>
          <dgm:param type="flowDir" val="row"/>
        </dgm:alg>
      </dgm:if>
      <dgm:else name="Name3">
        <dgm:alg type="snake">
          <dgm:param type="bkpt" val="endCnv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dim" val="1D"/>
                <dgm:param type="connRout" val="bend"/>
                <dgm:param type="begPts" val="midR bCtr"/>
                <dgm:param type="endPts" val="midL tCtr"/>
              </dgm:alg>
            </dgm:if>
            <dgm:else name="Name6">
              <dgm:alg type="conn">
                <dgm:param type="dim" val="1D"/>
                <dgm:param type="connRout" val="ben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5BB8-267F-4A94-8E54-548A5F9C6BB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2DA58-4EE8-4B10-AFB9-A4E09315515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5BB8-267F-4A94-8E54-548A5F9C6BB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2DA58-4EE8-4B10-AFB9-A4E09315515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5BB8-267F-4A94-8E54-548A5F9C6BB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2DA58-4EE8-4B10-AFB9-A4E09315515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5BB8-267F-4A94-8E54-548A5F9C6BB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2DA58-4EE8-4B10-AFB9-A4E09315515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5BB8-267F-4A94-8E54-548A5F9C6BB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2DA58-4EE8-4B10-AFB9-A4E09315515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5BB8-267F-4A94-8E54-548A5F9C6BB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2DA58-4EE8-4B10-AFB9-A4E09315515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5BB8-267F-4A94-8E54-548A5F9C6BB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2DA58-4EE8-4B10-AFB9-A4E09315515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5BB8-267F-4A94-8E54-548A5F9C6BB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2DA58-4EE8-4B10-AFB9-A4E09315515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5BB8-267F-4A94-8E54-548A5F9C6BB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2DA58-4EE8-4B10-AFB9-A4E09315515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5BB8-267F-4A94-8E54-548A5F9C6BB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2DA58-4EE8-4B10-AFB9-A4E09315515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5BB8-267F-4A94-8E54-548A5F9C6BB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2DA58-4EE8-4B10-AFB9-A4E09315515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05BB8-267F-4A94-8E54-548A5F9C6BB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2DA58-4EE8-4B10-AFB9-A4E09315515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6.xml"/><Relationship Id="rId4" Type="http://schemas.openxmlformats.org/officeDocument/2006/relationships/diagramColors" Target="../diagrams/colors6.xml"/><Relationship Id="rId3" Type="http://schemas.openxmlformats.org/officeDocument/2006/relationships/diagramQuickStyle" Target="../diagrams/quickStyle6.xml"/><Relationship Id="rId2" Type="http://schemas.openxmlformats.org/officeDocument/2006/relationships/diagramLayout" Target="../diagrams/layout6.xml"/><Relationship Id="rId1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7.xml"/><Relationship Id="rId4" Type="http://schemas.openxmlformats.org/officeDocument/2006/relationships/diagramColors" Target="../diagrams/colors7.xml"/><Relationship Id="rId3" Type="http://schemas.openxmlformats.org/officeDocument/2006/relationships/diagramQuickStyle" Target="../diagrams/quickStyle7.xml"/><Relationship Id="rId2" Type="http://schemas.openxmlformats.org/officeDocument/2006/relationships/diagramLayout" Target="../diagrams/layout7.xml"/><Relationship Id="rId1" Type="http://schemas.openxmlformats.org/officeDocument/2006/relationships/diagramData" Target="../diagrams/data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4.xml"/><Relationship Id="rId8" Type="http://schemas.openxmlformats.org/officeDocument/2006/relationships/diagramQuickStyle" Target="../diagrams/quickStyle4.xml"/><Relationship Id="rId7" Type="http://schemas.openxmlformats.org/officeDocument/2006/relationships/diagramLayout" Target="../diagrams/layout4.xml"/><Relationship Id="rId6" Type="http://schemas.openxmlformats.org/officeDocument/2006/relationships/diagramData" Target="../diagrams/data4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1" Type="http://schemas.openxmlformats.org/officeDocument/2006/relationships/slideLayout" Target="../slideLayouts/slideLayout2.xml"/><Relationship Id="rId10" Type="http://schemas.microsoft.com/office/2007/relationships/diagramDrawing" Target="../diagrams/drawing4.xml"/><Relationship Id="rId1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Тема: </a:t>
            </a:r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“Вибухонебезпека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та </a:t>
            </a:r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вибухозахист”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 1</a:t>
            </a:r>
            <a:endParaRPr lang="uk-UA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характерних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значних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промислових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Теоретичні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механізму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горіння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вибуху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вибухонебезпеку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Кількісні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вибухів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тяжкість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4572000" cy="34778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Спалах</a:t>
            </a:r>
            <a:r>
              <a:rPr lang="uk-UA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швидке згоряння пальної суміші без утворення стиснених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газів.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857752" y="470193"/>
            <a:ext cx="4286248" cy="280076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18923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sz="4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Займання</a:t>
            </a:r>
            <a:r>
              <a:rPr kumimoji="0" lang="uk-UA" sz="4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це загоряння речовини з появою полум'я. </a:t>
            </a:r>
            <a:endParaRPr kumimoji="0" lang="uk-UA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4714884"/>
            <a:ext cx="3714776" cy="150019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самоспалах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3504" y="4786322"/>
            <a:ext cx="3714776" cy="150019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самозаймання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>
            <a:stCxn id="2" idx="2"/>
          </p:cNvCxnSpPr>
          <p:nvPr/>
        </p:nvCxnSpPr>
        <p:spPr>
          <a:xfrm flipH="1">
            <a:off x="2214546" y="3835041"/>
            <a:ext cx="71454" cy="8798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3" idx="2"/>
          </p:cNvCxnSpPr>
          <p:nvPr/>
        </p:nvCxnSpPr>
        <p:spPr>
          <a:xfrm>
            <a:off x="7000876" y="3270960"/>
            <a:ext cx="16" cy="14439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357166"/>
            <a:ext cx="9144000" cy="280076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03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Тління</a:t>
            </a:r>
            <a:r>
              <a:rPr kumimoji="0" lang="uk-UA" sz="4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kumimoji="0" lang="uk-UA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 горіння речовини без явного утворення полум'я. Як правило, під час тління утворюється багато диму.</a:t>
            </a:r>
            <a:endParaRPr kumimoji="0" lang="uk-UA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2" name="Picture 4" descr="Картинки по запросу тление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928794" y="3214686"/>
            <a:ext cx="5588038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192266"/>
            <a:ext cx="9144000" cy="378565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196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Неорганізоване і неконтрольоване горіння, внаслідок якого знищуються матеріальні цінності, називається </a:t>
            </a:r>
            <a:r>
              <a:rPr kumimoji="0" lang="uk-UA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пожежею</a:t>
            </a:r>
            <a:r>
              <a:rPr kumimoji="0" lang="uk-UA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uk-UA" sz="40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196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Температура у вогнищі пожежі досягає 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700-900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°С.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3" descr="Картинки по запросу пожар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4282" y="3857053"/>
            <a:ext cx="4214810" cy="3000947"/>
          </a:xfrm>
          <a:prstGeom prst="rect">
            <a:avLst/>
          </a:prstGeom>
          <a:noFill/>
        </p:spPr>
      </p:pic>
      <p:pic>
        <p:nvPicPr>
          <p:cNvPr id="24581" name="Picture 5" descr="Картинки по запросу пожар в ле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857628"/>
            <a:ext cx="4504957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-1" y="0"/>
            <a:ext cx="9144001" cy="25545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Вибухонебезпечне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хімічно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таких умов, коли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виникнути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вибух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3" descr="Картинки по запросу запыленность в цеху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85720" y="2482422"/>
            <a:ext cx="3500462" cy="4375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9" name="Picture 5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1823" y="3000372"/>
            <a:ext cx="5272177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Картинки по запросу динамит"/>
          <p:cNvPicPr>
            <a:picLocks noChangeAspect="1" noChangeArrowheads="1"/>
          </p:cNvPicPr>
          <p:nvPr/>
        </p:nvPicPr>
        <p:blipFill>
          <a:blip r:embed="rId1" cstate="print"/>
          <a:srcRect b="7273"/>
          <a:stretch>
            <a:fillRect/>
          </a:stretch>
        </p:blipFill>
        <p:spPr bwMode="auto">
          <a:xfrm>
            <a:off x="428596" y="3214686"/>
            <a:ext cx="3929058" cy="364331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857232"/>
            <a:ext cx="70723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Вибухонебезпечна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речовина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детонації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кисню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24569" t="5172" r="19828" b="6897"/>
          <a:stretch>
            <a:fillRect/>
          </a:stretch>
        </p:blipFill>
        <p:spPr bwMode="auto">
          <a:xfrm>
            <a:off x="4500562" y="3214686"/>
            <a:ext cx="2857520" cy="3389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Картинки по запросу нитроглицерин"/>
          <p:cNvPicPr>
            <a:picLocks noChangeAspect="1" noChangeArrowheads="1"/>
          </p:cNvPicPr>
          <p:nvPr/>
        </p:nvPicPr>
        <p:blipFill>
          <a:blip r:embed="rId3" cstate="print"/>
          <a:srcRect l="40218" r="36956"/>
          <a:stretch>
            <a:fillRect/>
          </a:stretch>
        </p:blipFill>
        <p:spPr bwMode="auto">
          <a:xfrm>
            <a:off x="7643802" y="1285874"/>
            <a:ext cx="1500198" cy="5572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 відбудеться під час вибуху</a:t>
            </a:r>
            <a:endParaRPr lang="uk-UA" sz="3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uk-UA" sz="28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1, 2, 5, 10 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 </a:t>
            </a:r>
            <a:r>
              <a:rPr lang="uk-UA" sz="28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кг </a:t>
            </a:r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тротила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и по запросу 4. Кількісні показники вибухів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Похожее изображение"/>
          <p:cNvPicPr>
            <a:picLocks noChangeAspect="1" noChangeArrowheads="1"/>
          </p:cNvPicPr>
          <p:nvPr/>
        </p:nvPicPr>
        <p:blipFill>
          <a:blip r:embed="rId1" cstate="print"/>
          <a:srcRect t="2044" r="2022" b="1907"/>
          <a:stretch>
            <a:fillRect/>
          </a:stretch>
        </p:blipFill>
        <p:spPr bwMode="auto">
          <a:xfrm>
            <a:off x="0" y="2500306"/>
            <a:ext cx="7788178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Схема 1"/>
          <p:cNvGraphicFramePr/>
          <p:nvPr/>
        </p:nvGraphicFramePr>
        <p:xfrm>
          <a:off x="0" y="0"/>
          <a:ext cx="9144000" cy="3357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Внаслідок вибуху чи пожежі щогодини гине 1 людина та 20 отримують опіки і травми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3554" name="Picture 2" descr="Похожее изображение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28728" y="2857496"/>
            <a:ext cx="609600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Горіння</a:t>
            </a:r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швидкодіюча хімічна реакція сполучення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окислювачем, яка супроводжується виділенням тепла і випромінюванням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світла.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Картинки по запросу огонь  анимация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3250379"/>
            <a:ext cx="9144000" cy="3607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3786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0" y="4500570"/>
          <a:ext cx="9144000" cy="2357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5720" y="3857628"/>
            <a:ext cx="864399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Енергія для запалювання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94191" y="2967335"/>
            <a:ext cx="4155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Види горіння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Вибух</a:t>
            </a:r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це швидке перетворення речовини в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газо-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пилоподібний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 з виділенням великої кількості тепла.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 descr="Картинки по запросу взрыв анимация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072066" y="357166"/>
            <a:ext cx="3714774" cy="3571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06728" y="3929066"/>
            <a:ext cx="42645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Ознаки вибуху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5000636"/>
            <a:ext cx="3071834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миттєве зростання температури і тиску газу на місці, де він стався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29256" y="5072074"/>
            <a:ext cx="2928958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об'єм речовини збільшується в сотні, тисячі разів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>
            <a:stCxn id="4" idx="2"/>
            <a:endCxn id="5" idx="0"/>
          </p:cNvCxnSpPr>
          <p:nvPr/>
        </p:nvCxnSpPr>
        <p:spPr>
          <a:xfrm flipH="1">
            <a:off x="2464579" y="4698507"/>
            <a:ext cx="2274400" cy="3021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2"/>
            <a:endCxn id="6" idx="0"/>
          </p:cNvCxnSpPr>
          <p:nvPr/>
        </p:nvCxnSpPr>
        <p:spPr>
          <a:xfrm>
            <a:off x="4738979" y="4698507"/>
            <a:ext cx="2154756" cy="3735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1486</Words>
  <Application>WPS Presentation</Application>
  <PresentationFormat>Экран (4:3)</PresentationFormat>
  <Paragraphs>46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Тема: “Вибухонебезпека та вибухозахист”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Диман</dc:creator>
  <cp:lastModifiedBy>Juriy Duma</cp:lastModifiedBy>
  <cp:revision>9</cp:revision>
  <dcterms:created xsi:type="dcterms:W3CDTF">2018-01-02T15:31:00Z</dcterms:created>
  <dcterms:modified xsi:type="dcterms:W3CDTF">2024-11-04T08:54:48Z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7E84D8E5A25F4F8E82548AB300FF099D_13</vt:lpwstr>
  </property>
  <property fmtid="{D5CDD505-2E9C-101B-9397-08002B2CF9AE}" pid="3" name="KSOProductBuildVer">
    <vt:lpwstr>1049-12.2.0.18165</vt:lpwstr>
  </property>
</Properties>
</file>