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148" autoAdjust="0"/>
    <p:restoredTop sz="99143" autoAdjust="0"/>
  </p:normalViewPr>
  <p:slideViewPr>
    <p:cSldViewPr>
      <p:cViewPr varScale="1">
        <p:scale>
          <a:sx n="74" d="100"/>
          <a:sy n="74" d="100"/>
        </p:scale>
        <p:origin x="-101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289602-F696-4F3F-8FB8-AF8A78B069D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7EB5271-79FE-4CAA-9FD1-6CA9E0B3FE62}">
      <dgm:prSet phldrT="[Текст]"/>
      <dgm:spPr/>
      <dgm:t>
        <a:bodyPr/>
        <a:lstStyle/>
        <a:p>
          <a:r>
            <a:rPr lang="uk-UA" dirty="0" err="1" smtClean="0"/>
            <a:t>Гртгорій</a:t>
          </a:r>
          <a:r>
            <a:rPr lang="uk-UA" dirty="0" smtClean="0"/>
            <a:t> </a:t>
          </a:r>
          <a:r>
            <a:rPr lang="uk-UA" dirty="0" err="1" smtClean="0"/>
            <a:t>Санока</a:t>
          </a:r>
          <a:endParaRPr lang="ru-RU" dirty="0"/>
        </a:p>
      </dgm:t>
    </dgm:pt>
    <dgm:pt modelId="{23619FF7-C8C7-42BE-B0DE-400FD381ECA5}" type="parTrans" cxnId="{E75294B5-09A1-4F0E-A44F-8EDD7EB68090}">
      <dgm:prSet/>
      <dgm:spPr/>
      <dgm:t>
        <a:bodyPr/>
        <a:lstStyle/>
        <a:p>
          <a:endParaRPr lang="ru-RU"/>
        </a:p>
      </dgm:t>
    </dgm:pt>
    <dgm:pt modelId="{DB2C1DDF-B2AF-45BF-A2E3-76DA2C6E2951}" type="sibTrans" cxnId="{E75294B5-09A1-4F0E-A44F-8EDD7EB68090}">
      <dgm:prSet/>
      <dgm:spPr/>
      <dgm:t>
        <a:bodyPr/>
        <a:lstStyle/>
        <a:p>
          <a:endParaRPr lang="ru-RU"/>
        </a:p>
      </dgm:t>
    </dgm:pt>
    <dgm:pt modelId="{9D5AB662-06C5-48C6-BF83-8A239B3E330E}">
      <dgm:prSet phldrT="[Текст]"/>
      <dgm:spPr/>
      <dgm:t>
        <a:bodyPr/>
        <a:lstStyle/>
        <a:p>
          <a:r>
            <a:rPr lang="uk-UA" dirty="0" err="1" smtClean="0"/>
            <a:t>Філіпо</a:t>
          </a:r>
          <a:r>
            <a:rPr lang="uk-UA" dirty="0" smtClean="0"/>
            <a:t> </a:t>
          </a:r>
          <a:r>
            <a:rPr lang="uk-UA" dirty="0" err="1" smtClean="0"/>
            <a:t>Буонакорсі</a:t>
          </a:r>
          <a:r>
            <a:rPr lang="uk-UA" dirty="0" smtClean="0"/>
            <a:t> </a:t>
          </a:r>
          <a:r>
            <a:rPr lang="uk-UA" dirty="0" err="1" smtClean="0"/>
            <a:t>Калімах</a:t>
          </a:r>
          <a:endParaRPr lang="ru-RU" dirty="0"/>
        </a:p>
      </dgm:t>
    </dgm:pt>
    <dgm:pt modelId="{BEF5319C-2354-49B0-8314-65768AC95EF1}" type="parTrans" cxnId="{B6FE2A6C-2E94-4571-A575-E048462B0F1C}">
      <dgm:prSet/>
      <dgm:spPr/>
      <dgm:t>
        <a:bodyPr/>
        <a:lstStyle/>
        <a:p>
          <a:endParaRPr lang="ru-RU"/>
        </a:p>
      </dgm:t>
    </dgm:pt>
    <dgm:pt modelId="{34BD7829-2DA4-4EB6-A934-15E6E48101DA}" type="sibTrans" cxnId="{B6FE2A6C-2E94-4571-A575-E048462B0F1C}">
      <dgm:prSet/>
      <dgm:spPr/>
      <dgm:t>
        <a:bodyPr/>
        <a:lstStyle/>
        <a:p>
          <a:endParaRPr lang="ru-RU"/>
        </a:p>
      </dgm:t>
    </dgm:pt>
    <dgm:pt modelId="{ED595399-3E8C-4B0A-9BB3-7FB887275630}">
      <dgm:prSet phldrT="[Текст]"/>
      <dgm:spPr/>
      <dgm:t>
        <a:bodyPr/>
        <a:lstStyle/>
        <a:p>
          <a:r>
            <a:rPr lang="uk-UA" dirty="0" smtClean="0"/>
            <a:t>Розповіді </a:t>
          </a:r>
          <a:endParaRPr lang="ru-RU" dirty="0"/>
        </a:p>
      </dgm:t>
    </dgm:pt>
    <dgm:pt modelId="{FE2B8D0B-6462-4490-BD7D-DB0DDF9431D4}" type="parTrans" cxnId="{A9E860AD-2716-4B65-959B-B2D609795943}">
      <dgm:prSet/>
      <dgm:spPr/>
      <dgm:t>
        <a:bodyPr/>
        <a:lstStyle/>
        <a:p>
          <a:endParaRPr lang="ru-RU"/>
        </a:p>
      </dgm:t>
    </dgm:pt>
    <dgm:pt modelId="{2988ABC9-2E3F-4AAA-8C47-263CE7A43E1A}" type="sibTrans" cxnId="{A9E860AD-2716-4B65-959B-B2D609795943}">
      <dgm:prSet/>
      <dgm:spPr/>
      <dgm:t>
        <a:bodyPr/>
        <a:lstStyle/>
        <a:p>
          <a:endParaRPr lang="ru-RU"/>
        </a:p>
      </dgm:t>
    </dgm:pt>
    <dgm:pt modelId="{7D83ACC7-32AB-4EDE-A775-840865992697}">
      <dgm:prSet phldrT="[Текст]"/>
      <dgm:spPr/>
      <dgm:t>
        <a:bodyPr/>
        <a:lstStyle/>
        <a:p>
          <a:r>
            <a:rPr lang="uk-UA" dirty="0" smtClean="0"/>
            <a:t>порівняння</a:t>
          </a:r>
          <a:endParaRPr lang="ru-RU" dirty="0"/>
        </a:p>
      </dgm:t>
    </dgm:pt>
    <dgm:pt modelId="{E7912753-6FF3-4A81-85E1-6A6500374C9E}" type="parTrans" cxnId="{2CB6724F-3140-4857-96D1-05C1747DF88D}">
      <dgm:prSet/>
      <dgm:spPr/>
      <dgm:t>
        <a:bodyPr/>
        <a:lstStyle/>
        <a:p>
          <a:endParaRPr lang="ru-RU"/>
        </a:p>
      </dgm:t>
    </dgm:pt>
    <dgm:pt modelId="{9B492F48-7B01-48AE-92A1-77FA7D3AC7B6}" type="sibTrans" cxnId="{2CB6724F-3140-4857-96D1-05C1747DF88D}">
      <dgm:prSet/>
      <dgm:spPr/>
      <dgm:t>
        <a:bodyPr/>
        <a:lstStyle/>
        <a:p>
          <a:endParaRPr lang="ru-RU"/>
        </a:p>
      </dgm:t>
    </dgm:pt>
    <dgm:pt modelId="{301C4107-9C70-4555-9EC4-3807322A4EB6}">
      <dgm:prSet phldrT="[Текст]"/>
      <dgm:spPr/>
      <dgm:t>
        <a:bodyPr/>
        <a:lstStyle/>
        <a:p>
          <a:r>
            <a:rPr lang="uk-UA" dirty="0" smtClean="0"/>
            <a:t>Творчий підхід до теми</a:t>
          </a:r>
          <a:endParaRPr lang="ru-RU" dirty="0"/>
        </a:p>
      </dgm:t>
    </dgm:pt>
    <dgm:pt modelId="{ACEE55EA-37EA-44F3-9D97-2C000FC37C79}" type="parTrans" cxnId="{9507EAE5-2A4F-4B89-80F3-986972CFD869}">
      <dgm:prSet/>
      <dgm:spPr/>
      <dgm:t>
        <a:bodyPr/>
        <a:lstStyle/>
        <a:p>
          <a:endParaRPr lang="ru-RU"/>
        </a:p>
      </dgm:t>
    </dgm:pt>
    <dgm:pt modelId="{0C7978B6-4441-4D0D-B837-479CFF718C01}" type="sibTrans" cxnId="{9507EAE5-2A4F-4B89-80F3-986972CFD869}">
      <dgm:prSet/>
      <dgm:spPr/>
      <dgm:t>
        <a:bodyPr/>
        <a:lstStyle/>
        <a:p>
          <a:endParaRPr lang="ru-RU"/>
        </a:p>
      </dgm:t>
    </dgm:pt>
    <dgm:pt modelId="{3F683201-05E1-42E7-B9E7-F4DC555940A5}" type="pres">
      <dgm:prSet presAssocID="{A1289602-F696-4F3F-8FB8-AF8A78B069D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8FD1C23-5996-4F13-BC59-34CC03370340}" type="pres">
      <dgm:prSet presAssocID="{87EB5271-79FE-4CAA-9FD1-6CA9E0B3FE6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8715AF-EDDD-4E94-BB60-2BEA7B7B57F2}" type="pres">
      <dgm:prSet presAssocID="{DB2C1DDF-B2AF-45BF-A2E3-76DA2C6E2951}" presName="sibTrans" presStyleCnt="0"/>
      <dgm:spPr/>
    </dgm:pt>
    <dgm:pt modelId="{D30CF8CA-FE8B-4E89-B5FD-6C67E0C95EE5}" type="pres">
      <dgm:prSet presAssocID="{9D5AB662-06C5-48C6-BF83-8A239B3E330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83F4CB-F8B3-4E7B-9BF9-6D85461266C2}" type="pres">
      <dgm:prSet presAssocID="{34BD7829-2DA4-4EB6-A934-15E6E48101DA}" presName="sibTrans" presStyleCnt="0"/>
      <dgm:spPr/>
    </dgm:pt>
    <dgm:pt modelId="{23552A39-D3FC-4D2E-9291-9F50AD2E8CDB}" type="pres">
      <dgm:prSet presAssocID="{ED595399-3E8C-4B0A-9BB3-7FB88727563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3DA989-C338-4A51-AF7B-DC113976DCCF}" type="pres">
      <dgm:prSet presAssocID="{2988ABC9-2E3F-4AAA-8C47-263CE7A43E1A}" presName="sibTrans" presStyleCnt="0"/>
      <dgm:spPr/>
    </dgm:pt>
    <dgm:pt modelId="{2DB84960-93CE-4FDA-99F8-590688038E2F}" type="pres">
      <dgm:prSet presAssocID="{7D83ACC7-32AB-4EDE-A775-84086599269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138D6E-660C-46B5-ADEB-DFDE9DA268E1}" type="pres">
      <dgm:prSet presAssocID="{9B492F48-7B01-48AE-92A1-77FA7D3AC7B6}" presName="sibTrans" presStyleCnt="0"/>
      <dgm:spPr/>
    </dgm:pt>
    <dgm:pt modelId="{F3CFC017-B4D7-41FA-946B-F6075A67263F}" type="pres">
      <dgm:prSet presAssocID="{301C4107-9C70-4555-9EC4-3807322A4EB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3428ED3-9698-4C13-B351-BC5E3162ACD3}" type="presOf" srcId="{7D83ACC7-32AB-4EDE-A775-840865992697}" destId="{2DB84960-93CE-4FDA-99F8-590688038E2F}" srcOrd="0" destOrd="0" presId="urn:microsoft.com/office/officeart/2005/8/layout/default"/>
    <dgm:cxn modelId="{9E3DB815-DACA-47F7-9A95-6683760050FE}" type="presOf" srcId="{87EB5271-79FE-4CAA-9FD1-6CA9E0B3FE62}" destId="{48FD1C23-5996-4F13-BC59-34CC03370340}" srcOrd="0" destOrd="0" presId="urn:microsoft.com/office/officeart/2005/8/layout/default"/>
    <dgm:cxn modelId="{2CB6724F-3140-4857-96D1-05C1747DF88D}" srcId="{A1289602-F696-4F3F-8FB8-AF8A78B069D8}" destId="{7D83ACC7-32AB-4EDE-A775-840865992697}" srcOrd="3" destOrd="0" parTransId="{E7912753-6FF3-4A81-85E1-6A6500374C9E}" sibTransId="{9B492F48-7B01-48AE-92A1-77FA7D3AC7B6}"/>
    <dgm:cxn modelId="{B6FE2A6C-2E94-4571-A575-E048462B0F1C}" srcId="{A1289602-F696-4F3F-8FB8-AF8A78B069D8}" destId="{9D5AB662-06C5-48C6-BF83-8A239B3E330E}" srcOrd="1" destOrd="0" parTransId="{BEF5319C-2354-49B0-8314-65768AC95EF1}" sibTransId="{34BD7829-2DA4-4EB6-A934-15E6E48101DA}"/>
    <dgm:cxn modelId="{9507EAE5-2A4F-4B89-80F3-986972CFD869}" srcId="{A1289602-F696-4F3F-8FB8-AF8A78B069D8}" destId="{301C4107-9C70-4555-9EC4-3807322A4EB6}" srcOrd="4" destOrd="0" parTransId="{ACEE55EA-37EA-44F3-9D97-2C000FC37C79}" sibTransId="{0C7978B6-4441-4D0D-B837-479CFF718C01}"/>
    <dgm:cxn modelId="{BB3E4AD5-7BBF-4CCB-B57B-18BE7D4D1778}" type="presOf" srcId="{301C4107-9C70-4555-9EC4-3807322A4EB6}" destId="{F3CFC017-B4D7-41FA-946B-F6075A67263F}" srcOrd="0" destOrd="0" presId="urn:microsoft.com/office/officeart/2005/8/layout/default"/>
    <dgm:cxn modelId="{F14D682E-487D-4C86-9AD4-AE3F9B242AEA}" type="presOf" srcId="{A1289602-F696-4F3F-8FB8-AF8A78B069D8}" destId="{3F683201-05E1-42E7-B9E7-F4DC555940A5}" srcOrd="0" destOrd="0" presId="urn:microsoft.com/office/officeart/2005/8/layout/default"/>
    <dgm:cxn modelId="{A9E860AD-2716-4B65-959B-B2D609795943}" srcId="{A1289602-F696-4F3F-8FB8-AF8A78B069D8}" destId="{ED595399-3E8C-4B0A-9BB3-7FB887275630}" srcOrd="2" destOrd="0" parTransId="{FE2B8D0B-6462-4490-BD7D-DB0DDF9431D4}" sibTransId="{2988ABC9-2E3F-4AAA-8C47-263CE7A43E1A}"/>
    <dgm:cxn modelId="{16CD3E1C-796E-40CA-B0F5-7120BAED7369}" type="presOf" srcId="{ED595399-3E8C-4B0A-9BB3-7FB887275630}" destId="{23552A39-D3FC-4D2E-9291-9F50AD2E8CDB}" srcOrd="0" destOrd="0" presId="urn:microsoft.com/office/officeart/2005/8/layout/default"/>
    <dgm:cxn modelId="{73A2152E-FCEA-4670-AC20-11ED882A08B9}" type="presOf" srcId="{9D5AB662-06C5-48C6-BF83-8A239B3E330E}" destId="{D30CF8CA-FE8B-4E89-B5FD-6C67E0C95EE5}" srcOrd="0" destOrd="0" presId="urn:microsoft.com/office/officeart/2005/8/layout/default"/>
    <dgm:cxn modelId="{E75294B5-09A1-4F0E-A44F-8EDD7EB68090}" srcId="{A1289602-F696-4F3F-8FB8-AF8A78B069D8}" destId="{87EB5271-79FE-4CAA-9FD1-6CA9E0B3FE62}" srcOrd="0" destOrd="0" parTransId="{23619FF7-C8C7-42BE-B0DE-400FD381ECA5}" sibTransId="{DB2C1DDF-B2AF-45BF-A2E3-76DA2C6E2951}"/>
    <dgm:cxn modelId="{387E8FA9-25D4-4F3C-A525-C2B657A2EBF5}" type="presParOf" srcId="{3F683201-05E1-42E7-B9E7-F4DC555940A5}" destId="{48FD1C23-5996-4F13-BC59-34CC03370340}" srcOrd="0" destOrd="0" presId="urn:microsoft.com/office/officeart/2005/8/layout/default"/>
    <dgm:cxn modelId="{A7DDF185-EA38-4C78-8BDD-18A12C593DE2}" type="presParOf" srcId="{3F683201-05E1-42E7-B9E7-F4DC555940A5}" destId="{F08715AF-EDDD-4E94-BB60-2BEA7B7B57F2}" srcOrd="1" destOrd="0" presId="urn:microsoft.com/office/officeart/2005/8/layout/default"/>
    <dgm:cxn modelId="{29FC5E86-54D6-4C1F-A25E-F0D5005075EE}" type="presParOf" srcId="{3F683201-05E1-42E7-B9E7-F4DC555940A5}" destId="{D30CF8CA-FE8B-4E89-B5FD-6C67E0C95EE5}" srcOrd="2" destOrd="0" presId="urn:microsoft.com/office/officeart/2005/8/layout/default"/>
    <dgm:cxn modelId="{19B7C64C-801D-4C88-8A4F-0C6B72F2EE69}" type="presParOf" srcId="{3F683201-05E1-42E7-B9E7-F4DC555940A5}" destId="{B983F4CB-F8B3-4E7B-9BF9-6D85461266C2}" srcOrd="3" destOrd="0" presId="urn:microsoft.com/office/officeart/2005/8/layout/default"/>
    <dgm:cxn modelId="{4DBD5166-6C60-4471-9364-A6AF7D5FE52E}" type="presParOf" srcId="{3F683201-05E1-42E7-B9E7-F4DC555940A5}" destId="{23552A39-D3FC-4D2E-9291-9F50AD2E8CDB}" srcOrd="4" destOrd="0" presId="urn:microsoft.com/office/officeart/2005/8/layout/default"/>
    <dgm:cxn modelId="{2108B2D7-E8A8-4CE1-95E1-A38D84D2D85F}" type="presParOf" srcId="{3F683201-05E1-42E7-B9E7-F4DC555940A5}" destId="{743DA989-C338-4A51-AF7B-DC113976DCCF}" srcOrd="5" destOrd="0" presId="urn:microsoft.com/office/officeart/2005/8/layout/default"/>
    <dgm:cxn modelId="{CF56E88F-DA8C-40C8-95A8-549D977B84BE}" type="presParOf" srcId="{3F683201-05E1-42E7-B9E7-F4DC555940A5}" destId="{2DB84960-93CE-4FDA-99F8-590688038E2F}" srcOrd="6" destOrd="0" presId="urn:microsoft.com/office/officeart/2005/8/layout/default"/>
    <dgm:cxn modelId="{84BB1086-4862-47BC-A292-990DA5FAA295}" type="presParOf" srcId="{3F683201-05E1-42E7-B9E7-F4DC555940A5}" destId="{18138D6E-660C-46B5-ADEB-DFDE9DA268E1}" srcOrd="7" destOrd="0" presId="urn:microsoft.com/office/officeart/2005/8/layout/default"/>
    <dgm:cxn modelId="{2A905E86-6001-4A56-BF4B-1F8F94069C34}" type="presParOf" srcId="{3F683201-05E1-42E7-B9E7-F4DC555940A5}" destId="{F3CFC017-B4D7-41FA-946B-F6075A67263F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FD1C23-5996-4F13-BC59-34CC03370340}">
      <dsp:nvSpPr>
        <dsp:cNvPr id="0" name=""/>
        <dsp:cNvSpPr/>
      </dsp:nvSpPr>
      <dsp:spPr>
        <a:xfrm>
          <a:off x="215815" y="1091"/>
          <a:ext cx="2261889" cy="13571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kern="1200" dirty="0" err="1" smtClean="0"/>
            <a:t>Гртгорій</a:t>
          </a:r>
          <a:r>
            <a:rPr lang="uk-UA" sz="2700" kern="1200" dirty="0" smtClean="0"/>
            <a:t> </a:t>
          </a:r>
          <a:r>
            <a:rPr lang="uk-UA" sz="2700" kern="1200" dirty="0" err="1" smtClean="0"/>
            <a:t>Санока</a:t>
          </a:r>
          <a:endParaRPr lang="ru-RU" sz="2700" kern="1200" dirty="0"/>
        </a:p>
      </dsp:txBody>
      <dsp:txXfrm>
        <a:off x="215815" y="1091"/>
        <a:ext cx="2261889" cy="1357133"/>
      </dsp:txXfrm>
    </dsp:sp>
    <dsp:sp modelId="{D30CF8CA-FE8B-4E89-B5FD-6C67E0C95EE5}">
      <dsp:nvSpPr>
        <dsp:cNvPr id="0" name=""/>
        <dsp:cNvSpPr/>
      </dsp:nvSpPr>
      <dsp:spPr>
        <a:xfrm>
          <a:off x="2703894" y="1091"/>
          <a:ext cx="2261889" cy="13571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kern="1200" dirty="0" err="1" smtClean="0"/>
            <a:t>Філіпо</a:t>
          </a:r>
          <a:r>
            <a:rPr lang="uk-UA" sz="2700" kern="1200" dirty="0" smtClean="0"/>
            <a:t> </a:t>
          </a:r>
          <a:r>
            <a:rPr lang="uk-UA" sz="2700" kern="1200" dirty="0" err="1" smtClean="0"/>
            <a:t>Буонакорсі</a:t>
          </a:r>
          <a:r>
            <a:rPr lang="uk-UA" sz="2700" kern="1200" dirty="0" smtClean="0"/>
            <a:t> </a:t>
          </a:r>
          <a:r>
            <a:rPr lang="uk-UA" sz="2700" kern="1200" dirty="0" err="1" smtClean="0"/>
            <a:t>Калімах</a:t>
          </a:r>
          <a:endParaRPr lang="ru-RU" sz="2700" kern="1200" dirty="0"/>
        </a:p>
      </dsp:txBody>
      <dsp:txXfrm>
        <a:off x="2703894" y="1091"/>
        <a:ext cx="2261889" cy="1357133"/>
      </dsp:txXfrm>
    </dsp:sp>
    <dsp:sp modelId="{23552A39-D3FC-4D2E-9291-9F50AD2E8CDB}">
      <dsp:nvSpPr>
        <dsp:cNvPr id="0" name=""/>
        <dsp:cNvSpPr/>
      </dsp:nvSpPr>
      <dsp:spPr>
        <a:xfrm>
          <a:off x="215815" y="1584414"/>
          <a:ext cx="2261889" cy="13571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kern="1200" dirty="0" smtClean="0"/>
            <a:t>Розповіді </a:t>
          </a:r>
          <a:endParaRPr lang="ru-RU" sz="2700" kern="1200" dirty="0"/>
        </a:p>
      </dsp:txBody>
      <dsp:txXfrm>
        <a:off x="215815" y="1584414"/>
        <a:ext cx="2261889" cy="1357133"/>
      </dsp:txXfrm>
    </dsp:sp>
    <dsp:sp modelId="{2DB84960-93CE-4FDA-99F8-590688038E2F}">
      <dsp:nvSpPr>
        <dsp:cNvPr id="0" name=""/>
        <dsp:cNvSpPr/>
      </dsp:nvSpPr>
      <dsp:spPr>
        <a:xfrm>
          <a:off x="2703894" y="1584414"/>
          <a:ext cx="2261889" cy="13571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kern="1200" dirty="0" smtClean="0"/>
            <a:t>порівняння</a:t>
          </a:r>
          <a:endParaRPr lang="ru-RU" sz="2700" kern="1200" dirty="0"/>
        </a:p>
      </dsp:txBody>
      <dsp:txXfrm>
        <a:off x="2703894" y="1584414"/>
        <a:ext cx="2261889" cy="1357133"/>
      </dsp:txXfrm>
    </dsp:sp>
    <dsp:sp modelId="{F3CFC017-B4D7-41FA-946B-F6075A67263F}">
      <dsp:nvSpPr>
        <dsp:cNvPr id="0" name=""/>
        <dsp:cNvSpPr/>
      </dsp:nvSpPr>
      <dsp:spPr>
        <a:xfrm>
          <a:off x="1459855" y="3167737"/>
          <a:ext cx="2261889" cy="13571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kern="1200" dirty="0" smtClean="0"/>
            <a:t>Творчий підхід до теми</a:t>
          </a:r>
          <a:endParaRPr lang="ru-RU" sz="2700" kern="1200" dirty="0"/>
        </a:p>
      </dsp:txBody>
      <dsp:txXfrm>
        <a:off x="1459855" y="3167737"/>
        <a:ext cx="2261889" cy="13571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40077-EBCB-48E0-9700-1133304C288A}" type="datetimeFigureOut">
              <a:rPr lang="en-US" smtClean="0"/>
              <a:pPr/>
              <a:t>6/24/2018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BD8841-7331-4DFD-9CC9-6733FAF3C4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857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D8841-7331-4DFD-9CC9-6733FAF3C479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2A445-3B85-4768-88BE-B71BEF755632}" type="datetimeFigureOut">
              <a:rPr lang="en-US" smtClean="0"/>
              <a:pPr/>
              <a:t>6/24/2018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D4472-D8C3-4E7A-8A91-AC40F52294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2A445-3B85-4768-88BE-B71BEF755632}" type="datetimeFigureOut">
              <a:rPr lang="en-US" smtClean="0"/>
              <a:pPr/>
              <a:t>6/24/2018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D4472-D8C3-4E7A-8A91-AC40F52294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2A445-3B85-4768-88BE-B71BEF755632}" type="datetimeFigureOut">
              <a:rPr lang="en-US" smtClean="0"/>
              <a:pPr/>
              <a:t>6/24/2018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D4472-D8C3-4E7A-8A91-AC40F52294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2A445-3B85-4768-88BE-B71BEF755632}" type="datetimeFigureOut">
              <a:rPr lang="en-US" smtClean="0"/>
              <a:pPr/>
              <a:t>6/24/2018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D4472-D8C3-4E7A-8A91-AC40F52294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2A445-3B85-4768-88BE-B71BEF755632}" type="datetimeFigureOut">
              <a:rPr lang="en-US" smtClean="0"/>
              <a:pPr/>
              <a:t>6/24/2018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D4472-D8C3-4E7A-8A91-AC40F52294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2A445-3B85-4768-88BE-B71BEF755632}" type="datetimeFigureOut">
              <a:rPr lang="en-US" smtClean="0"/>
              <a:pPr/>
              <a:t>6/24/2018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D4472-D8C3-4E7A-8A91-AC40F52294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2A445-3B85-4768-88BE-B71BEF755632}" type="datetimeFigureOut">
              <a:rPr lang="en-US" smtClean="0"/>
              <a:pPr/>
              <a:t>6/24/2018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D4472-D8C3-4E7A-8A91-AC40F52294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2A445-3B85-4768-88BE-B71BEF755632}" type="datetimeFigureOut">
              <a:rPr lang="en-US" smtClean="0"/>
              <a:pPr/>
              <a:t>6/24/2018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D4472-D8C3-4E7A-8A91-AC40F52294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2A445-3B85-4768-88BE-B71BEF755632}" type="datetimeFigureOut">
              <a:rPr lang="en-US" smtClean="0"/>
              <a:pPr/>
              <a:t>6/24/2018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D4472-D8C3-4E7A-8A91-AC40F52294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2A445-3B85-4768-88BE-B71BEF755632}" type="datetimeFigureOut">
              <a:rPr lang="en-US" smtClean="0"/>
              <a:pPr/>
              <a:t>6/24/2018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D4472-D8C3-4E7A-8A91-AC40F52294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2A445-3B85-4768-88BE-B71BEF755632}" type="datetimeFigureOut">
              <a:rPr lang="en-US" smtClean="0"/>
              <a:pPr/>
              <a:t>6/24/2018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D4472-D8C3-4E7A-8A91-AC40F52294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2A445-3B85-4768-88BE-B71BEF755632}" type="datetimeFigureOut">
              <a:rPr lang="en-US" smtClean="0"/>
              <a:pPr/>
              <a:t>6/24/2018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D4472-D8C3-4E7A-8A91-AC40F522944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0"/>
            <a:ext cx="7772400" cy="291465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dirty="0" smtClean="0"/>
              <a:t>Дунаївська школа І-ІІІ ступенів презентує</a:t>
            </a:r>
            <a:r>
              <a:rPr lang="en-US" dirty="0" smtClean="0"/>
              <a:t> </a:t>
            </a:r>
            <a:r>
              <a:rPr lang="uk-UA" dirty="0" smtClean="0"/>
              <a:t> виховні заходи за </a:t>
            </a:r>
            <a:r>
              <a:rPr lang="uk-UA" dirty="0" smtClean="0"/>
              <a:t>201</a:t>
            </a:r>
            <a:r>
              <a:rPr lang="en-US" dirty="0" smtClean="0"/>
              <a:t>6</a:t>
            </a:r>
            <a:r>
              <a:rPr lang="uk-UA" dirty="0" smtClean="0"/>
              <a:t>- 201</a:t>
            </a:r>
            <a:r>
              <a:rPr lang="en-US" dirty="0" smtClean="0"/>
              <a:t>7</a:t>
            </a:r>
            <a:r>
              <a:rPr lang="uk-UA" dirty="0" smtClean="0"/>
              <a:t> </a:t>
            </a:r>
            <a:r>
              <a:rPr lang="uk-UA" dirty="0" smtClean="0"/>
              <a:t>н.р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33800"/>
            <a:ext cx="6858000" cy="2819400"/>
          </a:xfrm>
          <a:ln>
            <a:solidFill>
              <a:schemeClr val="accent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uk-UA" sz="3600" b="1" dirty="0" smtClean="0"/>
              <a:t>У цих слайдах представлене шкільне життя учнів та вчителів нашої школи</a:t>
            </a:r>
            <a:r>
              <a:rPr lang="uk-UA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В номінації  ”Художнє читання” Василь Крупяк зайняв І- місце.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2015\Desktop\фото школи\SAM_22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600200"/>
            <a:ext cx="5791200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Виховний захід” </a:t>
            </a:r>
            <a:r>
              <a:rPr lang="uk-UA" dirty="0" err="1" smtClean="0"/>
              <a:t>Україна-</a:t>
            </a:r>
            <a:r>
              <a:rPr lang="uk-UA" dirty="0" smtClean="0"/>
              <a:t> єдина країна”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2015\Desktop\фото школи\SAM_22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600200"/>
            <a:ext cx="3962400" cy="4648200"/>
          </a:xfrm>
          <a:prstGeom prst="rect">
            <a:avLst/>
          </a:prstGeom>
          <a:noFill/>
        </p:spPr>
      </p:pic>
      <p:pic>
        <p:nvPicPr>
          <p:cNvPr id="8195" name="Picture 3" descr="C:\Users\2015\Desktop\фото школи\SAM_229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676400"/>
            <a:ext cx="40386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Свято Миколая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2015\Desktop\фото школи\SAM_23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0"/>
            <a:ext cx="4495800" cy="4648200"/>
          </a:xfrm>
          <a:prstGeom prst="rect">
            <a:avLst/>
          </a:prstGeom>
          <a:noFill/>
        </p:spPr>
      </p:pic>
      <p:pic>
        <p:nvPicPr>
          <p:cNvPr id="9219" name="Picture 3" descr="C:\Users\2015\Desktop\фото школи\SAM_23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447800"/>
            <a:ext cx="4495800" cy="472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2015\Desktop\фото школи\SAM_23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04800"/>
            <a:ext cx="8305800" cy="64135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Позакласна робота: сценка  “Лисичка та журавель”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2015\Desktop\фото школи\SAM_23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0"/>
            <a:ext cx="4621213" cy="4876800"/>
          </a:xfrm>
          <a:prstGeom prst="rect">
            <a:avLst/>
          </a:prstGeom>
          <a:noFill/>
        </p:spPr>
      </p:pic>
      <p:pic>
        <p:nvPicPr>
          <p:cNvPr id="11267" name="Picture 3" descr="C:\Users\2015\Desktop\фото школи\SAM_23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1" y="1524000"/>
            <a:ext cx="4495800" cy="495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Творчий конкурс малюнків на тему:   “ Я у </a:t>
            </a:r>
            <a:r>
              <a:rPr lang="uk-UA" dirty="0"/>
              <a:t>В</a:t>
            </a:r>
            <a:r>
              <a:rPr lang="uk-UA" dirty="0" smtClean="0"/>
              <a:t>сесвіті”  з Галиною Пагутяк.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Users\2015\Desktop\інформація\SAM_25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371600"/>
            <a:ext cx="4252913" cy="5257800"/>
          </a:xfrm>
          <a:prstGeom prst="rect">
            <a:avLst/>
          </a:prstGeom>
          <a:noFill/>
        </p:spPr>
      </p:pic>
      <p:pic>
        <p:nvPicPr>
          <p:cNvPr id="12291" name="Picture 3" descr="C:\Users\2015\Desktop\інформація\SAM_259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399" y="2514600"/>
            <a:ext cx="4309963" cy="358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Участь наших учнів у </a:t>
            </a:r>
            <a:r>
              <a:rPr lang="uk-UA" dirty="0"/>
              <a:t>с</a:t>
            </a:r>
            <a:r>
              <a:rPr lang="uk-UA" dirty="0" smtClean="0"/>
              <a:t>портивному районному конкурсі “Джура”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:\Users\2015\Desktop\інформація\SAM_26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600200"/>
            <a:ext cx="4190999" cy="4800600"/>
          </a:xfrm>
          <a:prstGeom prst="rect">
            <a:avLst/>
          </a:prstGeom>
          <a:noFill/>
        </p:spPr>
      </p:pic>
      <p:pic>
        <p:nvPicPr>
          <p:cNvPr id="13315" name="Picture 3" descr="C:\Users\2015\Desktop\інформація\SAM_26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1" y="1600199"/>
            <a:ext cx="4114799" cy="4876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Users\2015\Desktop\інформація\SAM_26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1"/>
            <a:ext cx="3886199" cy="6172199"/>
          </a:xfrm>
          <a:prstGeom prst="rect">
            <a:avLst/>
          </a:prstGeom>
          <a:noFill/>
        </p:spPr>
      </p:pic>
      <p:pic>
        <p:nvPicPr>
          <p:cNvPr id="14339" name="Picture 3" descr="C:\Users\2015\Desktop\інформація\SAM_26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304800"/>
            <a:ext cx="4572000" cy="632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День </a:t>
            </a:r>
            <a:r>
              <a:rPr lang="uk-UA" dirty="0" err="1" smtClean="0"/>
              <a:t>пам</a:t>
            </a:r>
            <a:r>
              <a:rPr lang="en-US" dirty="0" smtClean="0"/>
              <a:t>’</a:t>
            </a:r>
            <a:r>
              <a:rPr lang="uk-UA" dirty="0" smtClean="0"/>
              <a:t>яті! 70 річниця завершення другої Світової війни.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Admin\Рабочий стол\фото на сайт\SAM_25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399"/>
            <a:ext cx="8305800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8229600" cy="1143000"/>
          </a:xfrm>
        </p:spPr>
        <p:txBody>
          <a:bodyPr/>
          <a:lstStyle/>
          <a:p>
            <a:r>
              <a:rPr lang="uk-UA" dirty="0" smtClean="0"/>
              <a:t>Шкільна конференція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66597998"/>
              </p:ext>
            </p:extLst>
          </p:nvPr>
        </p:nvGraphicFramePr>
        <p:xfrm>
          <a:off x="2362200" y="1447800"/>
          <a:ext cx="5181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2590800" y="1447800"/>
            <a:ext cx="5029200" cy="46783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93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uk-UA" dirty="0" smtClean="0"/>
              <a:t>Дані заходи реалізовувалися за такими напрямками роботи: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1.Національно- патріотичне виховання.</a:t>
            </a:r>
          </a:p>
          <a:p>
            <a:r>
              <a:rPr lang="uk-UA" dirty="0" smtClean="0"/>
              <a:t>2.Формування моральних цінностей.</a:t>
            </a:r>
          </a:p>
          <a:p>
            <a:r>
              <a:rPr lang="uk-UA" dirty="0" smtClean="0"/>
              <a:t>3.Розвиток творчих інтересів.</a:t>
            </a:r>
          </a:p>
          <a:p>
            <a:r>
              <a:rPr lang="uk-UA" dirty="0" smtClean="0"/>
              <a:t>4.Формування національних і культурних традицій українського народу, духовне виховання.</a:t>
            </a:r>
          </a:p>
          <a:p>
            <a:r>
              <a:rPr lang="uk-UA" dirty="0" smtClean="0"/>
              <a:t>5.Екологічне виховання.</a:t>
            </a:r>
          </a:p>
          <a:p>
            <a:r>
              <a:rPr lang="uk-UA" dirty="0" smtClean="0"/>
              <a:t>6.Правове виховання.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/>
              <a:t>У першому класі, свято букваря!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/>
              <a:t>Є книг </a:t>
            </a:r>
            <a:r>
              <a:rPr lang="uk-UA" dirty="0" err="1" smtClean="0"/>
              <a:t>багато-</a:t>
            </a:r>
            <a:r>
              <a:rPr lang="uk-UA" dirty="0" smtClean="0"/>
              <a:t> радісних,печальних</a:t>
            </a:r>
          </a:p>
          <a:p>
            <a:r>
              <a:rPr lang="uk-UA" dirty="0" smtClean="0"/>
              <a:t>Товстих, тонких, барвистих, наче жар,</a:t>
            </a:r>
          </a:p>
          <a:p>
            <a:r>
              <a:rPr lang="uk-UA" dirty="0" smtClean="0"/>
              <a:t>Але одна-книжка усім начальник,</a:t>
            </a:r>
          </a:p>
          <a:p>
            <a:r>
              <a:rPr lang="uk-UA" dirty="0" smtClean="0"/>
              <a:t>І звуть її </a:t>
            </a:r>
            <a:r>
              <a:rPr lang="uk-UA" dirty="0" err="1" smtClean="0"/>
              <a:t>попростому-Буквар</a:t>
            </a:r>
            <a:r>
              <a:rPr lang="uk-UA" dirty="0" smtClean="0"/>
              <a:t>.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/>
              <a:t>Він нас повів по буквах, як по східцях</a:t>
            </a:r>
          </a:p>
          <a:p>
            <a:r>
              <a:rPr lang="uk-UA" dirty="0" smtClean="0"/>
              <a:t>Як по </a:t>
            </a:r>
            <a:r>
              <a:rPr lang="uk-UA" dirty="0" err="1" smtClean="0"/>
              <a:t>життю-</a:t>
            </a:r>
            <a:r>
              <a:rPr lang="uk-UA" dirty="0" smtClean="0"/>
              <a:t> по сторінках своїх.</a:t>
            </a:r>
          </a:p>
          <a:p>
            <a:r>
              <a:rPr lang="uk-UA" dirty="0" smtClean="0"/>
              <a:t>І от привів </a:t>
            </a:r>
            <a:r>
              <a:rPr lang="uk-UA" smtClean="0"/>
              <a:t>нарешті-</a:t>
            </a:r>
            <a:r>
              <a:rPr lang="uk-UA" dirty="0" smtClean="0"/>
              <a:t> </a:t>
            </a:r>
            <a:r>
              <a:rPr lang="uk-UA" dirty="0" err="1" smtClean="0"/>
              <a:t>подивітся</a:t>
            </a:r>
            <a:endParaRPr lang="uk-UA" dirty="0" smtClean="0"/>
          </a:p>
          <a:p>
            <a:r>
              <a:rPr lang="uk-UA" dirty="0" smtClean="0"/>
              <a:t>У мудрий світ чудесних скарбів – книг.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509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3047"/>
            <a:ext cx="8229600" cy="1143000"/>
          </a:xfrm>
        </p:spPr>
        <p:txBody>
          <a:bodyPr/>
          <a:lstStyle/>
          <a:p>
            <a:r>
              <a:rPr lang="uk-UA" dirty="0" smtClean="0"/>
              <a:t>Герої не вмирають!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24400" y="1600200"/>
            <a:ext cx="3962400" cy="4525963"/>
          </a:xfrm>
        </p:spPr>
        <p:txBody>
          <a:bodyPr/>
          <a:lstStyle/>
          <a:p>
            <a:r>
              <a:rPr lang="uk-UA" dirty="0" err="1" smtClean="0"/>
              <a:t>Пам</a:t>
            </a:r>
            <a:r>
              <a:rPr lang="en-US" dirty="0" smtClean="0"/>
              <a:t>’</a:t>
            </a:r>
            <a:r>
              <a:rPr lang="uk-UA" dirty="0" smtClean="0"/>
              <a:t>ять про Небесну Сотню, та загиблих воїнів АТО.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C:\Documents and Settings\Admin\Рабочий стол\інформація\SAM_25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42672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78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75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/>
              <a:t>Збережемо довкілля разом!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8600"/>
            <a:ext cx="8305800" cy="5897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 flipH="1">
            <a:off x="8686799" y="304800"/>
            <a:ext cx="45719" cy="582136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946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610600" y="1524000"/>
            <a:ext cx="76200" cy="46021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C:\Documents and Settings\Admin\Рабочий стол\P42000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96513" y="-8056563"/>
            <a:ext cx="31089601" cy="2331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35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Documents and Settings\Admin\Рабочий стол\P4200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-457200"/>
            <a:ext cx="22021801" cy="1841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56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Дякуємо за увагу!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Admin\Рабочий стол\інформація\SAM_25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77724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38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uk-UA" dirty="0" smtClean="0"/>
              <a:t>Урочиста лінійка присвячена дню першого вересня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2015\Desktop\фото школи\SAM_21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600201"/>
            <a:ext cx="8229601" cy="525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73736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4-го вересня відбулися Дунаївські зустрічі присвячені видатним гуманістам; Григорію Сяноцькому та Філіпо Буонакорсі Калімаху</a:t>
            </a: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0" name="Picture 2" descr="C:\Users\2015\Desktop\фото школи\SAM_22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86000"/>
            <a:ext cx="8405812" cy="44196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400347" y="2967334"/>
            <a:ext cx="43433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Your Text 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Духовне життя наших  учнів. </a:t>
            </a:r>
            <a:r>
              <a:rPr lang="uk-UA" dirty="0"/>
              <a:t>П</a:t>
            </a:r>
            <a:r>
              <a:rPr lang="uk-UA" dirty="0" smtClean="0"/>
              <a:t>риїзд Владики та проведені духовні науки- редколекції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992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074" name="Picture 2" descr="C:\Users\2015\Desktop\фото школи\SAM_22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286000"/>
            <a:ext cx="8153400" cy="426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C:\Users\2015\Desktop\фото школи\SAM_22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04800"/>
            <a:ext cx="4648200" cy="5867400"/>
          </a:xfrm>
          <a:prstGeom prst="rect">
            <a:avLst/>
          </a:prstGeom>
          <a:noFill/>
        </p:spPr>
      </p:pic>
      <p:pic>
        <p:nvPicPr>
          <p:cNvPr id="4099" name="Picture 3" descr="C:\Users\2015\Desktop\фото школи\SAM_22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304800"/>
            <a:ext cx="3962400" cy="586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447800"/>
          </a:xfrm>
        </p:spPr>
        <p:txBody>
          <a:bodyPr>
            <a:no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uk-UA" sz="6000" dirty="0" smtClean="0"/>
              <a:t>День учителя! </a:t>
            </a:r>
            <a:r>
              <a:rPr lang="en-US" sz="6000" dirty="0" smtClean="0"/>
              <a:t/>
            </a:r>
            <a:br>
              <a:rPr lang="en-US" sz="6000" dirty="0" smtClean="0"/>
            </a:b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229600" cy="4525963"/>
          </a:xfrm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/>
              <a:t> Учні 11 –го класу привітали вчителів        </a:t>
            </a:r>
            <a:r>
              <a:rPr lang="en-US" dirty="0" smtClean="0"/>
              <a:t>                </a:t>
            </a:r>
            <a:r>
              <a:rPr lang="uk-UA" dirty="0" smtClean="0"/>
              <a:t>квітами та листівками</a:t>
            </a:r>
            <a:r>
              <a:rPr lang="uk-UA" dirty="0"/>
              <a:t>.</a:t>
            </a:r>
            <a:endParaRPr lang="en-US" dirty="0"/>
          </a:p>
          <a:p>
            <a:pPr marL="0" indent="0">
              <a:buNone/>
            </a:pPr>
            <a:r>
              <a:rPr lang="uk-UA" dirty="0" smtClean="0"/>
              <a:t>         Ви нас вчите любити труд, народ</a:t>
            </a:r>
          </a:p>
          <a:p>
            <a:pPr marL="0" indent="0">
              <a:buNone/>
            </a:pPr>
            <a:r>
              <a:rPr lang="uk-UA" dirty="0"/>
              <a:t> </a:t>
            </a:r>
            <a:r>
              <a:rPr lang="uk-UA" dirty="0" smtClean="0"/>
              <a:t>        І знати смак у трудовому хлібі.</a:t>
            </a:r>
          </a:p>
          <a:p>
            <a:pPr marL="0" indent="0">
              <a:buNone/>
            </a:pPr>
            <a:r>
              <a:rPr lang="uk-UA" dirty="0" smtClean="0"/>
              <a:t>         За ту науку , за добро турбот</a:t>
            </a:r>
          </a:p>
          <a:p>
            <a:pPr marL="0" indent="0">
              <a:buNone/>
            </a:pPr>
            <a:r>
              <a:rPr lang="uk-UA" dirty="0" smtClean="0"/>
              <a:t>         Спасибі вам, від всіх сердець – спасибі!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Діти-гуртківці готуються до районного конкурсу “ Сурми звитяги”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2015\Desktop\фото школи\SAM_22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651000"/>
            <a:ext cx="3962400" cy="4648200"/>
          </a:xfrm>
          <a:prstGeom prst="rect">
            <a:avLst/>
          </a:prstGeom>
          <a:noFill/>
        </p:spPr>
      </p:pic>
      <p:pic>
        <p:nvPicPr>
          <p:cNvPr id="5123" name="Picture 3" descr="C:\Users\2015\Desktop\фото школи\SAM_224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1676400"/>
            <a:ext cx="4953000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Виступ на конкурсі “ Сурми звитяги”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2015\Desktop\фото школи\SAM_22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1" y="1752599"/>
            <a:ext cx="8077200" cy="46482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325</Words>
  <Application>Microsoft Office PowerPoint</Application>
  <PresentationFormat>Экран (4:3)</PresentationFormat>
  <Paragraphs>48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Office Theme</vt:lpstr>
      <vt:lpstr>Дунаївська школа І-ІІІ ступенів презентує  виховні заходи за 2016- 2017 н.р</vt:lpstr>
      <vt:lpstr>Дані заходи реалізовувалися за такими напрямками роботи:</vt:lpstr>
      <vt:lpstr>Урочиста лінійка присвячена дню першого вересня</vt:lpstr>
      <vt:lpstr>4-го вересня відбулися Дунаївські зустрічі присвячені видатним гуманістам; Григорію Сяноцькому та Філіпо Буонакорсі Калімаху</vt:lpstr>
      <vt:lpstr>Духовне життя наших  учнів. Приїзд Владики та проведені духовні науки- редколекції</vt:lpstr>
      <vt:lpstr>Презентация PowerPoint</vt:lpstr>
      <vt:lpstr> День учителя!  </vt:lpstr>
      <vt:lpstr>Діти-гуртківці готуються до районного конкурсу “ Сурми звитяги”</vt:lpstr>
      <vt:lpstr>Виступ на конкурсі “ Сурми звитяги”</vt:lpstr>
      <vt:lpstr>В номінації  ”Художнє читання” Василь Крупяк зайняв І- місце.</vt:lpstr>
      <vt:lpstr>Виховний захід” Україна- єдина країна”</vt:lpstr>
      <vt:lpstr>Свято Миколая</vt:lpstr>
      <vt:lpstr>Презентация PowerPoint</vt:lpstr>
      <vt:lpstr>Позакласна робота: сценка  “Лисичка та журавель”</vt:lpstr>
      <vt:lpstr>Творчий конкурс малюнків на тему:   “ Я у Всесвіті”  з Галиною Пагутяк.</vt:lpstr>
      <vt:lpstr>Участь наших учнів у спортивному районному конкурсі “Джура”</vt:lpstr>
      <vt:lpstr>Презентация PowerPoint</vt:lpstr>
      <vt:lpstr>День пам’яті! 70 річниця завершення другої Світової війни.</vt:lpstr>
      <vt:lpstr>Шкільна конференція</vt:lpstr>
      <vt:lpstr>У першому класі, свято букваря! </vt:lpstr>
      <vt:lpstr>Герої не вмирають!</vt:lpstr>
      <vt:lpstr>Збережемо довкілля разом!</vt:lpstr>
      <vt:lpstr>Презентация PowerPoint</vt:lpstr>
      <vt:lpstr>Презентация PowerPoint</vt:lpstr>
      <vt:lpstr>Дякуємо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Дунаївська школа І-ІІІ ступенів презентує, виховні заходи за 2014- 2015 н.р</dc:title>
  <dc:creator>2015</dc:creator>
  <cp:lastModifiedBy>Admin</cp:lastModifiedBy>
  <cp:revision>41</cp:revision>
  <dcterms:created xsi:type="dcterms:W3CDTF">2015-04-19T17:37:56Z</dcterms:created>
  <dcterms:modified xsi:type="dcterms:W3CDTF">2018-06-24T11:20:22Z</dcterms:modified>
</cp:coreProperties>
</file>