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9B6"/>
    <a:srgbClr val="00682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475656" y="1340768"/>
            <a:ext cx="7128792" cy="273921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uk-UA" sz="3200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682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Тиждень «Весняні свята</a:t>
            </a:r>
            <a:r>
              <a:rPr lang="uk-UA" sz="3200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682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. Великдень</a:t>
            </a:r>
            <a:r>
              <a:rPr lang="uk-UA" sz="3200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682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»</a:t>
            </a:r>
          </a:p>
          <a:p>
            <a:pPr fontAlgn="base">
              <a:spcAft>
                <a:spcPct val="0"/>
              </a:spcAft>
              <a:defRPr/>
            </a:pPr>
            <a:r>
              <a:rPr lang="uk-UA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Великодня галявина розваг</a:t>
            </a:r>
            <a:endParaRPr lang="ru-RU" sz="54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95481"/>
            <a:ext cx="3888432" cy="225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5754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Робота в парі</a:t>
            </a:r>
            <a:br>
              <a:rPr lang="uk-UA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uk-UA" b="1" i="1" dirty="0" smtClean="0">
                <a:solidFill>
                  <a:srgbClr val="0A99B6"/>
                </a:solidFill>
              </a:rPr>
              <a:t>«Святковий кошик"</a:t>
            </a:r>
            <a:endParaRPr lang="ru-RU" b="1" i="1" dirty="0">
              <a:solidFill>
                <a:srgbClr val="0A99B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44823"/>
            <a:ext cx="1872208" cy="577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ковбаса</a:t>
            </a:r>
            <a:endParaRPr lang="uk-UA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2647746"/>
            <a:ext cx="1872208" cy="58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3528773"/>
            <a:ext cx="1872208" cy="58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4270684"/>
            <a:ext cx="1872208" cy="58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19672" y="5012595"/>
            <a:ext cx="1872208" cy="58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1680392"/>
            <a:ext cx="1872208" cy="58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2422303"/>
            <a:ext cx="1872208" cy="58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42502" y="3213438"/>
            <a:ext cx="1872208" cy="58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24772" y="4004573"/>
            <a:ext cx="1872208" cy="58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07042" y="4795708"/>
            <a:ext cx="1872208" cy="58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619672" y="2630986"/>
            <a:ext cx="187220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свічка</a:t>
            </a:r>
            <a:endParaRPr lang="uk-UA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19672" y="3500554"/>
            <a:ext cx="1872208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салат</a:t>
            </a:r>
            <a:endParaRPr lang="uk-UA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90582" y="4245839"/>
            <a:ext cx="1925996" cy="6143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крашанки</a:t>
            </a:r>
            <a:endParaRPr lang="uk-UA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44370" y="5012595"/>
            <a:ext cx="187220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хрін</a:t>
            </a:r>
            <a:endParaRPr lang="uk-UA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67582" y="1680392"/>
            <a:ext cx="187220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паска</a:t>
            </a:r>
            <a:endParaRPr lang="uk-UA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42992" y="2435750"/>
            <a:ext cx="1872208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сир</a:t>
            </a:r>
            <a:endParaRPr lang="uk-UA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94084" y="3213438"/>
            <a:ext cx="1938355" cy="6100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ліхтар</a:t>
            </a:r>
            <a:endParaRPr lang="uk-UA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16206" y="3982652"/>
            <a:ext cx="1872208" cy="6704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сіль</a:t>
            </a:r>
            <a:endParaRPr lang="uk-UA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94085" y="4795708"/>
            <a:ext cx="1872208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писанки</a:t>
            </a:r>
            <a:endParaRPr lang="uk-UA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080" name="Picture 8" descr="C:\Users\7\Downloads\069008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474" r="14393" b="-474"/>
          <a:stretch/>
        </p:blipFill>
        <p:spPr bwMode="auto">
          <a:xfrm>
            <a:off x="3851920" y="2435750"/>
            <a:ext cx="24667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924944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салат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909464"/>
            <a:ext cx="252028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ліхтар</a:t>
            </a:r>
          </a:p>
        </p:txBody>
      </p:sp>
    </p:spTree>
    <p:extLst>
      <p:ext uri="{BB962C8B-B14F-4D97-AF65-F5344CB8AC3E}">
        <p14:creationId xmlns:p14="http://schemas.microsoft.com/office/powerpoint/2010/main" val="27693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Гра </a:t>
            </a:r>
            <a:r>
              <a:rPr lang="uk-UA" sz="36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«Встанови послідовність»</a:t>
            </a:r>
            <a:endParaRPr lang="ru-RU" sz="36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908720"/>
            <a:ext cx="7139136" cy="521744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>
                <a:solidFill>
                  <a:srgbClr val="7030A0"/>
                </a:solidFill>
              </a:rPr>
              <a:t>Великдень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>
                <a:solidFill>
                  <a:srgbClr val="7030A0"/>
                </a:solidFill>
              </a:rPr>
              <a:t>Паска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>
                <a:solidFill>
                  <a:srgbClr val="7030A0"/>
                </a:solidFill>
              </a:rPr>
              <a:t>Крашанки </a:t>
            </a:r>
            <a:endParaRPr lang="uk-UA" b="1" dirty="0" smtClean="0">
              <a:solidFill>
                <a:srgbClr val="7030A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>
                <a:solidFill>
                  <a:srgbClr val="7030A0"/>
                </a:solidFill>
              </a:rPr>
              <a:t>Свічка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>
                <a:solidFill>
                  <a:srgbClr val="7030A0"/>
                </a:solidFill>
              </a:rPr>
              <a:t>Ковбаска </a:t>
            </a:r>
            <a:endParaRPr lang="uk-UA" b="1" dirty="0" smtClean="0">
              <a:solidFill>
                <a:srgbClr val="7030A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>
                <a:solidFill>
                  <a:srgbClr val="7030A0"/>
                </a:solidFill>
              </a:rPr>
              <a:t>Рушник 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900485"/>
              </p:ext>
            </p:extLst>
          </p:nvPr>
        </p:nvGraphicFramePr>
        <p:xfrm>
          <a:off x="4139952" y="1052736"/>
          <a:ext cx="3312368" cy="505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792088">
                <a:tc>
                  <a:txBody>
                    <a:bodyPr/>
                    <a:lstStyle/>
                    <a:p>
                      <a:r>
                        <a:rPr lang="uk-UA" sz="3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Рушник  </a:t>
                      </a:r>
                      <a:endParaRPr lang="uk-UA" sz="3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Свічка</a:t>
                      </a:r>
                      <a:r>
                        <a:rPr lang="uk-UA" sz="3600" b="1" baseline="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Ковбаска</a:t>
                      </a:r>
                      <a:r>
                        <a:rPr lang="uk-UA" sz="3600" b="1" baseline="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Паска</a:t>
                      </a:r>
                      <a:r>
                        <a:rPr lang="uk-UA" sz="3600" b="1" baseline="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Крашанки</a:t>
                      </a:r>
                      <a:r>
                        <a:rPr lang="uk-UA" sz="3600" b="1" baseline="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Великдень</a:t>
                      </a:r>
                      <a:r>
                        <a:rPr lang="uk-UA" sz="3600" b="1" baseline="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9492" y="3587389"/>
            <a:ext cx="251463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prstClr val="black"/>
                </a:solidFill>
                <a:latin typeface="Georgia" panose="02040502050405020303" pitchFamily="18" charset="0"/>
              </a:rPr>
              <a:t>Свічка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9492" y="1758589"/>
            <a:ext cx="2514636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prstClr val="black"/>
                </a:solidFill>
                <a:latin typeface="Georgia" panose="02040502050405020303" pitchFamily="18" charset="0"/>
              </a:rPr>
              <a:t>Паска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672989"/>
            <a:ext cx="252028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Крашанки</a:t>
            </a:r>
            <a:r>
              <a:rPr lang="uk-UA" sz="3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uk-UA" sz="36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9492" y="844189"/>
            <a:ext cx="2514636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Великдень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518230"/>
            <a:ext cx="252028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Ковбаска </a:t>
            </a:r>
            <a:r>
              <a:rPr lang="uk-UA" sz="3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uk-UA" sz="36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9492" y="5449071"/>
            <a:ext cx="251463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Рушник </a:t>
            </a:r>
            <a:r>
              <a:rPr lang="uk-UA" sz="3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0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МОЛОДЦІ!!!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 descr="ÐÐ¾ÑÐ¾Ð¶ÐµÐµ Ð¸Ð·Ð¾Ð±ÑÐ°Ð¶ÐµÐ½Ð¸Ðµ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" b="5202"/>
          <a:stretch/>
        </p:blipFill>
        <p:spPr bwMode="auto">
          <a:xfrm>
            <a:off x="1691680" y="1340768"/>
            <a:ext cx="705678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Мовна розминка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68760"/>
            <a:ext cx="5976664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«</a:t>
            </a:r>
            <a:r>
              <a:rPr lang="ru-RU" sz="3600" b="1" dirty="0" err="1" smtClean="0">
                <a:solidFill>
                  <a:srgbClr val="00B050"/>
                </a:solidFill>
              </a:rPr>
              <a:t>Великодні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писанки</a:t>
            </a:r>
            <a:r>
              <a:rPr lang="ru-RU" sz="3600" b="1" dirty="0" smtClean="0">
                <a:solidFill>
                  <a:srgbClr val="00B05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800" b="1" dirty="0" smtClean="0"/>
              <a:t>Ка – ка – ка – </a:t>
            </a:r>
            <a:r>
              <a:rPr lang="ru-RU" sz="2800" b="1" dirty="0" err="1" smtClean="0"/>
              <a:t>дивнії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яєчка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Ла – ла – ла – курочка </a:t>
            </a:r>
            <a:r>
              <a:rPr lang="ru-RU" sz="2800" b="1" dirty="0" err="1" smtClean="0"/>
              <a:t>знесла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Ко – ко – ко – </a:t>
            </a:r>
            <a:r>
              <a:rPr lang="ru-RU" sz="2800" b="1" dirty="0" err="1" smtClean="0"/>
              <a:t>намальоване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гніздечко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err="1" smtClean="0"/>
              <a:t>Ти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барвисті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квіти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Ки – </a:t>
            </a:r>
            <a:r>
              <a:rPr lang="ru-RU" sz="2800" b="1" dirty="0" err="1" smtClean="0"/>
              <a:t>ки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ки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напевно </a:t>
            </a:r>
            <a:r>
              <a:rPr lang="ru-RU" sz="2800" b="1" dirty="0" err="1" smtClean="0"/>
              <a:t>писанки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err="1" smtClean="0"/>
              <a:t>Ся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 – принесла </a:t>
            </a:r>
            <a:r>
              <a:rPr lang="ru-RU" sz="2800" b="1" dirty="0" err="1" smtClean="0"/>
              <a:t>матуся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Ли </a:t>
            </a:r>
            <a:r>
              <a:rPr lang="ru-RU" sz="2800" b="1" dirty="0"/>
              <a:t>– ли – ли – гуртом </a:t>
            </a:r>
            <a:r>
              <a:rPr lang="ru-RU" sz="2800" b="1" dirty="0" err="1"/>
              <a:t>розмалювали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err="1"/>
              <a:t>Го</a:t>
            </a:r>
            <a:r>
              <a:rPr lang="ru-RU" sz="2800" b="1" dirty="0"/>
              <a:t> – </a:t>
            </a:r>
            <a:r>
              <a:rPr lang="ru-RU" sz="2800" b="1" dirty="0" err="1"/>
              <a:t>го</a:t>
            </a:r>
            <a:r>
              <a:rPr lang="ru-RU" sz="2800" b="1" dirty="0"/>
              <a:t> – </a:t>
            </a:r>
            <a:r>
              <a:rPr lang="ru-RU" sz="2800" b="1" dirty="0" err="1"/>
              <a:t>го</a:t>
            </a:r>
            <a:r>
              <a:rPr lang="ru-RU" sz="2800" b="1" dirty="0"/>
              <a:t> – до стола </a:t>
            </a:r>
            <a:r>
              <a:rPr lang="ru-RU" sz="2800" b="1" dirty="0" err="1"/>
              <a:t>святкового</a:t>
            </a:r>
            <a:r>
              <a:rPr lang="ru-RU" sz="2800" b="1" dirty="0"/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Сідненко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В.О. 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4176464" cy="2074242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Гра «Склади кошик»</a:t>
            </a:r>
            <a:br>
              <a:rPr lang="uk-UA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b="1" i="1" dirty="0" smtClean="0">
                <a:solidFill>
                  <a:srgbClr val="00B0F0"/>
                </a:solidFill>
              </a:rPr>
              <a:t>Що зайве?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7\Desktop\tur-karpaty-pasha-guts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43225"/>
              </p:ext>
            </p:extLst>
          </p:nvPr>
        </p:nvGraphicFramePr>
        <p:xfrm>
          <a:off x="5220072" y="548680"/>
          <a:ext cx="3240360" cy="44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744083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паска</a:t>
                      </a:r>
                      <a:endParaRPr lang="uk-UA" sz="3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крашанки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свічка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ковбаса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сіль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Georgia" panose="02040502050405020303" pitchFamily="18" charset="0"/>
                        </a:rPr>
                        <a:t>цукор</a:t>
                      </a:r>
                      <a:endParaRPr lang="uk-UA" sz="3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0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916832"/>
            <a:ext cx="6192688" cy="25202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392142"/>
            <a:ext cx="5040560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цукор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Знайди однакові </a:t>
            </a:r>
            <a:b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писанки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 descr="C:\Users\7\Downloads\Без названия (5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18" y="1589506"/>
            <a:ext cx="18859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7\Downloads\164104__2_1641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3407" r="7234" b="13437"/>
          <a:stretch/>
        </p:blipFill>
        <p:spPr bwMode="auto">
          <a:xfrm>
            <a:off x="3203848" y="1853106"/>
            <a:ext cx="1486535" cy="1962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7\Downloads\content_ful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47"/>
          <a:stretch/>
        </p:blipFill>
        <p:spPr bwMode="auto">
          <a:xfrm>
            <a:off x="4708185" y="1736794"/>
            <a:ext cx="1709420" cy="2123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7\Downloads\content_ful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0"/>
          <a:stretch/>
        </p:blipFill>
        <p:spPr bwMode="auto">
          <a:xfrm>
            <a:off x="6516216" y="1772816"/>
            <a:ext cx="1672590" cy="2195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7\Downloads\huculski_pysanky_8-396x549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2914" r="2525" b="6194"/>
          <a:stretch/>
        </p:blipFill>
        <p:spPr bwMode="auto">
          <a:xfrm>
            <a:off x="1909323" y="4086940"/>
            <a:ext cx="1579880" cy="208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4259" y="4293096"/>
            <a:ext cx="2232248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92061" y="5517232"/>
            <a:ext cx="223224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4340241"/>
            <a:ext cx="648072" cy="84958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1і6</a:t>
            </a:r>
            <a:endParaRPr lang="ru-RU" sz="19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3" descr="C:\Users\7\Downloads\Без названия (5)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48" y="3970347"/>
            <a:ext cx="188595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051720" y="2021151"/>
            <a:ext cx="648072" cy="84958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>
                <a:ln w="11430"/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endParaRPr lang="ru-RU" sz="6000" b="1" spc="50" dirty="0">
              <a:ln w="11430"/>
              <a:solidFill>
                <a:srgbClr val="00B0F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09601" y="1777135"/>
            <a:ext cx="648072" cy="84958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9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89668" y="4439921"/>
            <a:ext cx="648072" cy="84958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9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5227" y="4281360"/>
            <a:ext cx="648072" cy="84958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9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8475" y="1959385"/>
            <a:ext cx="648072" cy="84958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9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672" y="2022474"/>
            <a:ext cx="648072" cy="84958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9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84149" y="5517232"/>
            <a:ext cx="648072" cy="84958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і5</a:t>
            </a:r>
            <a:endParaRPr lang="ru-RU" sz="19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916832"/>
            <a:ext cx="6192688" cy="2520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392142"/>
            <a:ext cx="5040560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uk-UA" sz="9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1 і 6 </a:t>
            </a:r>
            <a:endParaRPr lang="ru-RU" sz="9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3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uk-UA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Відгадай слова</a:t>
            </a:r>
            <a:endParaRPr lang="ru-RU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868677"/>
              </p:ext>
            </p:extLst>
          </p:nvPr>
        </p:nvGraphicFramePr>
        <p:xfrm>
          <a:off x="457200" y="1600200"/>
          <a:ext cx="822960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643887"/>
              </p:ext>
            </p:extLst>
          </p:nvPr>
        </p:nvGraphicFramePr>
        <p:xfrm>
          <a:off x="467544" y="2924944"/>
          <a:ext cx="822960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194435"/>
              </p:ext>
            </p:extLst>
          </p:nvPr>
        </p:nvGraphicFramePr>
        <p:xfrm>
          <a:off x="467544" y="4365104"/>
          <a:ext cx="825963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617855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0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ПЕРЕВІРКА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99762"/>
            <a:ext cx="4373261" cy="4926402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Писанка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Крапанка</a:t>
            </a:r>
            <a:endParaRPr lang="uk-UA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Крашанка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 descr="ÐÐ°ÑÑÐ¸Ð½ÐºÐ¸ Ð¿Ð¾ Ð·Ð°Ð¿ÑÐ¾ÑÑ ÐºÑÐ°Ð¿Ð°Ð½ÐºÐ° ÑÐ¾ÑÐ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9312" r="10101" b="8098"/>
          <a:stretch/>
        </p:blipFill>
        <p:spPr bwMode="auto">
          <a:xfrm>
            <a:off x="4554449" y="2996952"/>
            <a:ext cx="1438484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ÐÐ°ÑÑÐ¸Ð½ÐºÐ¸ Ð¿Ð¾ Ð·Ð°Ð¿ÑÐ¾ÑÑ Ð¿Ð¸ÑÐ°Ð½ÐºÐ° ÑÐ¾ÑÐ¾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9776" r="17308" b="7371"/>
          <a:stretch/>
        </p:blipFill>
        <p:spPr bwMode="auto">
          <a:xfrm>
            <a:off x="4499055" y="1200526"/>
            <a:ext cx="1442773" cy="1796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ÐÐ°ÑÑÐ¸Ð½ÐºÐ¸ Ð¿Ð¾ Ð·Ð°Ð¿ÑÐ¾ÑÑ ÐºÑÐ°ÑÐ°Ð½ÐºÐ° ÑÐ¾ÑÐ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70" y="4880030"/>
            <a:ext cx="1498263" cy="1367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8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Намалюй  за зразком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84784"/>
            <a:ext cx="5697004" cy="514543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Розфарбуй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7\Downloads\O_13341686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76664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210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Мовна розминка</vt:lpstr>
      <vt:lpstr>Гра «Склади кошик» Що зайве?</vt:lpstr>
      <vt:lpstr>Презентация PowerPoint</vt:lpstr>
      <vt:lpstr>Знайди однакові  писанки</vt:lpstr>
      <vt:lpstr>Презентация PowerPoint</vt:lpstr>
      <vt:lpstr>Відгадай слова</vt:lpstr>
      <vt:lpstr>ПЕРЕВІРКА</vt:lpstr>
      <vt:lpstr>Намалюй  за зразком</vt:lpstr>
      <vt:lpstr>Робота в парі «Святковий кошик"</vt:lpstr>
      <vt:lpstr>Презентация PowerPoint</vt:lpstr>
      <vt:lpstr>Гра «Встанови послідовність»</vt:lpstr>
      <vt:lpstr>Презентация PowerPoint</vt:lpstr>
      <vt:lpstr>МОЛОДЦІ!!!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Великодня галявина</dc:title>
  <dc:creator>Дубина Л.В.</dc:creator>
  <cp:keywords>Великодня галявина</cp:keywords>
  <cp:lastModifiedBy>7</cp:lastModifiedBy>
  <cp:revision>40</cp:revision>
  <dcterms:created xsi:type="dcterms:W3CDTF">2017-02-23T13:11:39Z</dcterms:created>
  <dcterms:modified xsi:type="dcterms:W3CDTF">2019-03-17T15:52:13Z</dcterms:modified>
</cp:coreProperties>
</file>