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0"/>
  </p:notesMasterIdLst>
  <p:sldIdLst>
    <p:sldId id="256" r:id="rId2"/>
    <p:sldId id="347" r:id="rId3"/>
    <p:sldId id="377" r:id="rId4"/>
    <p:sldId id="358" r:id="rId5"/>
    <p:sldId id="348" r:id="rId6"/>
    <p:sldId id="381" r:id="rId7"/>
    <p:sldId id="382" r:id="rId8"/>
    <p:sldId id="383" r:id="rId9"/>
    <p:sldId id="384" r:id="rId10"/>
    <p:sldId id="378" r:id="rId11"/>
    <p:sldId id="379" r:id="rId12"/>
    <p:sldId id="385" r:id="rId13"/>
    <p:sldId id="380" r:id="rId14"/>
    <p:sldId id="337" r:id="rId15"/>
    <p:sldId id="360" r:id="rId16"/>
    <p:sldId id="361" r:id="rId17"/>
    <p:sldId id="375" r:id="rId18"/>
    <p:sldId id="335" r:id="rId19"/>
    <p:sldId id="365" r:id="rId20"/>
    <p:sldId id="340" r:id="rId21"/>
    <p:sldId id="386" r:id="rId22"/>
    <p:sldId id="318" r:id="rId23"/>
    <p:sldId id="369" r:id="rId24"/>
    <p:sldId id="370" r:id="rId25"/>
    <p:sldId id="342" r:id="rId26"/>
    <p:sldId id="343" r:id="rId27"/>
    <p:sldId id="344" r:id="rId28"/>
    <p:sldId id="34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3300"/>
    <a:srgbClr val="008000"/>
    <a:srgbClr val="0B25A5"/>
    <a:srgbClr val="2B4C95"/>
    <a:srgbClr val="A6591A"/>
    <a:srgbClr val="D2C260"/>
    <a:srgbClr val="79DCFF"/>
    <a:srgbClr val="BEE39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Світли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Світли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83BA8-0166-48D0-AF93-D26304DA5ADD}" type="doc">
      <dgm:prSet loTypeId="urn:microsoft.com/office/officeart/2008/layout/HorizontalMultiLevelHierarchy" loCatId="hierarchy" qsTypeId="urn:microsoft.com/office/officeart/2005/8/quickstyle/simple5" qsCatId="simple" csTypeId="urn:microsoft.com/office/officeart/2005/8/colors/accent4_3" csCatId="accent4" phldr="1"/>
      <dgm:spPr/>
      <dgm:t>
        <a:bodyPr/>
        <a:lstStyle/>
        <a:p>
          <a:endParaRPr lang="uk-UA"/>
        </a:p>
      </dgm:t>
    </dgm:pt>
    <dgm:pt modelId="{69DDB3CD-83B7-4CF9-9DAF-4045E17F0A59}">
      <dgm:prSet phldrT="[Текст]" custT="1"/>
      <dgm:spPr/>
      <dgm:t>
        <a:bodyPr/>
        <a:lstStyle/>
        <a:p>
          <a:r>
            <a:rPr lang="uk-UA"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Копії документів, що надаються </a:t>
          </a:r>
          <a:r>
            <a:rPr lang="uk-UA"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для </a:t>
          </a:r>
          <a:r>
            <a:rPr lang="uk-UA"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реєстрації, мають містити</a:t>
          </a:r>
          <a:endParaRPr lang="uk-UA"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FCC879B-ECDD-4FA6-9B74-0C6FDAF0AC1F}" type="parTrans" cxnId="{F2E07706-DF4D-46E9-A3F1-5C12CE1D8529}">
      <dgm:prSet/>
      <dgm:spPr/>
      <dgm:t>
        <a:bodyPr/>
        <a:lstStyle/>
        <a:p>
          <a:endParaRPr lang="uk-UA" sz="20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4C2452A-DCEC-4968-8A56-CD65DC53A6C6}" type="sibTrans" cxnId="{F2E07706-DF4D-46E9-A3F1-5C12CE1D8529}">
      <dgm:prSet/>
      <dgm:spPr/>
      <dgm:t>
        <a:bodyPr/>
        <a:lstStyle/>
        <a:p>
          <a:endParaRPr lang="uk-UA" sz="20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B4FD281-E0A3-49D2-B36A-F0C121100312}">
      <dgm:prSet phldrT="[Текст]" custT="1"/>
      <dgm:spPr/>
      <dgm:t>
        <a:bodyPr/>
        <a:lstStyle/>
        <a:p>
          <a:r>
            <a:rPr lang="uk-UA" sz="2000" smtClean="0">
              <a:solidFill>
                <a:schemeClr val="tx1"/>
              </a:solidFill>
              <a:latin typeface="Verdana" panose="020B0604030504040204" pitchFamily="34" charset="0"/>
              <a:ea typeface="Verdana" panose="020B0604030504040204" pitchFamily="34" charset="0"/>
              <a:cs typeface="Verdana" panose="020B0604030504040204" pitchFamily="34" charset="0"/>
            </a:rPr>
            <a:t>Напис </a:t>
          </a:r>
        </a:p>
        <a:p>
          <a:r>
            <a:rPr lang="uk-UA" sz="2000" b="1" smtClean="0">
              <a:solidFill>
                <a:schemeClr val="tx1"/>
              </a:solidFill>
              <a:latin typeface="Verdana" panose="020B0604030504040204" pitchFamily="34" charset="0"/>
              <a:ea typeface="Verdana" panose="020B0604030504040204" pitchFamily="34" charset="0"/>
              <a:cs typeface="Verdana" panose="020B0604030504040204" pitchFamily="34" charset="0"/>
            </a:rPr>
            <a:t>Згідно з оригіналом </a:t>
          </a:r>
        </a:p>
        <a:p>
          <a:r>
            <a:rPr lang="uk-UA" sz="2000" smtClean="0">
              <a:solidFill>
                <a:schemeClr val="tx1"/>
              </a:solidFill>
              <a:latin typeface="Verdana" panose="020B0604030504040204" pitchFamily="34" charset="0"/>
              <a:ea typeface="Verdana" panose="020B0604030504040204" pitchFamily="34" charset="0"/>
              <a:cs typeface="Verdana" panose="020B0604030504040204" pitchFamily="34" charset="0"/>
            </a:rPr>
            <a:t>(без лапок)</a:t>
          </a:r>
          <a:endParaRPr lang="uk-U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31B0F31-8F76-46D0-AB7E-0F0629B392CE}" type="parTrans" cxnId="{54585135-43C1-40A9-9D82-4EF6FAA9E348}">
      <dgm:prSet custT="1"/>
      <dgm:spPr/>
      <dgm:t>
        <a:bodyPr/>
        <a:lstStyle/>
        <a:p>
          <a:endParaRPr lang="uk-UA" sz="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91168A4-51B0-4D59-87AA-BAF447BCE170}" type="sibTrans" cxnId="{54585135-43C1-40A9-9D82-4EF6FAA9E348}">
      <dgm:prSet/>
      <dgm:spPr/>
      <dgm:t>
        <a:bodyPr/>
        <a:lstStyle/>
        <a:p>
          <a:endParaRPr lang="uk-UA" sz="20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FC3767E-D5B3-4D7F-B978-B064DE024BCD}">
      <dgm:prSet phldrT="[Текст]" custT="1"/>
      <dgm:spPr/>
      <dgm:t>
        <a:bodyPr/>
        <a:lstStyle/>
        <a:p>
          <a:r>
            <a:rPr lang="uk-UA" sz="2000" smtClean="0">
              <a:solidFill>
                <a:schemeClr val="tx1"/>
              </a:solidFill>
              <a:latin typeface="Verdana" panose="020B0604030504040204" pitchFamily="34" charset="0"/>
              <a:ea typeface="Verdana" panose="020B0604030504040204" pitchFamily="34" charset="0"/>
              <a:cs typeface="Verdana" panose="020B0604030504040204" pitchFamily="34" charset="0"/>
            </a:rPr>
            <a:t>Особистий підпис особи, яка реєструється</a:t>
          </a:r>
          <a:endParaRPr lang="uk-U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92388FC-5367-4774-9414-88EAB809A4B2}" type="parTrans" cxnId="{F3E7F0D7-8511-46B9-906E-1BD317638A1A}">
      <dgm:prSet custT="1"/>
      <dgm:spPr/>
      <dgm:t>
        <a:bodyPr/>
        <a:lstStyle/>
        <a:p>
          <a:endParaRPr lang="uk-UA" sz="6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182A889-41CE-4B8E-8342-CCDF5276A8D9}" type="sibTrans" cxnId="{F3E7F0D7-8511-46B9-906E-1BD317638A1A}">
      <dgm:prSet/>
      <dgm:spPr/>
      <dgm:t>
        <a:bodyPr/>
        <a:lstStyle/>
        <a:p>
          <a:endParaRPr lang="uk-UA" sz="20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D071295-2738-4BFA-95B2-4D567837273E}">
      <dgm:prSet phldrT="[Текст]" custT="1"/>
      <dgm:spPr/>
      <dgm:t>
        <a:bodyPr/>
        <a:lstStyle/>
        <a:p>
          <a:r>
            <a:rPr lang="uk-UA" sz="2000" smtClean="0">
              <a:solidFill>
                <a:schemeClr val="tx1"/>
              </a:solidFill>
              <a:latin typeface="Verdana" panose="020B0604030504040204" pitchFamily="34" charset="0"/>
              <a:ea typeface="Verdana" panose="020B0604030504040204" pitchFamily="34" charset="0"/>
              <a:cs typeface="Verdana" panose="020B0604030504040204" pitchFamily="34" charset="0"/>
            </a:rPr>
            <a:t>Ініціали та прізвище</a:t>
          </a:r>
          <a:endParaRPr lang="uk-U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F8047A6-1FFD-42F8-8232-C98C558B0D1D}" type="parTrans" cxnId="{8D222DF0-38E2-479C-95FD-30728D27DFA3}">
      <dgm:prSet custT="1"/>
      <dgm:spPr/>
      <dgm:t>
        <a:bodyPr/>
        <a:lstStyle/>
        <a:p>
          <a:endParaRPr lang="uk-UA" sz="6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2B74FAA-83DE-4966-9178-E2C7F2C92DD6}" type="sibTrans" cxnId="{8D222DF0-38E2-479C-95FD-30728D27DFA3}">
      <dgm:prSet/>
      <dgm:spPr/>
      <dgm:t>
        <a:bodyPr/>
        <a:lstStyle/>
        <a:p>
          <a:endParaRPr lang="uk-UA" sz="20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AFE8902-FFD0-40C7-8C91-EFD04D71C05D}">
      <dgm:prSet custT="1"/>
      <dgm:spPr/>
      <dgm:t>
        <a:bodyPr/>
        <a:lstStyle/>
        <a:p>
          <a:r>
            <a:rPr lang="uk-UA" sz="2000" smtClean="0">
              <a:solidFill>
                <a:schemeClr val="tx1"/>
              </a:solidFill>
              <a:latin typeface="Verdana" panose="020B0604030504040204" pitchFamily="34" charset="0"/>
              <a:ea typeface="Verdana" panose="020B0604030504040204" pitchFamily="34" charset="0"/>
              <a:cs typeface="Verdana" panose="020B0604030504040204" pitchFamily="34" charset="0"/>
            </a:rPr>
            <a:t>Дата засвідчення копії </a:t>
          </a:r>
          <a:endParaRPr lang="uk-U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BA28543-51D2-44D0-97AF-D1AA252A860A}" type="parTrans" cxnId="{CB6744B8-6FA8-4411-B825-21958006CFB7}">
      <dgm:prSet custT="1"/>
      <dgm:spPr/>
      <dgm:t>
        <a:bodyPr/>
        <a:lstStyle/>
        <a:p>
          <a:endParaRPr lang="uk-UA" sz="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89B4CA0-A40A-42C3-8305-90CAD42FF7A0}" type="sibTrans" cxnId="{CB6744B8-6FA8-4411-B825-21958006CFB7}">
      <dgm:prSet/>
      <dgm:spPr/>
      <dgm:t>
        <a:bodyPr/>
        <a:lstStyle/>
        <a:p>
          <a:endParaRPr lang="uk-UA" sz="20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9CAC2F3-66D5-4EB0-8A92-E48E38F1F3D1}" type="pres">
      <dgm:prSet presAssocID="{14883BA8-0166-48D0-AF93-D26304DA5ADD}" presName="Name0" presStyleCnt="0">
        <dgm:presLayoutVars>
          <dgm:chPref val="1"/>
          <dgm:dir/>
          <dgm:animOne val="branch"/>
          <dgm:animLvl val="lvl"/>
          <dgm:resizeHandles val="exact"/>
        </dgm:presLayoutVars>
      </dgm:prSet>
      <dgm:spPr/>
      <dgm:t>
        <a:bodyPr/>
        <a:lstStyle/>
        <a:p>
          <a:endParaRPr lang="uk-UA"/>
        </a:p>
      </dgm:t>
    </dgm:pt>
    <dgm:pt modelId="{6CF28648-2FBE-4893-B10C-594BB3F06CC2}" type="pres">
      <dgm:prSet presAssocID="{69DDB3CD-83B7-4CF9-9DAF-4045E17F0A59}" presName="root1" presStyleCnt="0"/>
      <dgm:spPr/>
      <dgm:t>
        <a:bodyPr/>
        <a:lstStyle/>
        <a:p>
          <a:endParaRPr lang="uk-UA"/>
        </a:p>
      </dgm:t>
    </dgm:pt>
    <dgm:pt modelId="{9986C7B9-F471-49F8-AD08-03A31A07E146}" type="pres">
      <dgm:prSet presAssocID="{69DDB3CD-83B7-4CF9-9DAF-4045E17F0A59}" presName="LevelOneTextNode" presStyleLbl="node0" presStyleIdx="0" presStyleCnt="1" custLinFactNeighborX="-75643" custLinFactNeighborY="756">
        <dgm:presLayoutVars>
          <dgm:chPref val="3"/>
        </dgm:presLayoutVars>
      </dgm:prSet>
      <dgm:spPr/>
      <dgm:t>
        <a:bodyPr/>
        <a:lstStyle/>
        <a:p>
          <a:endParaRPr lang="uk-UA"/>
        </a:p>
      </dgm:t>
    </dgm:pt>
    <dgm:pt modelId="{72645A77-43FC-4290-B555-62C276C83D10}" type="pres">
      <dgm:prSet presAssocID="{69DDB3CD-83B7-4CF9-9DAF-4045E17F0A59}" presName="level2hierChild" presStyleCnt="0"/>
      <dgm:spPr/>
      <dgm:t>
        <a:bodyPr/>
        <a:lstStyle/>
        <a:p>
          <a:endParaRPr lang="uk-UA"/>
        </a:p>
      </dgm:t>
    </dgm:pt>
    <dgm:pt modelId="{7AC5CE44-6856-419E-A391-9C63ABDF5600}" type="pres">
      <dgm:prSet presAssocID="{E31B0F31-8F76-46D0-AB7E-0F0629B392CE}" presName="conn2-1" presStyleLbl="parChTrans1D2" presStyleIdx="0" presStyleCnt="4"/>
      <dgm:spPr/>
      <dgm:t>
        <a:bodyPr/>
        <a:lstStyle/>
        <a:p>
          <a:endParaRPr lang="uk-UA"/>
        </a:p>
      </dgm:t>
    </dgm:pt>
    <dgm:pt modelId="{4D1FAB4D-7CC4-48CB-B789-E8F21FF7BD16}" type="pres">
      <dgm:prSet presAssocID="{E31B0F31-8F76-46D0-AB7E-0F0629B392CE}" presName="connTx" presStyleLbl="parChTrans1D2" presStyleIdx="0" presStyleCnt="4"/>
      <dgm:spPr/>
      <dgm:t>
        <a:bodyPr/>
        <a:lstStyle/>
        <a:p>
          <a:endParaRPr lang="uk-UA"/>
        </a:p>
      </dgm:t>
    </dgm:pt>
    <dgm:pt modelId="{EEB5CA75-3192-456E-88C9-60E88B66A422}" type="pres">
      <dgm:prSet presAssocID="{0B4FD281-E0A3-49D2-B36A-F0C121100312}" presName="root2" presStyleCnt="0"/>
      <dgm:spPr/>
      <dgm:t>
        <a:bodyPr/>
        <a:lstStyle/>
        <a:p>
          <a:endParaRPr lang="uk-UA"/>
        </a:p>
      </dgm:t>
    </dgm:pt>
    <dgm:pt modelId="{18D63665-E4C3-457E-9452-E9114804DB58}" type="pres">
      <dgm:prSet presAssocID="{0B4FD281-E0A3-49D2-B36A-F0C121100312}" presName="LevelTwoTextNode" presStyleLbl="node2" presStyleIdx="0" presStyleCnt="4">
        <dgm:presLayoutVars>
          <dgm:chPref val="3"/>
        </dgm:presLayoutVars>
      </dgm:prSet>
      <dgm:spPr/>
      <dgm:t>
        <a:bodyPr/>
        <a:lstStyle/>
        <a:p>
          <a:endParaRPr lang="uk-UA"/>
        </a:p>
      </dgm:t>
    </dgm:pt>
    <dgm:pt modelId="{D2CD0F3A-D902-4D6E-84AD-7101DF8B088F}" type="pres">
      <dgm:prSet presAssocID="{0B4FD281-E0A3-49D2-B36A-F0C121100312}" presName="level3hierChild" presStyleCnt="0"/>
      <dgm:spPr/>
      <dgm:t>
        <a:bodyPr/>
        <a:lstStyle/>
        <a:p>
          <a:endParaRPr lang="uk-UA"/>
        </a:p>
      </dgm:t>
    </dgm:pt>
    <dgm:pt modelId="{9A25B0BB-C63C-47F1-90DF-E2F286B7EA8F}" type="pres">
      <dgm:prSet presAssocID="{F92388FC-5367-4774-9414-88EAB809A4B2}" presName="conn2-1" presStyleLbl="parChTrans1D2" presStyleIdx="1" presStyleCnt="4"/>
      <dgm:spPr/>
      <dgm:t>
        <a:bodyPr/>
        <a:lstStyle/>
        <a:p>
          <a:endParaRPr lang="uk-UA"/>
        </a:p>
      </dgm:t>
    </dgm:pt>
    <dgm:pt modelId="{D153F4E1-48EA-426A-BA80-06A659FC198A}" type="pres">
      <dgm:prSet presAssocID="{F92388FC-5367-4774-9414-88EAB809A4B2}" presName="connTx" presStyleLbl="parChTrans1D2" presStyleIdx="1" presStyleCnt="4"/>
      <dgm:spPr/>
      <dgm:t>
        <a:bodyPr/>
        <a:lstStyle/>
        <a:p>
          <a:endParaRPr lang="uk-UA"/>
        </a:p>
      </dgm:t>
    </dgm:pt>
    <dgm:pt modelId="{E9950F6E-0749-423A-BA92-52D1B227BD49}" type="pres">
      <dgm:prSet presAssocID="{EFC3767E-D5B3-4D7F-B978-B064DE024BCD}" presName="root2" presStyleCnt="0"/>
      <dgm:spPr/>
      <dgm:t>
        <a:bodyPr/>
        <a:lstStyle/>
        <a:p>
          <a:endParaRPr lang="uk-UA"/>
        </a:p>
      </dgm:t>
    </dgm:pt>
    <dgm:pt modelId="{34E64070-66B6-4E40-8479-15A92CA9B281}" type="pres">
      <dgm:prSet presAssocID="{EFC3767E-D5B3-4D7F-B978-B064DE024BCD}" presName="LevelTwoTextNode" presStyleLbl="node2" presStyleIdx="1" presStyleCnt="4">
        <dgm:presLayoutVars>
          <dgm:chPref val="3"/>
        </dgm:presLayoutVars>
      </dgm:prSet>
      <dgm:spPr/>
      <dgm:t>
        <a:bodyPr/>
        <a:lstStyle/>
        <a:p>
          <a:endParaRPr lang="uk-UA"/>
        </a:p>
      </dgm:t>
    </dgm:pt>
    <dgm:pt modelId="{A640442D-F82B-4FBF-882B-5E0A36F57934}" type="pres">
      <dgm:prSet presAssocID="{EFC3767E-D5B3-4D7F-B978-B064DE024BCD}" presName="level3hierChild" presStyleCnt="0"/>
      <dgm:spPr/>
      <dgm:t>
        <a:bodyPr/>
        <a:lstStyle/>
        <a:p>
          <a:endParaRPr lang="uk-UA"/>
        </a:p>
      </dgm:t>
    </dgm:pt>
    <dgm:pt modelId="{173423DB-7BF6-4B9E-828B-CD31B999949E}" type="pres">
      <dgm:prSet presAssocID="{EF8047A6-1FFD-42F8-8232-C98C558B0D1D}" presName="conn2-1" presStyleLbl="parChTrans1D2" presStyleIdx="2" presStyleCnt="4"/>
      <dgm:spPr/>
      <dgm:t>
        <a:bodyPr/>
        <a:lstStyle/>
        <a:p>
          <a:endParaRPr lang="uk-UA"/>
        </a:p>
      </dgm:t>
    </dgm:pt>
    <dgm:pt modelId="{6600D4B4-3914-43FB-95CF-7C7DCFC20154}" type="pres">
      <dgm:prSet presAssocID="{EF8047A6-1FFD-42F8-8232-C98C558B0D1D}" presName="connTx" presStyleLbl="parChTrans1D2" presStyleIdx="2" presStyleCnt="4"/>
      <dgm:spPr/>
      <dgm:t>
        <a:bodyPr/>
        <a:lstStyle/>
        <a:p>
          <a:endParaRPr lang="uk-UA"/>
        </a:p>
      </dgm:t>
    </dgm:pt>
    <dgm:pt modelId="{2EF84C0E-F9B0-434A-A13C-021E83ECCC31}" type="pres">
      <dgm:prSet presAssocID="{4D071295-2738-4BFA-95B2-4D567837273E}" presName="root2" presStyleCnt="0"/>
      <dgm:spPr/>
      <dgm:t>
        <a:bodyPr/>
        <a:lstStyle/>
        <a:p>
          <a:endParaRPr lang="uk-UA"/>
        </a:p>
      </dgm:t>
    </dgm:pt>
    <dgm:pt modelId="{B201EFB5-B408-41ED-B668-E44FC4D0FD2B}" type="pres">
      <dgm:prSet presAssocID="{4D071295-2738-4BFA-95B2-4D567837273E}" presName="LevelTwoTextNode" presStyleLbl="node2" presStyleIdx="2" presStyleCnt="4">
        <dgm:presLayoutVars>
          <dgm:chPref val="3"/>
        </dgm:presLayoutVars>
      </dgm:prSet>
      <dgm:spPr/>
      <dgm:t>
        <a:bodyPr/>
        <a:lstStyle/>
        <a:p>
          <a:endParaRPr lang="uk-UA"/>
        </a:p>
      </dgm:t>
    </dgm:pt>
    <dgm:pt modelId="{321B3553-FCCD-4EDE-906F-4C07E2447B8D}" type="pres">
      <dgm:prSet presAssocID="{4D071295-2738-4BFA-95B2-4D567837273E}" presName="level3hierChild" presStyleCnt="0"/>
      <dgm:spPr/>
      <dgm:t>
        <a:bodyPr/>
        <a:lstStyle/>
        <a:p>
          <a:endParaRPr lang="uk-UA"/>
        </a:p>
      </dgm:t>
    </dgm:pt>
    <dgm:pt modelId="{CAC00D08-D37D-427E-BEA0-9BF7E22C5029}" type="pres">
      <dgm:prSet presAssocID="{DBA28543-51D2-44D0-97AF-D1AA252A860A}" presName="conn2-1" presStyleLbl="parChTrans1D2" presStyleIdx="3" presStyleCnt="4"/>
      <dgm:spPr/>
      <dgm:t>
        <a:bodyPr/>
        <a:lstStyle/>
        <a:p>
          <a:endParaRPr lang="uk-UA"/>
        </a:p>
      </dgm:t>
    </dgm:pt>
    <dgm:pt modelId="{745DD065-EBA4-4A87-AC6B-25C066FC9A8F}" type="pres">
      <dgm:prSet presAssocID="{DBA28543-51D2-44D0-97AF-D1AA252A860A}" presName="connTx" presStyleLbl="parChTrans1D2" presStyleIdx="3" presStyleCnt="4"/>
      <dgm:spPr/>
      <dgm:t>
        <a:bodyPr/>
        <a:lstStyle/>
        <a:p>
          <a:endParaRPr lang="uk-UA"/>
        </a:p>
      </dgm:t>
    </dgm:pt>
    <dgm:pt modelId="{A154A4CC-59C7-4F17-88A7-DCF86DA1E04B}" type="pres">
      <dgm:prSet presAssocID="{9AFE8902-FFD0-40C7-8C91-EFD04D71C05D}" presName="root2" presStyleCnt="0"/>
      <dgm:spPr/>
      <dgm:t>
        <a:bodyPr/>
        <a:lstStyle/>
        <a:p>
          <a:endParaRPr lang="uk-UA"/>
        </a:p>
      </dgm:t>
    </dgm:pt>
    <dgm:pt modelId="{143CC0ED-F655-4292-88FD-4F87F0B91212}" type="pres">
      <dgm:prSet presAssocID="{9AFE8902-FFD0-40C7-8C91-EFD04D71C05D}" presName="LevelTwoTextNode" presStyleLbl="node2" presStyleIdx="3" presStyleCnt="4">
        <dgm:presLayoutVars>
          <dgm:chPref val="3"/>
        </dgm:presLayoutVars>
      </dgm:prSet>
      <dgm:spPr/>
      <dgm:t>
        <a:bodyPr/>
        <a:lstStyle/>
        <a:p>
          <a:endParaRPr lang="uk-UA"/>
        </a:p>
      </dgm:t>
    </dgm:pt>
    <dgm:pt modelId="{A01370F5-7EFC-4C49-B7F4-2DCD70502021}" type="pres">
      <dgm:prSet presAssocID="{9AFE8902-FFD0-40C7-8C91-EFD04D71C05D}" presName="level3hierChild" presStyleCnt="0"/>
      <dgm:spPr/>
      <dgm:t>
        <a:bodyPr/>
        <a:lstStyle/>
        <a:p>
          <a:endParaRPr lang="uk-UA"/>
        </a:p>
      </dgm:t>
    </dgm:pt>
  </dgm:ptLst>
  <dgm:cxnLst>
    <dgm:cxn modelId="{B23FDB3F-C68F-4C05-8283-FFDD46A917E9}" type="presOf" srcId="{69DDB3CD-83B7-4CF9-9DAF-4045E17F0A59}" destId="{9986C7B9-F471-49F8-AD08-03A31A07E146}" srcOrd="0" destOrd="0" presId="urn:microsoft.com/office/officeart/2008/layout/HorizontalMultiLevelHierarchy"/>
    <dgm:cxn modelId="{8A8277B2-AE47-4C88-9123-13A68BC378C0}" type="presOf" srcId="{DBA28543-51D2-44D0-97AF-D1AA252A860A}" destId="{CAC00D08-D37D-427E-BEA0-9BF7E22C5029}" srcOrd="0" destOrd="0" presId="urn:microsoft.com/office/officeart/2008/layout/HorizontalMultiLevelHierarchy"/>
    <dgm:cxn modelId="{54585135-43C1-40A9-9D82-4EF6FAA9E348}" srcId="{69DDB3CD-83B7-4CF9-9DAF-4045E17F0A59}" destId="{0B4FD281-E0A3-49D2-B36A-F0C121100312}" srcOrd="0" destOrd="0" parTransId="{E31B0F31-8F76-46D0-AB7E-0F0629B392CE}" sibTransId="{391168A4-51B0-4D59-87AA-BAF447BCE170}"/>
    <dgm:cxn modelId="{988718A8-2CB9-40BF-B861-F4086DF8B254}" type="presOf" srcId="{F92388FC-5367-4774-9414-88EAB809A4B2}" destId="{9A25B0BB-C63C-47F1-90DF-E2F286B7EA8F}" srcOrd="0" destOrd="0" presId="urn:microsoft.com/office/officeart/2008/layout/HorizontalMultiLevelHierarchy"/>
    <dgm:cxn modelId="{F3E7F0D7-8511-46B9-906E-1BD317638A1A}" srcId="{69DDB3CD-83B7-4CF9-9DAF-4045E17F0A59}" destId="{EFC3767E-D5B3-4D7F-B978-B064DE024BCD}" srcOrd="1" destOrd="0" parTransId="{F92388FC-5367-4774-9414-88EAB809A4B2}" sibTransId="{E182A889-41CE-4B8E-8342-CCDF5276A8D9}"/>
    <dgm:cxn modelId="{C77AF690-5612-472F-A0B2-35962405A43B}" type="presOf" srcId="{0B4FD281-E0A3-49D2-B36A-F0C121100312}" destId="{18D63665-E4C3-457E-9452-E9114804DB58}" srcOrd="0" destOrd="0" presId="urn:microsoft.com/office/officeart/2008/layout/HorizontalMultiLevelHierarchy"/>
    <dgm:cxn modelId="{E742B267-0F3C-4A71-A8CE-8CB7E0E4D0C9}" type="presOf" srcId="{F92388FC-5367-4774-9414-88EAB809A4B2}" destId="{D153F4E1-48EA-426A-BA80-06A659FC198A}" srcOrd="1" destOrd="0" presId="urn:microsoft.com/office/officeart/2008/layout/HorizontalMultiLevelHierarchy"/>
    <dgm:cxn modelId="{1A04CB37-323D-4284-939C-5DD36CC3A2CB}" type="presOf" srcId="{EFC3767E-D5B3-4D7F-B978-B064DE024BCD}" destId="{34E64070-66B6-4E40-8479-15A92CA9B281}" srcOrd="0" destOrd="0" presId="urn:microsoft.com/office/officeart/2008/layout/HorizontalMultiLevelHierarchy"/>
    <dgm:cxn modelId="{E57DC6C5-1D82-426F-85A0-1F4CEFFD86F2}" type="presOf" srcId="{14883BA8-0166-48D0-AF93-D26304DA5ADD}" destId="{B9CAC2F3-66D5-4EB0-8A92-E48E38F1F3D1}" srcOrd="0" destOrd="0" presId="urn:microsoft.com/office/officeart/2008/layout/HorizontalMultiLevelHierarchy"/>
    <dgm:cxn modelId="{8D222DF0-38E2-479C-95FD-30728D27DFA3}" srcId="{69DDB3CD-83B7-4CF9-9DAF-4045E17F0A59}" destId="{4D071295-2738-4BFA-95B2-4D567837273E}" srcOrd="2" destOrd="0" parTransId="{EF8047A6-1FFD-42F8-8232-C98C558B0D1D}" sibTransId="{62B74FAA-83DE-4966-9178-E2C7F2C92DD6}"/>
    <dgm:cxn modelId="{0AAD95DC-BAAA-47C8-AFEF-D089529FA4A5}" type="presOf" srcId="{E31B0F31-8F76-46D0-AB7E-0F0629B392CE}" destId="{4D1FAB4D-7CC4-48CB-B789-E8F21FF7BD16}" srcOrd="1" destOrd="0" presId="urn:microsoft.com/office/officeart/2008/layout/HorizontalMultiLevelHierarchy"/>
    <dgm:cxn modelId="{F2E07706-DF4D-46E9-A3F1-5C12CE1D8529}" srcId="{14883BA8-0166-48D0-AF93-D26304DA5ADD}" destId="{69DDB3CD-83B7-4CF9-9DAF-4045E17F0A59}" srcOrd="0" destOrd="0" parTransId="{3FCC879B-ECDD-4FA6-9B74-0C6FDAF0AC1F}" sibTransId="{C4C2452A-DCEC-4968-8A56-CD65DC53A6C6}"/>
    <dgm:cxn modelId="{B9F76B7C-941D-41AA-8C24-9BEA8E2DEB53}" type="presOf" srcId="{EF8047A6-1FFD-42F8-8232-C98C558B0D1D}" destId="{6600D4B4-3914-43FB-95CF-7C7DCFC20154}" srcOrd="1" destOrd="0" presId="urn:microsoft.com/office/officeart/2008/layout/HorizontalMultiLevelHierarchy"/>
    <dgm:cxn modelId="{0432B122-C5EE-418F-873B-1E683BAC5132}" type="presOf" srcId="{4D071295-2738-4BFA-95B2-4D567837273E}" destId="{B201EFB5-B408-41ED-B668-E44FC4D0FD2B}" srcOrd="0" destOrd="0" presId="urn:microsoft.com/office/officeart/2008/layout/HorizontalMultiLevelHierarchy"/>
    <dgm:cxn modelId="{9E266D13-DF61-48C9-9532-F05DAF83C72B}" type="presOf" srcId="{DBA28543-51D2-44D0-97AF-D1AA252A860A}" destId="{745DD065-EBA4-4A87-AC6B-25C066FC9A8F}" srcOrd="1" destOrd="0" presId="urn:microsoft.com/office/officeart/2008/layout/HorizontalMultiLevelHierarchy"/>
    <dgm:cxn modelId="{481F1206-5634-4EDC-8A62-03D7F56701F5}" type="presOf" srcId="{E31B0F31-8F76-46D0-AB7E-0F0629B392CE}" destId="{7AC5CE44-6856-419E-A391-9C63ABDF5600}" srcOrd="0" destOrd="0" presId="urn:microsoft.com/office/officeart/2008/layout/HorizontalMultiLevelHierarchy"/>
    <dgm:cxn modelId="{C74D926B-D2BE-4DB4-AAA8-153A6FC543BF}" type="presOf" srcId="{EF8047A6-1FFD-42F8-8232-C98C558B0D1D}" destId="{173423DB-7BF6-4B9E-828B-CD31B999949E}" srcOrd="0" destOrd="0" presId="urn:microsoft.com/office/officeart/2008/layout/HorizontalMultiLevelHierarchy"/>
    <dgm:cxn modelId="{F4691946-8ADE-473C-9AEB-56BF9FFD5793}" type="presOf" srcId="{9AFE8902-FFD0-40C7-8C91-EFD04D71C05D}" destId="{143CC0ED-F655-4292-88FD-4F87F0B91212}" srcOrd="0" destOrd="0" presId="urn:microsoft.com/office/officeart/2008/layout/HorizontalMultiLevelHierarchy"/>
    <dgm:cxn modelId="{CB6744B8-6FA8-4411-B825-21958006CFB7}" srcId="{69DDB3CD-83B7-4CF9-9DAF-4045E17F0A59}" destId="{9AFE8902-FFD0-40C7-8C91-EFD04D71C05D}" srcOrd="3" destOrd="0" parTransId="{DBA28543-51D2-44D0-97AF-D1AA252A860A}" sibTransId="{D89B4CA0-A40A-42C3-8305-90CAD42FF7A0}"/>
    <dgm:cxn modelId="{CAF0E4E5-5EE3-4021-8047-C8619C1EFA8B}" type="presParOf" srcId="{B9CAC2F3-66D5-4EB0-8A92-E48E38F1F3D1}" destId="{6CF28648-2FBE-4893-B10C-594BB3F06CC2}" srcOrd="0" destOrd="0" presId="urn:microsoft.com/office/officeart/2008/layout/HorizontalMultiLevelHierarchy"/>
    <dgm:cxn modelId="{1C34E55A-55CF-4604-933C-AEBD27030EE6}" type="presParOf" srcId="{6CF28648-2FBE-4893-B10C-594BB3F06CC2}" destId="{9986C7B9-F471-49F8-AD08-03A31A07E146}" srcOrd="0" destOrd="0" presId="urn:microsoft.com/office/officeart/2008/layout/HorizontalMultiLevelHierarchy"/>
    <dgm:cxn modelId="{0E1B2C3A-5597-4BCF-B313-9E721F7FAC94}" type="presParOf" srcId="{6CF28648-2FBE-4893-B10C-594BB3F06CC2}" destId="{72645A77-43FC-4290-B555-62C276C83D10}" srcOrd="1" destOrd="0" presId="urn:microsoft.com/office/officeart/2008/layout/HorizontalMultiLevelHierarchy"/>
    <dgm:cxn modelId="{7F819BCC-4ACC-48ED-BBD3-2EBB8BC4A594}" type="presParOf" srcId="{72645A77-43FC-4290-B555-62C276C83D10}" destId="{7AC5CE44-6856-419E-A391-9C63ABDF5600}" srcOrd="0" destOrd="0" presId="urn:microsoft.com/office/officeart/2008/layout/HorizontalMultiLevelHierarchy"/>
    <dgm:cxn modelId="{679B4E1B-07EC-420C-B031-519E44AD26CC}" type="presParOf" srcId="{7AC5CE44-6856-419E-A391-9C63ABDF5600}" destId="{4D1FAB4D-7CC4-48CB-B789-E8F21FF7BD16}" srcOrd="0" destOrd="0" presId="urn:microsoft.com/office/officeart/2008/layout/HorizontalMultiLevelHierarchy"/>
    <dgm:cxn modelId="{82624843-EC60-4F42-ADF9-C9B691C4C9DA}" type="presParOf" srcId="{72645A77-43FC-4290-B555-62C276C83D10}" destId="{EEB5CA75-3192-456E-88C9-60E88B66A422}" srcOrd="1" destOrd="0" presId="urn:microsoft.com/office/officeart/2008/layout/HorizontalMultiLevelHierarchy"/>
    <dgm:cxn modelId="{A3E03DFF-E852-46A9-A966-16C016F081F8}" type="presParOf" srcId="{EEB5CA75-3192-456E-88C9-60E88B66A422}" destId="{18D63665-E4C3-457E-9452-E9114804DB58}" srcOrd="0" destOrd="0" presId="urn:microsoft.com/office/officeart/2008/layout/HorizontalMultiLevelHierarchy"/>
    <dgm:cxn modelId="{007143FF-C007-47D6-AEAB-7B9E8168D3CA}" type="presParOf" srcId="{EEB5CA75-3192-456E-88C9-60E88B66A422}" destId="{D2CD0F3A-D902-4D6E-84AD-7101DF8B088F}" srcOrd="1" destOrd="0" presId="urn:microsoft.com/office/officeart/2008/layout/HorizontalMultiLevelHierarchy"/>
    <dgm:cxn modelId="{9DEDE30F-B8B7-4DDA-8C4A-14AFB9321949}" type="presParOf" srcId="{72645A77-43FC-4290-B555-62C276C83D10}" destId="{9A25B0BB-C63C-47F1-90DF-E2F286B7EA8F}" srcOrd="2" destOrd="0" presId="urn:microsoft.com/office/officeart/2008/layout/HorizontalMultiLevelHierarchy"/>
    <dgm:cxn modelId="{5CA889C0-DAB2-4C5F-9E23-6A74BDC359B0}" type="presParOf" srcId="{9A25B0BB-C63C-47F1-90DF-E2F286B7EA8F}" destId="{D153F4E1-48EA-426A-BA80-06A659FC198A}" srcOrd="0" destOrd="0" presId="urn:microsoft.com/office/officeart/2008/layout/HorizontalMultiLevelHierarchy"/>
    <dgm:cxn modelId="{FFB8E8A9-CED1-4F9D-A230-18EF0F54BEE6}" type="presParOf" srcId="{72645A77-43FC-4290-B555-62C276C83D10}" destId="{E9950F6E-0749-423A-BA92-52D1B227BD49}" srcOrd="3" destOrd="0" presId="urn:microsoft.com/office/officeart/2008/layout/HorizontalMultiLevelHierarchy"/>
    <dgm:cxn modelId="{A0E1D2A3-0970-406C-A466-69227FDAFCF0}" type="presParOf" srcId="{E9950F6E-0749-423A-BA92-52D1B227BD49}" destId="{34E64070-66B6-4E40-8479-15A92CA9B281}" srcOrd="0" destOrd="0" presId="urn:microsoft.com/office/officeart/2008/layout/HorizontalMultiLevelHierarchy"/>
    <dgm:cxn modelId="{20FC7426-05CC-4607-8D14-09B06B6CAECC}" type="presParOf" srcId="{E9950F6E-0749-423A-BA92-52D1B227BD49}" destId="{A640442D-F82B-4FBF-882B-5E0A36F57934}" srcOrd="1" destOrd="0" presId="urn:microsoft.com/office/officeart/2008/layout/HorizontalMultiLevelHierarchy"/>
    <dgm:cxn modelId="{5BF058AD-878E-4832-B7D9-2CE207E8F6ED}" type="presParOf" srcId="{72645A77-43FC-4290-B555-62C276C83D10}" destId="{173423DB-7BF6-4B9E-828B-CD31B999949E}" srcOrd="4" destOrd="0" presId="urn:microsoft.com/office/officeart/2008/layout/HorizontalMultiLevelHierarchy"/>
    <dgm:cxn modelId="{F3EDFDD9-A692-453C-B606-8817F0136642}" type="presParOf" srcId="{173423DB-7BF6-4B9E-828B-CD31B999949E}" destId="{6600D4B4-3914-43FB-95CF-7C7DCFC20154}" srcOrd="0" destOrd="0" presId="urn:microsoft.com/office/officeart/2008/layout/HorizontalMultiLevelHierarchy"/>
    <dgm:cxn modelId="{B22B1525-D0CA-440F-803F-BF4C6CFA74BA}" type="presParOf" srcId="{72645A77-43FC-4290-B555-62C276C83D10}" destId="{2EF84C0E-F9B0-434A-A13C-021E83ECCC31}" srcOrd="5" destOrd="0" presId="urn:microsoft.com/office/officeart/2008/layout/HorizontalMultiLevelHierarchy"/>
    <dgm:cxn modelId="{07FE1921-31CE-428D-AF9F-545C592F76E7}" type="presParOf" srcId="{2EF84C0E-F9B0-434A-A13C-021E83ECCC31}" destId="{B201EFB5-B408-41ED-B668-E44FC4D0FD2B}" srcOrd="0" destOrd="0" presId="urn:microsoft.com/office/officeart/2008/layout/HorizontalMultiLevelHierarchy"/>
    <dgm:cxn modelId="{0E79B6F2-38D9-4010-9070-22F5C8A4E6F2}" type="presParOf" srcId="{2EF84C0E-F9B0-434A-A13C-021E83ECCC31}" destId="{321B3553-FCCD-4EDE-906F-4C07E2447B8D}" srcOrd="1" destOrd="0" presId="urn:microsoft.com/office/officeart/2008/layout/HorizontalMultiLevelHierarchy"/>
    <dgm:cxn modelId="{A91C8AB6-BF1E-4DF4-8DE6-1440DBE0DB21}" type="presParOf" srcId="{72645A77-43FC-4290-B555-62C276C83D10}" destId="{CAC00D08-D37D-427E-BEA0-9BF7E22C5029}" srcOrd="6" destOrd="0" presId="urn:microsoft.com/office/officeart/2008/layout/HorizontalMultiLevelHierarchy"/>
    <dgm:cxn modelId="{DA9D24C6-4332-4E9C-8A85-26BB9E37B6CC}" type="presParOf" srcId="{CAC00D08-D37D-427E-BEA0-9BF7E22C5029}" destId="{745DD065-EBA4-4A87-AC6B-25C066FC9A8F}" srcOrd="0" destOrd="0" presId="urn:microsoft.com/office/officeart/2008/layout/HorizontalMultiLevelHierarchy"/>
    <dgm:cxn modelId="{438FD6B3-8819-43F1-91F9-B0D700F1F215}" type="presParOf" srcId="{72645A77-43FC-4290-B555-62C276C83D10}" destId="{A154A4CC-59C7-4F17-88A7-DCF86DA1E04B}" srcOrd="7" destOrd="0" presId="urn:microsoft.com/office/officeart/2008/layout/HorizontalMultiLevelHierarchy"/>
    <dgm:cxn modelId="{51D975B8-7139-4BCF-BD89-7B24F877C64A}" type="presParOf" srcId="{A154A4CC-59C7-4F17-88A7-DCF86DA1E04B}" destId="{143CC0ED-F655-4292-88FD-4F87F0B91212}" srcOrd="0" destOrd="0" presId="urn:microsoft.com/office/officeart/2008/layout/HorizontalMultiLevelHierarchy"/>
    <dgm:cxn modelId="{262071AE-EE04-46BD-9214-36BA64A6354F}" type="presParOf" srcId="{A154A4CC-59C7-4F17-88A7-DCF86DA1E04B}" destId="{A01370F5-7EFC-4C49-B7F4-2DCD705020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0D08-D37D-427E-BEA0-9BF7E22C5029}">
      <dsp:nvSpPr>
        <dsp:cNvPr id="0" name=""/>
        <dsp:cNvSpPr/>
      </dsp:nvSpPr>
      <dsp:spPr>
        <a:xfrm>
          <a:off x="2458626" y="2905857"/>
          <a:ext cx="1559641" cy="2070423"/>
        </a:xfrm>
        <a:custGeom>
          <a:avLst/>
          <a:gdLst/>
          <a:ahLst/>
          <a:cxnLst/>
          <a:rect l="0" t="0" r="0" b="0"/>
          <a:pathLst>
            <a:path>
              <a:moveTo>
                <a:pt x="0" y="0"/>
              </a:moveTo>
              <a:lnTo>
                <a:pt x="779820" y="0"/>
              </a:lnTo>
              <a:lnTo>
                <a:pt x="779820" y="2070423"/>
              </a:lnTo>
              <a:lnTo>
                <a:pt x="1559641" y="2070423"/>
              </a:lnTo>
            </a:path>
          </a:pathLst>
        </a:custGeom>
        <a:noFill/>
        <a:ln w="127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uk-UA" sz="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173644" y="3876266"/>
        <a:ext cx="129606" cy="129606"/>
      </dsp:txXfrm>
    </dsp:sp>
    <dsp:sp modelId="{173423DB-7BF6-4B9E-828B-CD31B999949E}">
      <dsp:nvSpPr>
        <dsp:cNvPr id="0" name=""/>
        <dsp:cNvSpPr/>
      </dsp:nvSpPr>
      <dsp:spPr>
        <a:xfrm>
          <a:off x="2458626" y="2905857"/>
          <a:ext cx="1559641" cy="690141"/>
        </a:xfrm>
        <a:custGeom>
          <a:avLst/>
          <a:gdLst/>
          <a:ahLst/>
          <a:cxnLst/>
          <a:rect l="0" t="0" r="0" b="0"/>
          <a:pathLst>
            <a:path>
              <a:moveTo>
                <a:pt x="0" y="0"/>
              </a:moveTo>
              <a:lnTo>
                <a:pt x="779820" y="0"/>
              </a:lnTo>
              <a:lnTo>
                <a:pt x="779820" y="690141"/>
              </a:lnTo>
              <a:lnTo>
                <a:pt x="1559641" y="690141"/>
              </a:lnTo>
            </a:path>
          </a:pathLst>
        </a:custGeom>
        <a:noFill/>
        <a:ln w="127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195809" y="3208290"/>
        <a:ext cx="85275" cy="85275"/>
      </dsp:txXfrm>
    </dsp:sp>
    <dsp:sp modelId="{9A25B0BB-C63C-47F1-90DF-E2F286B7EA8F}">
      <dsp:nvSpPr>
        <dsp:cNvPr id="0" name=""/>
        <dsp:cNvSpPr/>
      </dsp:nvSpPr>
      <dsp:spPr>
        <a:xfrm>
          <a:off x="2458626" y="2215716"/>
          <a:ext cx="1559641" cy="690141"/>
        </a:xfrm>
        <a:custGeom>
          <a:avLst/>
          <a:gdLst/>
          <a:ahLst/>
          <a:cxnLst/>
          <a:rect l="0" t="0" r="0" b="0"/>
          <a:pathLst>
            <a:path>
              <a:moveTo>
                <a:pt x="0" y="690141"/>
              </a:moveTo>
              <a:lnTo>
                <a:pt x="779820" y="690141"/>
              </a:lnTo>
              <a:lnTo>
                <a:pt x="779820" y="0"/>
              </a:lnTo>
              <a:lnTo>
                <a:pt x="1559641" y="0"/>
              </a:lnTo>
            </a:path>
          </a:pathLst>
        </a:custGeom>
        <a:noFill/>
        <a:ln w="127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195809" y="2518149"/>
        <a:ext cx="85275" cy="85275"/>
      </dsp:txXfrm>
    </dsp:sp>
    <dsp:sp modelId="{7AC5CE44-6856-419E-A391-9C63ABDF5600}">
      <dsp:nvSpPr>
        <dsp:cNvPr id="0" name=""/>
        <dsp:cNvSpPr/>
      </dsp:nvSpPr>
      <dsp:spPr>
        <a:xfrm>
          <a:off x="2458626" y="835434"/>
          <a:ext cx="1559641" cy="2070423"/>
        </a:xfrm>
        <a:custGeom>
          <a:avLst/>
          <a:gdLst/>
          <a:ahLst/>
          <a:cxnLst/>
          <a:rect l="0" t="0" r="0" b="0"/>
          <a:pathLst>
            <a:path>
              <a:moveTo>
                <a:pt x="0" y="2070423"/>
              </a:moveTo>
              <a:lnTo>
                <a:pt x="779820" y="2070423"/>
              </a:lnTo>
              <a:lnTo>
                <a:pt x="779820" y="0"/>
              </a:lnTo>
              <a:lnTo>
                <a:pt x="1559641" y="0"/>
              </a:lnTo>
            </a:path>
          </a:pathLst>
        </a:custGeom>
        <a:noFill/>
        <a:ln w="127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uk-UA" sz="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173644" y="1805842"/>
        <a:ext cx="129606" cy="129606"/>
      </dsp:txXfrm>
    </dsp:sp>
    <dsp:sp modelId="{9986C7B9-F471-49F8-AD08-03A31A07E146}">
      <dsp:nvSpPr>
        <dsp:cNvPr id="0" name=""/>
        <dsp:cNvSpPr/>
      </dsp:nvSpPr>
      <dsp:spPr>
        <a:xfrm rot="16200000">
          <a:off x="-999344" y="2353744"/>
          <a:ext cx="5811715" cy="1104226"/>
        </a:xfrm>
        <a:prstGeom prst="rect">
          <a:avLst/>
        </a:prstGeom>
        <a:gradFill rotWithShape="0">
          <a:gsLst>
            <a:gs pos="0">
              <a:schemeClr val="accent4">
                <a:shade val="80000"/>
                <a:hueOff val="0"/>
                <a:satOff val="0"/>
                <a:lumOff val="0"/>
                <a:alphaOff val="0"/>
                <a:tint val="94000"/>
                <a:satMod val="103000"/>
                <a:lumMod val="102000"/>
              </a:schemeClr>
            </a:gs>
            <a:gs pos="50000">
              <a:schemeClr val="accent4">
                <a:shade val="80000"/>
                <a:hueOff val="0"/>
                <a:satOff val="0"/>
                <a:lumOff val="0"/>
                <a:alphaOff val="0"/>
                <a:shade val="100000"/>
                <a:satMod val="110000"/>
                <a:lumMod val="100000"/>
              </a:schemeClr>
            </a:gs>
            <a:gs pos="100000">
              <a:schemeClr val="accent4">
                <a:shade val="8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Копії документів, що надаються </a:t>
          </a:r>
          <a:r>
            <a:rPr lang="uk-UA"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для </a:t>
          </a:r>
          <a:r>
            <a:rPr lang="uk-UA"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реєстрації, мають містити</a:t>
          </a:r>
          <a:endParaRPr lang="uk-UA" sz="24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999344" y="2353744"/>
        <a:ext cx="5811715" cy="1104226"/>
      </dsp:txXfrm>
    </dsp:sp>
    <dsp:sp modelId="{18D63665-E4C3-457E-9452-E9114804DB58}">
      <dsp:nvSpPr>
        <dsp:cNvPr id="0" name=""/>
        <dsp:cNvSpPr/>
      </dsp:nvSpPr>
      <dsp:spPr>
        <a:xfrm>
          <a:off x="4018268" y="283321"/>
          <a:ext cx="3621861" cy="1104226"/>
        </a:xfrm>
        <a:prstGeom prst="rect">
          <a:avLst/>
        </a:prstGeom>
        <a:gradFill rotWithShape="0">
          <a:gsLst>
            <a:gs pos="0">
              <a:schemeClr val="accent4">
                <a:tint val="99000"/>
                <a:hueOff val="0"/>
                <a:satOff val="0"/>
                <a:lumOff val="0"/>
                <a:alphaOff val="0"/>
                <a:tint val="94000"/>
                <a:satMod val="103000"/>
                <a:lumMod val="102000"/>
              </a:schemeClr>
            </a:gs>
            <a:gs pos="50000">
              <a:schemeClr val="accent4">
                <a:tint val="99000"/>
                <a:hueOff val="0"/>
                <a:satOff val="0"/>
                <a:lumOff val="0"/>
                <a:alphaOff val="0"/>
                <a:shade val="100000"/>
                <a:satMod val="110000"/>
                <a:lumMod val="100000"/>
              </a:schemeClr>
            </a:gs>
            <a:gs pos="100000">
              <a:schemeClr val="accent4">
                <a:tint val="99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Напис </a:t>
          </a:r>
        </a:p>
        <a:p>
          <a:pPr lvl="0" algn="ctr" defTabSz="889000">
            <a:lnSpc>
              <a:spcPct val="90000"/>
            </a:lnSpc>
            <a:spcBef>
              <a:spcPct val="0"/>
            </a:spcBef>
            <a:spcAft>
              <a:spcPct val="35000"/>
            </a:spcAft>
          </a:pPr>
          <a:r>
            <a:rPr lang="uk-UA" sz="2000" b="1"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Згідно з оригіналом </a:t>
          </a:r>
        </a:p>
        <a:p>
          <a:pPr lvl="0" algn="ctr" defTabSz="889000">
            <a:lnSpc>
              <a:spcPct val="90000"/>
            </a:lnSpc>
            <a:spcBef>
              <a:spcPct val="0"/>
            </a:spcBef>
            <a:spcAft>
              <a:spcPct val="35000"/>
            </a:spcAft>
          </a:pPr>
          <a:r>
            <a:rPr lang="uk-UA"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(без лапок)</a:t>
          </a:r>
          <a:endParaRPr lang="uk-UA" sz="20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018268" y="283321"/>
        <a:ext cx="3621861" cy="1104226"/>
      </dsp:txXfrm>
    </dsp:sp>
    <dsp:sp modelId="{34E64070-66B6-4E40-8479-15A92CA9B281}">
      <dsp:nvSpPr>
        <dsp:cNvPr id="0" name=""/>
        <dsp:cNvSpPr/>
      </dsp:nvSpPr>
      <dsp:spPr>
        <a:xfrm>
          <a:off x="4018268" y="1663603"/>
          <a:ext cx="3621861" cy="1104226"/>
        </a:xfrm>
        <a:prstGeom prst="rect">
          <a:avLst/>
        </a:prstGeom>
        <a:gradFill rotWithShape="0">
          <a:gsLst>
            <a:gs pos="0">
              <a:schemeClr val="accent4">
                <a:tint val="99000"/>
                <a:hueOff val="0"/>
                <a:satOff val="0"/>
                <a:lumOff val="0"/>
                <a:alphaOff val="0"/>
                <a:tint val="94000"/>
                <a:satMod val="103000"/>
                <a:lumMod val="102000"/>
              </a:schemeClr>
            </a:gs>
            <a:gs pos="50000">
              <a:schemeClr val="accent4">
                <a:tint val="99000"/>
                <a:hueOff val="0"/>
                <a:satOff val="0"/>
                <a:lumOff val="0"/>
                <a:alphaOff val="0"/>
                <a:shade val="100000"/>
                <a:satMod val="110000"/>
                <a:lumMod val="100000"/>
              </a:schemeClr>
            </a:gs>
            <a:gs pos="100000">
              <a:schemeClr val="accent4">
                <a:tint val="99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Особистий підпис особи, яка реєструється</a:t>
          </a:r>
          <a:endParaRPr lang="uk-UA" sz="20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018268" y="1663603"/>
        <a:ext cx="3621861" cy="1104226"/>
      </dsp:txXfrm>
    </dsp:sp>
    <dsp:sp modelId="{B201EFB5-B408-41ED-B668-E44FC4D0FD2B}">
      <dsp:nvSpPr>
        <dsp:cNvPr id="0" name=""/>
        <dsp:cNvSpPr/>
      </dsp:nvSpPr>
      <dsp:spPr>
        <a:xfrm>
          <a:off x="4018268" y="3043886"/>
          <a:ext cx="3621861" cy="1104226"/>
        </a:xfrm>
        <a:prstGeom prst="rect">
          <a:avLst/>
        </a:prstGeom>
        <a:gradFill rotWithShape="0">
          <a:gsLst>
            <a:gs pos="0">
              <a:schemeClr val="accent4">
                <a:tint val="99000"/>
                <a:hueOff val="0"/>
                <a:satOff val="0"/>
                <a:lumOff val="0"/>
                <a:alphaOff val="0"/>
                <a:tint val="94000"/>
                <a:satMod val="103000"/>
                <a:lumMod val="102000"/>
              </a:schemeClr>
            </a:gs>
            <a:gs pos="50000">
              <a:schemeClr val="accent4">
                <a:tint val="99000"/>
                <a:hueOff val="0"/>
                <a:satOff val="0"/>
                <a:lumOff val="0"/>
                <a:alphaOff val="0"/>
                <a:shade val="100000"/>
                <a:satMod val="110000"/>
                <a:lumMod val="100000"/>
              </a:schemeClr>
            </a:gs>
            <a:gs pos="100000">
              <a:schemeClr val="accent4">
                <a:tint val="99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Ініціали та прізвище</a:t>
          </a:r>
          <a:endParaRPr lang="uk-UA" sz="20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018268" y="3043886"/>
        <a:ext cx="3621861" cy="1104226"/>
      </dsp:txXfrm>
    </dsp:sp>
    <dsp:sp modelId="{143CC0ED-F655-4292-88FD-4F87F0B91212}">
      <dsp:nvSpPr>
        <dsp:cNvPr id="0" name=""/>
        <dsp:cNvSpPr/>
      </dsp:nvSpPr>
      <dsp:spPr>
        <a:xfrm>
          <a:off x="4018268" y="4424168"/>
          <a:ext cx="3621861" cy="1104226"/>
        </a:xfrm>
        <a:prstGeom prst="rect">
          <a:avLst/>
        </a:prstGeom>
        <a:gradFill rotWithShape="0">
          <a:gsLst>
            <a:gs pos="0">
              <a:schemeClr val="accent4">
                <a:tint val="99000"/>
                <a:hueOff val="0"/>
                <a:satOff val="0"/>
                <a:lumOff val="0"/>
                <a:alphaOff val="0"/>
                <a:tint val="94000"/>
                <a:satMod val="103000"/>
                <a:lumMod val="102000"/>
              </a:schemeClr>
            </a:gs>
            <a:gs pos="50000">
              <a:schemeClr val="accent4">
                <a:tint val="99000"/>
                <a:hueOff val="0"/>
                <a:satOff val="0"/>
                <a:lumOff val="0"/>
                <a:alphaOff val="0"/>
                <a:shade val="100000"/>
                <a:satMod val="110000"/>
                <a:lumMod val="100000"/>
              </a:schemeClr>
            </a:gs>
            <a:gs pos="100000">
              <a:schemeClr val="accent4">
                <a:tint val="99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t>Дата засвідчення копії </a:t>
          </a:r>
          <a:endParaRPr lang="uk-UA" sz="20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018268" y="4424168"/>
        <a:ext cx="3621861" cy="110422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B49A3-FF1D-4DFC-A1E8-092AD1381885}" type="datetimeFigureOut">
              <a:rPr lang="ru-RU" smtClean="0"/>
              <a:t>21.10.2019</a:t>
            </a:fld>
            <a:endParaRPr lang="ru-RU"/>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02A4F-45E4-4850-B8E1-F26B28441657}" type="slidenum">
              <a:rPr lang="ru-RU" smtClean="0"/>
              <a:t>‹№›</a:t>
            </a:fld>
            <a:endParaRPr lang="ru-RU"/>
          </a:p>
        </p:txBody>
      </p:sp>
    </p:spTree>
    <p:extLst>
      <p:ext uri="{BB962C8B-B14F-4D97-AF65-F5344CB8AC3E}">
        <p14:creationId xmlns:p14="http://schemas.microsoft.com/office/powerpoint/2010/main" val="41858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uk-UA" smtClean="0"/>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174736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139966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616B52B4-15BD-473D-B7EC-7AD51CED84B6}"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165268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331169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uk-UA" smtClean="0"/>
              <a:t>Зразок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616B52B4-15BD-473D-B7EC-7AD51CED84B6}"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424306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616B52B4-15BD-473D-B7EC-7AD51CED84B6}"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9772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Порівняння">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33845" y="2507551"/>
            <a:ext cx="3867150" cy="368052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4629150" y="2507551"/>
            <a:ext cx="3886201" cy="368052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Date Placeholder 6"/>
          <p:cNvSpPr>
            <a:spLocks noGrp="1"/>
          </p:cNvSpPr>
          <p:nvPr>
            <p:ph type="dt" sz="half" idx="10"/>
          </p:nvPr>
        </p:nvSpPr>
        <p:spPr/>
        <p:txBody>
          <a:bodyPr/>
          <a:lstStyle/>
          <a:p>
            <a:fld id="{616B52B4-15BD-473D-B7EC-7AD51CED84B6}" type="datetimeFigureOut">
              <a:rPr lang="ru-RU" smtClean="0"/>
              <a:t>21.10.2019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319595-FB4A-4085-9DE5-22E2AF30A989}" type="slidenum">
              <a:rPr lang="ru-RU" smtClean="0"/>
              <a:t>‹№›</a:t>
            </a:fld>
            <a:endParaRPr lang="ru-RU"/>
          </a:p>
        </p:txBody>
      </p:sp>
      <p:sp>
        <p:nvSpPr>
          <p:cNvPr id="10" name="Title 9"/>
          <p:cNvSpPr>
            <a:spLocks noGrp="1"/>
          </p:cNvSpPr>
          <p:nvPr>
            <p:ph type="title"/>
          </p:nvPr>
        </p:nvSpPr>
        <p:spPr/>
        <p:txBody>
          <a:bodyPr/>
          <a:lstStyle/>
          <a:p>
            <a:r>
              <a:rPr lang="uk-UA" smtClean="0"/>
              <a:t>Зразок заголовка</a:t>
            </a:r>
            <a:endParaRPr lang="en-US" dirty="0"/>
          </a:p>
        </p:txBody>
      </p:sp>
    </p:spTree>
    <p:extLst>
      <p:ext uri="{BB962C8B-B14F-4D97-AF65-F5344CB8AC3E}">
        <p14:creationId xmlns:p14="http://schemas.microsoft.com/office/powerpoint/2010/main" val="167321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Лише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6B52B4-15BD-473D-B7EC-7AD51CED84B6}" type="datetimeFigureOut">
              <a:rPr lang="ru-RU" smtClean="0"/>
              <a:t>21.10.2019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319595-FB4A-4085-9DE5-22E2AF30A989}" type="slidenum">
              <a:rPr lang="ru-RU" smtClean="0"/>
              <a:t>‹№›</a:t>
            </a:fld>
            <a:endParaRPr lang="ru-RU"/>
          </a:p>
        </p:txBody>
      </p:sp>
      <p:sp>
        <p:nvSpPr>
          <p:cNvPr id="6" name="Title 5"/>
          <p:cNvSpPr>
            <a:spLocks noGrp="1"/>
          </p:cNvSpPr>
          <p:nvPr>
            <p:ph type="title"/>
          </p:nvPr>
        </p:nvSpPr>
        <p:spPr/>
        <p:txBody>
          <a:bodyPr/>
          <a:lstStyle/>
          <a:p>
            <a:r>
              <a:rPr lang="uk-UA" smtClean="0"/>
              <a:t>Зразок заголовка</a:t>
            </a:r>
            <a:endParaRPr lang="en-US"/>
          </a:p>
        </p:txBody>
      </p:sp>
    </p:spTree>
    <p:extLst>
      <p:ext uri="{BB962C8B-B14F-4D97-AF65-F5344CB8AC3E}">
        <p14:creationId xmlns:p14="http://schemas.microsoft.com/office/powerpoint/2010/main" val="419874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B52B4-15BD-473D-B7EC-7AD51CED84B6}" type="datetimeFigureOut">
              <a:rPr lang="ru-RU" smtClean="0"/>
              <a:t>21.10.2019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319354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616B52B4-15BD-473D-B7EC-7AD51CED84B6}"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29733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uk-UA" smtClean="0"/>
              <a:t>Зразок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616B52B4-15BD-473D-B7EC-7AD51CED84B6}"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319595-FB4A-4085-9DE5-22E2AF30A989}" type="slidenum">
              <a:rPr lang="ru-RU" smtClean="0"/>
              <a:t>‹№›</a:t>
            </a:fld>
            <a:endParaRPr lang="ru-RU"/>
          </a:p>
        </p:txBody>
      </p:sp>
    </p:spTree>
    <p:extLst>
      <p:ext uri="{BB962C8B-B14F-4D97-AF65-F5344CB8AC3E}">
        <p14:creationId xmlns:p14="http://schemas.microsoft.com/office/powerpoint/2010/main" val="43188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16B52B4-15BD-473D-B7EC-7AD51CED84B6}" type="datetimeFigureOut">
              <a:rPr lang="ru-RU" smtClean="0"/>
              <a:t>21.10.2019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4319595-FB4A-4085-9DE5-22E2AF30A989}" type="slidenum">
              <a:rPr lang="ru-RU" smtClean="0"/>
              <a:t>‹№›</a:t>
            </a:fld>
            <a:endParaRPr lang="ru-RU"/>
          </a:p>
        </p:txBody>
      </p:sp>
    </p:spTree>
    <p:extLst>
      <p:ext uri="{BB962C8B-B14F-4D97-AF65-F5344CB8AC3E}">
        <p14:creationId xmlns:p14="http://schemas.microsoft.com/office/powerpoint/2010/main" val="41900499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salomatnikova.o\Desktop\Нова эмблема.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4" y="562708"/>
            <a:ext cx="1644163" cy="888022"/>
          </a:xfrm>
          <a:prstGeom prst="rect">
            <a:avLst/>
          </a:prstGeom>
          <a:noFill/>
          <a:ln>
            <a:noFill/>
          </a:ln>
        </p:spPr>
      </p:pic>
      <p:sp>
        <p:nvSpPr>
          <p:cNvPr id="4" name="Округлений прямокутник 3"/>
          <p:cNvSpPr/>
          <p:nvPr/>
        </p:nvSpPr>
        <p:spPr>
          <a:xfrm>
            <a:off x="509953" y="2320173"/>
            <a:ext cx="8044961" cy="3421203"/>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7200"/>
            <a:r>
              <a:rPr lang="uk-UA"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Порядок реєстрації осіб для участі</a:t>
            </a:r>
            <a:br>
              <a:rPr lang="uk-UA"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br>
            <a:r>
              <a:rPr lang="uk-UA" sz="2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в  зовнішньому незалежному оцінюванні результатів навчання, здобутих на основі повної загальної середньої освіти, </a:t>
            </a:r>
            <a:r>
              <a:rPr lang="uk-UA" sz="2800" b="1" dirty="0">
                <a:solidFill>
                  <a:srgbClr val="C00000"/>
                </a:solidFill>
                <a:latin typeface="Verdana" panose="020B0604030504040204" pitchFamily="34" charset="0"/>
                <a:ea typeface="Verdana" panose="020B0604030504040204" pitchFamily="34" charset="0"/>
                <a:cs typeface="Verdana" panose="020B0604030504040204" pitchFamily="34" charset="0"/>
              </a:rPr>
              <a:t>в 2020 році</a:t>
            </a:r>
            <a:endParaRPr kumimoji="0" lang="ru-RU" sz="2800" b="0" i="0" u="none" strike="noStrike" kern="0" cap="none" spc="0" normalizeH="0" baseline="0" noProof="0" dirty="0" smtClean="0">
              <a:ln>
                <a:noFill/>
              </a:ln>
              <a:solidFill>
                <a:srgbClr val="C00000"/>
              </a:solidFill>
              <a:effectLst/>
              <a:uLnTx/>
              <a:uFillTx/>
              <a:latin typeface="Calibri" panose="020F0502020204030204"/>
            </a:endParaRPr>
          </a:p>
        </p:txBody>
      </p:sp>
    </p:spTree>
    <p:extLst>
      <p:ext uri="{BB962C8B-B14F-4D97-AF65-F5344CB8AC3E}">
        <p14:creationId xmlns:p14="http://schemas.microsoft.com/office/powerpoint/2010/main" val="369250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5020903" y="1277807"/>
            <a:ext cx="4009183" cy="5031157"/>
            <a:chOff x="1478496" y="832895"/>
            <a:chExt cx="3348372" cy="4266474"/>
          </a:xfrm>
        </p:grpSpPr>
        <p:grpSp>
          <p:nvGrpSpPr>
            <p:cNvPr id="2" name="Групувати 1"/>
            <p:cNvGrpSpPr/>
            <p:nvPr/>
          </p:nvGrpSpPr>
          <p:grpSpPr>
            <a:xfrm>
              <a:off x="1478496" y="832895"/>
              <a:ext cx="3348372" cy="4266474"/>
              <a:chOff x="2735796" y="1263719"/>
              <a:chExt cx="3348372" cy="4266474"/>
            </a:xfrm>
          </p:grpSpPr>
          <p:pic>
            <p:nvPicPr>
              <p:cNvPr id="1026" name="Рисунок 15"/>
              <p:cNvPicPr>
                <a:picLocks noChangeArrowheads="1"/>
              </p:cNvPicPr>
              <p:nvPr/>
            </p:nvPicPr>
            <p:blipFill rotWithShape="1">
              <a:blip r:embed="rId2">
                <a:extLst>
                  <a:ext uri="{28A0092B-C50C-407E-A947-70E740481C1C}">
                    <a14:useLocalDpi xmlns:a14="http://schemas.microsoft.com/office/drawing/2010/main" val="0"/>
                  </a:ext>
                </a:extLst>
              </a:blip>
              <a:srcRect t="2706" r="11832" b="13061"/>
              <a:stretch/>
            </p:blipFill>
            <p:spPr bwMode="auto">
              <a:xfrm>
                <a:off x="2735796" y="1263719"/>
                <a:ext cx="3348372" cy="4266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817" y="1320246"/>
                <a:ext cx="2970330"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r="83091" b="64448"/>
            <a:stretch/>
          </p:blipFill>
          <p:spPr>
            <a:xfrm>
              <a:off x="4018031" y="4358371"/>
              <a:ext cx="519848" cy="672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 name="Прямокутник 7"/>
          <p:cNvSpPr/>
          <p:nvPr/>
        </p:nvSpPr>
        <p:spPr>
          <a:xfrm>
            <a:off x="391404" y="550833"/>
            <a:ext cx="8097086" cy="646331"/>
          </a:xfrm>
          <a:prstGeom prst="rect">
            <a:avLst/>
          </a:prstGeom>
        </p:spPr>
        <p:txBody>
          <a:bodyPr wrap="square">
            <a:spAutoFit/>
          </a:bodyPr>
          <a:lstStyle/>
          <a:p>
            <a:pPr algn="ctr"/>
            <a:r>
              <a:rPr lang="uk-UA" b="1" dirty="0" smtClean="0">
                <a:latin typeface="Verdana" panose="020B0604030504040204" pitchFamily="34" charset="0"/>
                <a:ea typeface="Verdana" panose="020B0604030504040204" pitchFamily="34" charset="0"/>
                <a:cs typeface="Verdana" panose="020B0604030504040204" pitchFamily="34" charset="0"/>
              </a:rPr>
              <a:t>Під час формування </a:t>
            </a:r>
            <a:r>
              <a:rPr lang="uk-UA" b="1" dirty="0">
                <a:latin typeface="Verdana" panose="020B0604030504040204" pitchFamily="34" charset="0"/>
                <a:ea typeface="Verdana" panose="020B0604030504040204" pitchFamily="34" charset="0"/>
                <a:cs typeface="Verdana" panose="020B0604030504040204" pitchFamily="34" charset="0"/>
              </a:rPr>
              <a:t>р</a:t>
            </a:r>
            <a:r>
              <a:rPr lang="uk-UA" b="1" dirty="0" smtClean="0">
                <a:latin typeface="Verdana" panose="020B0604030504040204" pitchFamily="34" charset="0"/>
                <a:ea typeface="Verdana" panose="020B0604030504040204" pitchFamily="34" charset="0"/>
                <a:cs typeface="Verdana" panose="020B0604030504040204" pitchFamily="34" charset="0"/>
              </a:rPr>
              <a:t>еєстраційної </a:t>
            </a:r>
            <a:r>
              <a:rPr lang="uk-UA" b="1" dirty="0">
                <a:latin typeface="Verdana" panose="020B0604030504040204" pitchFamily="34" charset="0"/>
                <a:ea typeface="Verdana" panose="020B0604030504040204" pitchFamily="34" charset="0"/>
                <a:cs typeface="Verdana" panose="020B0604030504040204" pitchFamily="34" charset="0"/>
              </a:rPr>
              <a:t>картки необхідно вказати такі дані:</a:t>
            </a:r>
          </a:p>
        </p:txBody>
      </p:sp>
      <p:sp>
        <p:nvSpPr>
          <p:cNvPr id="9" name="Прямокутник 8"/>
          <p:cNvSpPr/>
          <p:nvPr/>
        </p:nvSpPr>
        <p:spPr>
          <a:xfrm>
            <a:off x="0" y="1277807"/>
            <a:ext cx="4932979" cy="5170646"/>
          </a:xfrm>
          <a:prstGeom prst="rect">
            <a:avLst/>
          </a:prstGeom>
        </p:spPr>
        <p:txBody>
          <a:bodyPr wrap="square">
            <a:spAutoFit/>
          </a:bodyPr>
          <a:lstStyle/>
          <a:p>
            <a:pPr marL="214313" indent="-214313" algn="just" fontAlgn="base">
              <a:buClr>
                <a:srgbClr val="C00000"/>
              </a:buClr>
              <a:buFont typeface="Wingdings" panose="05000000000000000000" pitchFamily="2" charset="2"/>
              <a:buChar char="Ø"/>
            </a:pPr>
            <a:r>
              <a:rPr lang="uk-UA" sz="1500" dirty="0">
                <a:latin typeface="Verdana" panose="020B0604030504040204" pitchFamily="34" charset="0"/>
                <a:ea typeface="Verdana" panose="020B0604030504040204" pitchFamily="34" charset="0"/>
                <a:cs typeface="Verdana" panose="020B0604030504040204" pitchFamily="34" charset="0"/>
              </a:rPr>
              <a:t>прізвище, ім’я, по батькові</a:t>
            </a:r>
            <a:r>
              <a:rPr lang="uk-UA" sz="1500" dirty="0" smtClean="0">
                <a:latin typeface="Verdana" panose="020B0604030504040204" pitchFamily="34" charset="0"/>
                <a:ea typeface="Verdana" panose="020B0604030504040204" pitchFamily="34" charset="0"/>
                <a:cs typeface="Verdana" panose="020B0604030504040204" pitchFamily="34" charset="0"/>
              </a:rPr>
              <a:t>;</a:t>
            </a:r>
          </a:p>
          <a:p>
            <a:pPr marL="214313" indent="-214313" algn="just" fontAlgn="base">
              <a:buClr>
                <a:srgbClr val="C00000"/>
              </a:buClr>
              <a:buFont typeface="Wingdings" panose="05000000000000000000" pitchFamily="2" charset="2"/>
              <a:buChar char="Ø"/>
            </a:pPr>
            <a:r>
              <a:rPr lang="uk-UA" sz="1500" dirty="0" smtClean="0">
                <a:latin typeface="Verdana" panose="020B0604030504040204" pitchFamily="34" charset="0"/>
                <a:ea typeface="Verdana" panose="020B0604030504040204" pitchFamily="34" charset="0"/>
                <a:cs typeface="Verdana" panose="020B0604030504040204" pitchFamily="34" charset="0"/>
              </a:rPr>
              <a:t>число</a:t>
            </a:r>
            <a:r>
              <a:rPr lang="uk-UA" sz="1500" dirty="0">
                <a:latin typeface="Verdana" panose="020B0604030504040204" pitchFamily="34" charset="0"/>
                <a:ea typeface="Verdana" panose="020B0604030504040204" pitchFamily="34" charset="0"/>
                <a:cs typeface="Verdana" panose="020B0604030504040204" pitchFamily="34" charset="0"/>
              </a:rPr>
              <a:t>, місяць і рік народження;</a:t>
            </a:r>
            <a:endParaRPr lang="ru-RU" sz="1500"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buClr>
                <a:srgbClr val="C00000"/>
              </a:buClr>
              <a:buFont typeface="Wingdings" panose="05000000000000000000" pitchFamily="2" charset="2"/>
              <a:buChar char="Ø"/>
            </a:pPr>
            <a:r>
              <a:rPr lang="uk-UA" sz="1500" dirty="0">
                <a:latin typeface="Verdana" panose="020B0604030504040204" pitchFamily="34" charset="0"/>
                <a:ea typeface="Verdana" panose="020B0604030504040204" pitchFamily="34" charset="0"/>
                <a:cs typeface="Verdana" panose="020B0604030504040204" pitchFamily="34" charset="0"/>
              </a:rPr>
              <a:t>тип, серію (за наявності) та номер документа, на підставі якого здійснюється реєстрація</a:t>
            </a:r>
            <a:r>
              <a:rPr lang="uk-UA" sz="1500" dirty="0" smtClean="0">
                <a:latin typeface="Verdana" panose="020B0604030504040204" pitchFamily="34" charset="0"/>
                <a:ea typeface="Verdana" panose="020B0604030504040204" pitchFamily="34" charset="0"/>
                <a:cs typeface="Verdana" panose="020B0604030504040204" pitchFamily="34" charset="0"/>
              </a:rPr>
              <a:t>;</a:t>
            </a:r>
            <a:endParaRPr lang="ru-RU" sz="1500"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buClr>
                <a:srgbClr val="C00000"/>
              </a:buClr>
              <a:buFont typeface="Wingdings" panose="05000000000000000000" pitchFamily="2" charset="2"/>
              <a:buChar char="Ø"/>
            </a:pPr>
            <a:r>
              <a:rPr lang="uk-UA" sz="1500" dirty="0">
                <a:latin typeface="Verdana" panose="020B0604030504040204" pitchFamily="34" charset="0"/>
                <a:ea typeface="Verdana" panose="020B0604030504040204" pitchFamily="34" charset="0"/>
                <a:cs typeface="Verdana" panose="020B0604030504040204" pitchFamily="34" charset="0"/>
              </a:rPr>
              <a:t>номери контактних телефонів;</a:t>
            </a:r>
            <a:endParaRPr lang="ru-RU" sz="1500"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buClr>
                <a:srgbClr val="C00000"/>
              </a:buClr>
              <a:buFont typeface="Wingdings" panose="05000000000000000000" pitchFamily="2" charset="2"/>
              <a:buChar char="Ø"/>
            </a:pPr>
            <a:r>
              <a:rPr lang="uk-UA" sz="1500" dirty="0">
                <a:latin typeface="Verdana" panose="020B0604030504040204" pitchFamily="34" charset="0"/>
                <a:ea typeface="Verdana" panose="020B0604030504040204" pitchFamily="34" charset="0"/>
                <a:cs typeface="Verdana" panose="020B0604030504040204" pitchFamily="34" charset="0"/>
              </a:rPr>
              <a:t>поштову адресу, за якою особі може бути надіслана офіційна кореспонденція;</a:t>
            </a:r>
            <a:endParaRPr lang="ru-RU" sz="1500"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buClr>
                <a:srgbClr val="C00000"/>
              </a:buClr>
              <a:buFont typeface="Wingdings" panose="05000000000000000000" pitchFamily="2" charset="2"/>
              <a:buChar char="Ø"/>
            </a:pPr>
            <a:r>
              <a:rPr lang="uk-UA" sz="1500" dirty="0">
                <a:solidFill>
                  <a:srgbClr val="000000"/>
                </a:solidFill>
                <a:latin typeface="Verdana" panose="020B0604030504040204" pitchFamily="34" charset="0"/>
                <a:ea typeface="Verdana" panose="020B0604030504040204" pitchFamily="34" charset="0"/>
                <a:cs typeface="Verdana" panose="020B0604030504040204" pitchFamily="34" charset="0"/>
              </a:rPr>
              <a:t>категорію випускника</a:t>
            </a:r>
            <a:r>
              <a:rPr lang="uk-UA" sz="15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uk-UA" sz="1500"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buClr>
                <a:srgbClr val="C00000"/>
              </a:buClr>
              <a:buFont typeface="Wingdings" panose="05000000000000000000" pitchFamily="2" charset="2"/>
              <a:buChar char="Ø"/>
            </a:pPr>
            <a:r>
              <a:rPr lang="uk-UA" sz="1500" dirty="0">
                <a:latin typeface="Verdana" panose="020B0604030504040204" pitchFamily="34" charset="0"/>
                <a:ea typeface="Verdana" panose="020B0604030504040204" pitchFamily="34" charset="0"/>
                <a:cs typeface="Verdana" panose="020B0604030504040204" pitchFamily="34" charset="0"/>
              </a:rPr>
              <a:t>відомості про </a:t>
            </a:r>
            <a:r>
              <a:rPr lang="uk-UA" sz="1500" dirty="0" smtClean="0">
                <a:latin typeface="Verdana" panose="020B0604030504040204" pitchFamily="34" charset="0"/>
                <a:ea typeface="Verdana" panose="020B0604030504040204" pitchFamily="34" charset="0"/>
                <a:cs typeface="Verdana" panose="020B0604030504040204" pitchFamily="34" charset="0"/>
              </a:rPr>
              <a:t>заклад освіти – для випускників системи середньої освіти поточного навчального року;</a:t>
            </a:r>
          </a:p>
          <a:p>
            <a:pPr marL="214313" indent="-214313" algn="just" fontAlgn="base">
              <a:buClr>
                <a:srgbClr val="C00000"/>
              </a:buClr>
              <a:buFont typeface="Wingdings" panose="05000000000000000000" pitchFamily="2" charset="2"/>
              <a:buChar char="Ø"/>
            </a:pPr>
            <a:r>
              <a:rPr lang="uk-UA" sz="1500" dirty="0" smtClean="0">
                <a:latin typeface="Verdana" panose="020B0604030504040204" pitchFamily="34" charset="0"/>
                <a:ea typeface="Verdana" panose="020B0604030504040204" pitchFamily="34" charset="0"/>
                <a:cs typeface="Verdana" panose="020B0604030504040204" pitchFamily="34" charset="0"/>
              </a:rPr>
              <a:t>клас</a:t>
            </a:r>
            <a:r>
              <a:rPr lang="uk-UA" sz="1500" dirty="0">
                <a:latin typeface="Verdana" panose="020B0604030504040204" pitchFamily="34" charset="0"/>
                <a:ea typeface="Verdana" panose="020B0604030504040204" pitchFamily="34" charset="0"/>
                <a:cs typeface="Verdana" panose="020B0604030504040204" pitchFamily="34" charset="0"/>
              </a:rPr>
              <a:t>, у якому </a:t>
            </a:r>
            <a:r>
              <a:rPr lang="uk-UA" sz="1500" dirty="0" smtClean="0">
                <a:latin typeface="Verdana" panose="020B0604030504040204" pitchFamily="34" charset="0"/>
                <a:ea typeface="Verdana" panose="020B0604030504040204" pitchFamily="34" charset="0"/>
                <a:cs typeface="Verdana" panose="020B0604030504040204" pitchFamily="34" charset="0"/>
              </a:rPr>
              <a:t>навчається особа, - для випускників закладів загальної середньої освіти;</a:t>
            </a:r>
          </a:p>
          <a:p>
            <a:pPr marL="214313" indent="-214313" algn="just" fontAlgn="base">
              <a:buClr>
                <a:srgbClr val="C00000"/>
              </a:buClr>
              <a:buFont typeface="Wingdings" panose="05000000000000000000" pitchFamily="2" charset="2"/>
              <a:buChar char="Ø"/>
            </a:pPr>
            <a:r>
              <a:rPr lang="uk-UA" sz="1500" dirty="0" smtClean="0">
                <a:latin typeface="Verdana" panose="020B0604030504040204" pitchFamily="34" charset="0"/>
                <a:ea typeface="Verdana" panose="020B0604030504040204" pitchFamily="34" charset="0"/>
                <a:cs typeface="Verdana" panose="020B0604030504040204" pitchFamily="34" charset="0"/>
              </a:rPr>
              <a:t>освітньо-кваліфікаційний рівень, що здобуває особа, - для учнів (слухачів, студентів) закладів П (ПТ), вищої освіти, які здобувають повну ЗСО в поточному навчальному році;</a:t>
            </a:r>
          </a:p>
          <a:p>
            <a:pPr marL="214313" indent="-214313" algn="just" fontAlgn="base">
              <a:buClr>
                <a:srgbClr val="C00000"/>
              </a:buClr>
              <a:buFont typeface="Wingdings" panose="05000000000000000000" pitchFamily="2" charset="2"/>
              <a:buChar char="Ø"/>
            </a:pPr>
            <a:r>
              <a:rPr lang="uk-UA" sz="1500" dirty="0" smtClean="0">
                <a:latin typeface="Verdana" panose="020B0604030504040204" pitchFamily="34" charset="0"/>
                <a:ea typeface="Verdana" panose="020B0604030504040204" pitchFamily="34" charset="0"/>
                <a:cs typeface="Verdana" panose="020B0604030504040204" pitchFamily="34" charset="0"/>
              </a:rPr>
              <a:t>здобуття повної ЗСО – для випускників минулих років.</a:t>
            </a:r>
            <a:endParaRPr lang="uk-UA"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978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09653" y="877555"/>
            <a:ext cx="8679370" cy="5284780"/>
          </a:xfrm>
          <a:prstGeom prst="rect">
            <a:avLst/>
          </a:prstGeom>
        </p:spPr>
        <p:txBody>
          <a:bodyPr wrap="square">
            <a:spAutoFit/>
          </a:bodyPr>
          <a:lstStyle/>
          <a:p>
            <a:pPr marL="214313" indent="-214313" algn="just" fontAlgn="base">
              <a:lnSpc>
                <a:spcPct val="150000"/>
              </a:lnSpc>
              <a:spcAft>
                <a:spcPts val="450"/>
              </a:spcAft>
              <a:buClr>
                <a:srgbClr val="C00000"/>
              </a:buClr>
              <a:buFont typeface="Wingdings" panose="05000000000000000000" pitchFamily="2" charset="2"/>
              <a:buChar char="Ø"/>
            </a:pPr>
            <a:r>
              <a:rPr lang="uk-UA" sz="1600" b="1" dirty="0">
                <a:latin typeface="Verdana" panose="020B0604030504040204" pitchFamily="34" charset="0"/>
                <a:ea typeface="Verdana" panose="020B0604030504040204" pitchFamily="34" charset="0"/>
                <a:cs typeface="Verdana" panose="020B0604030504040204" pitchFamily="34" charset="0"/>
              </a:rPr>
              <a:t>перелік навчальних предметів</a:t>
            </a:r>
            <a:r>
              <a:rPr lang="uk-UA" sz="1600" dirty="0">
                <a:latin typeface="Verdana" panose="020B0604030504040204" pitchFamily="34" charset="0"/>
                <a:ea typeface="Verdana" panose="020B0604030504040204" pitchFamily="34" charset="0"/>
                <a:cs typeface="Verdana" panose="020B0604030504040204" pitchFamily="34" charset="0"/>
              </a:rPr>
              <a:t>, вибраних для проходження зовнішнього оцінювання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із</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зазначенням</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(за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наявності</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рівня</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складності</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завдань</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сертифікаційної</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dirty="0" err="1">
                <a:solidFill>
                  <a:srgbClr val="C00000"/>
                </a:solidFill>
                <a:latin typeface="Verdana" panose="020B0604030504040204" pitchFamily="34" charset="0"/>
                <a:ea typeface="Verdana" panose="020B0604030504040204" pitchFamily="34" charset="0"/>
                <a:cs typeface="Verdana" panose="020B0604030504040204" pitchFamily="34" charset="0"/>
              </a:rPr>
              <a:t>роботи</a:t>
            </a:r>
            <a:r>
              <a:rPr lang="ru-RU" sz="1600" dirty="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uk-UA" sz="1600" dirty="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uk-UA" sz="1600" dirty="0">
                <a:solidFill>
                  <a:srgbClr val="C00000"/>
                </a:solidFill>
                <a:latin typeface="Times New Roman" panose="02020603050405020304" pitchFamily="18" charset="0"/>
                <a:ea typeface="Times New Roman" panose="02020603050405020304" pitchFamily="18" charset="0"/>
              </a:rPr>
              <a:t> </a:t>
            </a:r>
            <a:endParaRPr lang="ru-RU" sz="1600" dirty="0">
              <a:solidFill>
                <a:srgbClr val="C00000"/>
              </a:solidFill>
              <a:latin typeface="Times New Roman" panose="02020603050405020304" pitchFamily="18" charset="0"/>
              <a:ea typeface="Times New Roman" panose="02020603050405020304" pitchFamily="18" charset="0"/>
            </a:endParaRPr>
          </a:p>
          <a:p>
            <a:pPr marL="214313" indent="-214313" algn="just" fontAlgn="base">
              <a:lnSpc>
                <a:spcPct val="150000"/>
              </a:lnSpc>
              <a:spcAft>
                <a:spcPts val="450"/>
              </a:spcAft>
              <a:buClr>
                <a:srgbClr val="C00000"/>
              </a:buClr>
              <a:buFont typeface="Wingdings" panose="05000000000000000000" pitchFamily="2" charset="2"/>
              <a:buChar char="Ø"/>
            </a:pPr>
            <a:endParaRPr lang="uk-UA" sz="1600" b="1" dirty="0" smtClean="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lnSpc>
                <a:spcPct val="150000"/>
              </a:lnSpc>
              <a:spcAft>
                <a:spcPts val="450"/>
              </a:spcAft>
              <a:buClr>
                <a:srgbClr val="C00000"/>
              </a:buClr>
              <a:buFont typeface="Wingdings" panose="05000000000000000000" pitchFamily="2" charset="2"/>
              <a:buChar char="Ø"/>
            </a:pPr>
            <a:r>
              <a:rPr lang="uk-UA" sz="1600" b="1" dirty="0" smtClean="0">
                <a:latin typeface="Verdana" panose="020B0604030504040204" pitchFamily="34" charset="0"/>
                <a:ea typeface="Verdana" panose="020B0604030504040204" pitchFamily="34" charset="0"/>
                <a:cs typeface="Verdana" panose="020B0604030504040204" pitchFamily="34" charset="0"/>
              </a:rPr>
              <a:t>назви навчальних предметів</a:t>
            </a:r>
            <a:r>
              <a:rPr lang="uk-UA" sz="1600" dirty="0" smtClean="0">
                <a:latin typeface="Verdana" panose="020B0604030504040204" pitchFamily="34" charset="0"/>
                <a:ea typeface="Verdana" panose="020B0604030504040204" pitchFamily="34" charset="0"/>
                <a:cs typeface="Verdana" panose="020B0604030504040204" pitchFamily="34" charset="0"/>
              </a:rPr>
              <a:t>, з яких особі будуть зараховані результати зовнішнього оцінювання як оцінки за </a:t>
            </a:r>
            <a:r>
              <a:rPr lang="uk-UA" sz="1600" b="1" dirty="0" smtClean="0">
                <a:latin typeface="Verdana" panose="020B0604030504040204" pitchFamily="34" charset="0"/>
                <a:ea typeface="Verdana" panose="020B0604030504040204" pitchFamily="34" charset="0"/>
                <a:cs typeface="Verdana" panose="020B0604030504040204" pitchFamily="34" charset="0"/>
              </a:rPr>
              <a:t>державну підсумкову атестацію;</a:t>
            </a:r>
          </a:p>
          <a:p>
            <a:pPr algn="just" fontAlgn="base">
              <a:lnSpc>
                <a:spcPct val="150000"/>
              </a:lnSpc>
              <a:spcAft>
                <a:spcPts val="450"/>
              </a:spcAft>
              <a:buClr>
                <a:srgbClr val="C00000"/>
              </a:buClr>
            </a:pPr>
            <a:endParaRPr lang="uk-UA" sz="1600" b="1"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lnSpc>
                <a:spcPct val="150000"/>
              </a:lnSpc>
              <a:spcAft>
                <a:spcPts val="450"/>
              </a:spcAft>
              <a:buClr>
                <a:srgbClr val="C00000"/>
              </a:buClr>
              <a:buFont typeface="Wingdings" panose="05000000000000000000" pitchFamily="2" charset="2"/>
              <a:buChar char="Ø"/>
            </a:pPr>
            <a:r>
              <a:rPr lang="uk-UA" sz="1600" b="1" dirty="0">
                <a:latin typeface="Verdana" panose="020B0604030504040204" pitchFamily="34" charset="0"/>
                <a:ea typeface="Verdana" panose="020B0604030504040204" pitchFamily="34" charset="0"/>
                <a:cs typeface="Verdana" panose="020B0604030504040204" pitchFamily="34" charset="0"/>
              </a:rPr>
              <a:t>інформацію про населений пункт, де перебуватиме особа в дні проведення зовнішнього </a:t>
            </a:r>
            <a:r>
              <a:rPr lang="uk-UA" sz="1600" b="1" dirty="0" smtClean="0">
                <a:latin typeface="Verdana" panose="020B0604030504040204" pitchFamily="34" charset="0"/>
                <a:ea typeface="Verdana" panose="020B0604030504040204" pitchFamily="34" charset="0"/>
                <a:cs typeface="Verdana" panose="020B0604030504040204" pitchFamily="34" charset="0"/>
              </a:rPr>
              <a:t>оцінювання;</a:t>
            </a:r>
          </a:p>
          <a:p>
            <a:pPr algn="just" fontAlgn="base">
              <a:lnSpc>
                <a:spcPct val="150000"/>
              </a:lnSpc>
              <a:spcAft>
                <a:spcPts val="450"/>
              </a:spcAft>
              <a:buClr>
                <a:srgbClr val="C00000"/>
              </a:buClr>
            </a:pPr>
            <a:endParaRPr lang="uk-UA" sz="1600" b="1" dirty="0" smtClean="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lnSpc>
                <a:spcPct val="150000"/>
              </a:lnSpc>
              <a:spcAft>
                <a:spcPts val="450"/>
              </a:spcAft>
              <a:buClr>
                <a:srgbClr val="C00000"/>
              </a:buClr>
              <a:buFont typeface="Wingdings" panose="05000000000000000000" pitchFamily="2" charset="2"/>
              <a:buChar char="Ø"/>
            </a:pPr>
            <a:r>
              <a:rPr lang="uk-UA" sz="1600" b="1" dirty="0" smtClean="0">
                <a:latin typeface="Verdana" panose="020B0604030504040204" pitchFamily="34" charset="0"/>
                <a:ea typeface="Verdana" panose="020B0604030504040204" pitchFamily="34" charset="0"/>
                <a:cs typeface="Verdana" panose="020B0604030504040204" pitchFamily="34" charset="0"/>
              </a:rPr>
              <a:t>назву </a:t>
            </a:r>
            <a:r>
              <a:rPr lang="uk-UA" sz="1600" b="1" dirty="0">
                <a:latin typeface="Verdana" panose="020B0604030504040204" pitchFamily="34" charset="0"/>
                <a:ea typeface="Verdana" panose="020B0604030504040204" pitchFamily="34" charset="0"/>
                <a:cs typeface="Verdana" panose="020B0604030504040204" pitchFamily="34" charset="0"/>
              </a:rPr>
              <a:t>мови національної меншини, якою особа бажає отримати завдання сертифікаційної роботи </a:t>
            </a:r>
            <a:r>
              <a:rPr lang="uk-UA" sz="1600" dirty="0" smtClean="0">
                <a:latin typeface="Verdana" panose="020B0604030504040204" pitchFamily="34" charset="0"/>
                <a:ea typeface="Verdana" panose="020B0604030504040204" pitchFamily="34" charset="0"/>
                <a:cs typeface="Verdana" panose="020B0604030504040204" pitchFamily="34" charset="0"/>
              </a:rPr>
              <a:t>(</a:t>
            </a:r>
            <a:r>
              <a:rPr lang="uk-UA" sz="1600" dirty="0">
                <a:latin typeface="Verdana" panose="020B0604030504040204" pitchFamily="34" charset="0"/>
                <a:ea typeface="Verdana" panose="020B0604030504040204" pitchFamily="34" charset="0"/>
                <a:cs typeface="Verdana" panose="020B0604030504040204" pitchFamily="34" charset="0"/>
              </a:rPr>
              <a:t>у разі потреби</a:t>
            </a:r>
            <a:r>
              <a:rPr lang="uk-UA" sz="1600" dirty="0" smtClean="0">
                <a:latin typeface="Verdana" panose="020B0604030504040204" pitchFamily="34" charset="0"/>
                <a:ea typeface="Verdana" panose="020B0604030504040204" pitchFamily="34" charset="0"/>
                <a:cs typeface="Verdana" panose="020B0604030504040204" pitchFamily="34" charset="0"/>
              </a:rPr>
              <a:t>);</a:t>
            </a:r>
          </a:p>
          <a:p>
            <a:pPr algn="just" fontAlgn="base">
              <a:lnSpc>
                <a:spcPct val="150000"/>
              </a:lnSpc>
              <a:spcAft>
                <a:spcPts val="450"/>
              </a:spcAft>
              <a:buClr>
                <a:srgbClr val="C00000"/>
              </a:buClr>
            </a:pPr>
            <a:endParaRPr lang="ru-RU" sz="13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572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40677" y="1797149"/>
            <a:ext cx="8827477" cy="3608680"/>
          </a:xfrm>
          <a:prstGeom prst="rect">
            <a:avLst/>
          </a:prstGeom>
        </p:spPr>
        <p:txBody>
          <a:bodyPr wrap="square">
            <a:spAutoFit/>
          </a:bodyPr>
          <a:lstStyle/>
          <a:p>
            <a:pPr marL="214313" indent="-214313" algn="just" fontAlgn="base">
              <a:lnSpc>
                <a:spcPct val="150000"/>
              </a:lnSpc>
              <a:spcAft>
                <a:spcPts val="450"/>
              </a:spcAft>
              <a:buClr>
                <a:srgbClr val="C00000"/>
              </a:buClr>
              <a:buFont typeface="Wingdings" panose="05000000000000000000" pitchFamily="2" charset="2"/>
              <a:buChar char="Ø"/>
            </a:pPr>
            <a:r>
              <a:rPr lang="uk-UA" b="1" dirty="0">
                <a:latin typeface="Verdana" panose="020B0604030504040204" pitchFamily="34" charset="0"/>
                <a:ea typeface="Verdana" panose="020B0604030504040204" pitchFamily="34" charset="0"/>
                <a:cs typeface="Verdana" panose="020B0604030504040204" pitchFamily="34" charset="0"/>
              </a:rPr>
              <a:t>номер і дату медичного висновку</a:t>
            </a:r>
            <a:r>
              <a:rPr lang="uk-UA" dirty="0">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uk-UA" b="1" dirty="0">
                <a:solidFill>
                  <a:srgbClr val="C00000"/>
                </a:solidFill>
                <a:latin typeface="Verdana" panose="020B0604030504040204" pitchFamily="34" charset="0"/>
                <a:ea typeface="Verdana" panose="020B0604030504040204" pitchFamily="34" charset="0"/>
                <a:cs typeface="Verdana" panose="020B0604030504040204" pitchFamily="34" charset="0"/>
              </a:rPr>
              <a:t>для осіб з особливими освітніми потребами)</a:t>
            </a:r>
            <a:r>
              <a:rPr lang="uk-UA" dirty="0">
                <a:solidFill>
                  <a:srgbClr val="C00000"/>
                </a:solidFill>
                <a:latin typeface="Verdana" panose="020B0604030504040204" pitchFamily="34" charset="0"/>
                <a:ea typeface="Verdana" panose="020B0604030504040204" pitchFamily="34" charset="0"/>
                <a:cs typeface="Verdana" panose="020B0604030504040204" pitchFamily="34" charset="0"/>
              </a:rPr>
              <a:t>;</a:t>
            </a:r>
          </a:p>
          <a:p>
            <a:pPr algn="just" fontAlgn="base">
              <a:lnSpc>
                <a:spcPct val="150000"/>
              </a:lnSpc>
              <a:spcAft>
                <a:spcPts val="450"/>
              </a:spcAft>
              <a:buClr>
                <a:srgbClr val="C00000"/>
              </a:buClr>
            </a:pPr>
            <a:endParaRPr lang="ru-RU" dirty="0">
              <a:latin typeface="Verdana" panose="020B0604030504040204" pitchFamily="34" charset="0"/>
              <a:ea typeface="Verdana" panose="020B0604030504040204" pitchFamily="34" charset="0"/>
              <a:cs typeface="Verdana" panose="020B0604030504040204" pitchFamily="34" charset="0"/>
            </a:endParaRPr>
          </a:p>
          <a:p>
            <a:pPr marL="214313" indent="-214313" algn="just" fontAlgn="base">
              <a:lnSpc>
                <a:spcPct val="150000"/>
              </a:lnSpc>
              <a:spcAft>
                <a:spcPts val="450"/>
              </a:spcAft>
              <a:buClr>
                <a:srgbClr val="C00000"/>
              </a:buClr>
              <a:buFont typeface="Wingdings" panose="05000000000000000000" pitchFamily="2" charset="2"/>
              <a:buChar char="Ø"/>
            </a:pPr>
            <a:r>
              <a:rPr lang="uk-UA" b="1" dirty="0">
                <a:latin typeface="Verdana" panose="020B0604030504040204" pitchFamily="34" charset="0"/>
                <a:ea typeface="Verdana" panose="020B0604030504040204" pitchFamily="34" charset="0"/>
                <a:cs typeface="Verdana" panose="020B0604030504040204" pitchFamily="34" charset="0"/>
              </a:rPr>
              <a:t>адресу електронної пошти та регіональний центр</a:t>
            </a:r>
            <a:r>
              <a:rPr lang="uk-UA" dirty="0">
                <a:latin typeface="Verdana" panose="020B0604030504040204" pitchFamily="34" charset="0"/>
                <a:ea typeface="Verdana" panose="020B0604030504040204" pitchFamily="34" charset="0"/>
                <a:cs typeface="Verdana" panose="020B0604030504040204" pitchFamily="34" charset="0"/>
              </a:rPr>
              <a:t>, у зоні обслуговування якого буде проходити зовнішнє оцінювання </a:t>
            </a:r>
            <a:r>
              <a:rPr lang="uk-UA" b="1" dirty="0">
                <a:solidFill>
                  <a:srgbClr val="C00000"/>
                </a:solidFill>
                <a:latin typeface="Verdana" panose="020B0604030504040204" pitchFamily="34" charset="0"/>
                <a:ea typeface="Verdana" panose="020B0604030504040204" pitchFamily="34" charset="0"/>
                <a:cs typeface="Verdana" panose="020B0604030504040204" pitchFamily="34" charset="0"/>
              </a:rPr>
              <a:t>(для осіб, які не можуть указати відповідну поштову адресу в Україні, з числа осіб, які проживають або навчаються за кордоном, або осіб з неконтрольованої території)</a:t>
            </a:r>
            <a:r>
              <a:rPr lang="uk-UA" dirty="0">
                <a:solidFill>
                  <a:srgbClr val="C00000"/>
                </a:solidFill>
                <a:latin typeface="Verdana" panose="020B0604030504040204" pitchFamily="34" charset="0"/>
                <a:ea typeface="Verdana" panose="020B0604030504040204" pitchFamily="34" charset="0"/>
                <a:cs typeface="Verdana" panose="020B0604030504040204" pitchFamily="34" charset="0"/>
              </a:rPr>
              <a:t>.</a:t>
            </a:r>
            <a:endParaRPr lang="ru-RU"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2843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45" y="492081"/>
            <a:ext cx="4487817" cy="5895864"/>
          </a:xfrm>
        </p:spPr>
        <p:txBody>
          <a:bodyPr>
            <a:noAutofit/>
          </a:bodyPr>
          <a:lstStyle/>
          <a:p>
            <a:pPr>
              <a:lnSpc>
                <a:spcPct val="80000"/>
              </a:lnSpc>
              <a:spcBef>
                <a:spcPts val="1800"/>
              </a:spcBef>
              <a:spcAft>
                <a:spcPts val="1800"/>
              </a:spcAft>
            </a:pPr>
            <a:r>
              <a:rPr lang="uk-UA" altLang="ru-RU" sz="1800" b="1" dirty="0" smtClean="0">
                <a:solidFill>
                  <a:srgbClr val="C00000"/>
                </a:solidFill>
                <a:latin typeface="Arial" panose="020B0604020202020204" pitchFamily="34" charset="0"/>
                <a:ea typeface="Verdana" panose="020B0604030504040204" pitchFamily="34" charset="0"/>
                <a:cs typeface="Arial" panose="020B0604020202020204" pitchFamily="34" charset="0"/>
              </a:rPr>
              <a:t>1. Заповнити </a:t>
            </a:r>
            <a:r>
              <a:rPr lang="uk-UA" altLang="ru-RU" sz="1800" b="1" dirty="0">
                <a:solidFill>
                  <a:srgbClr val="C00000"/>
                </a:solidFill>
                <a:latin typeface="Arial" panose="020B0604020202020204" pitchFamily="34" charset="0"/>
                <a:ea typeface="Verdana" panose="020B0604030504040204" pitchFamily="34" charset="0"/>
                <a:cs typeface="Arial" panose="020B0604020202020204" pitchFamily="34" charset="0"/>
              </a:rPr>
              <a:t>частину «Заява»</a:t>
            </a:r>
            <a:r>
              <a:rPr lang="uk-UA" altLang="ru-RU" sz="1800" dirty="0">
                <a:solidFill>
                  <a:srgbClr val="C00000"/>
                </a:solidFill>
                <a:latin typeface="Arial" panose="020B0604020202020204" pitchFamily="34" charset="0"/>
                <a:ea typeface="Verdana" panose="020B0604030504040204" pitchFamily="34" charset="0"/>
                <a:cs typeface="Arial" panose="020B0604020202020204" pitchFamily="34" charset="0"/>
              </a:rPr>
              <a:t>:</a:t>
            </a:r>
            <a:br>
              <a:rPr lang="uk-UA" altLang="ru-RU" sz="1800" dirty="0">
                <a:solidFill>
                  <a:srgbClr val="C00000"/>
                </a:solidFill>
                <a:latin typeface="Arial" panose="020B0604020202020204" pitchFamily="34" charset="0"/>
                <a:ea typeface="Verdana" panose="020B0604030504040204" pitchFamily="34" charset="0"/>
                <a:cs typeface="Arial" panose="020B0604020202020204" pitchFamily="34" charset="0"/>
              </a:rPr>
            </a:br>
            <a:r>
              <a:rPr lang="uk-UA" altLang="ru-RU" sz="1800" dirty="0">
                <a:latin typeface="Arial" panose="020B0604020202020204" pitchFamily="34" charset="0"/>
                <a:ea typeface="Verdana" panose="020B0604030504040204" pitchFamily="34" charset="0"/>
                <a:cs typeface="Arial" panose="020B0604020202020204" pitchFamily="34" charset="0"/>
              </a:rPr>
              <a:t/>
            </a:r>
            <a:br>
              <a:rPr lang="uk-UA" altLang="ru-RU" sz="1800" dirty="0">
                <a:latin typeface="Arial" panose="020B0604020202020204" pitchFamily="34" charset="0"/>
                <a:ea typeface="Verdana" panose="020B0604030504040204" pitchFamily="34" charset="0"/>
                <a:cs typeface="Arial" panose="020B0604020202020204" pitchFamily="34" charset="0"/>
              </a:rPr>
            </a:br>
            <a:r>
              <a:rPr lang="uk-UA" altLang="ru-RU" sz="1800" dirty="0">
                <a:latin typeface="Arial" panose="020B0604020202020204" pitchFamily="34" charset="0"/>
                <a:ea typeface="Verdana" panose="020B0604030504040204" pitchFamily="34" charset="0"/>
                <a:cs typeface="Arial" panose="020B0604020202020204" pitchFamily="34" charset="0"/>
              </a:rPr>
              <a:t>- </a:t>
            </a:r>
            <a:r>
              <a:rPr lang="uk-UA" altLang="ru-RU" sz="1800" b="0" dirty="0">
                <a:latin typeface="Arial" panose="020B0604020202020204" pitchFamily="34" charset="0"/>
                <a:ea typeface="Verdana" panose="020B0604030504040204" pitchFamily="34" charset="0"/>
                <a:cs typeface="Arial" panose="020B0604020202020204" pitchFamily="34" charset="0"/>
              </a:rPr>
              <a:t>зазначити своє прізвище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(у родовому відмінку)</a:t>
            </a:r>
            <a:r>
              <a:rPr lang="uk-UA" altLang="ru-RU" sz="1800" b="0" dirty="0">
                <a:latin typeface="Arial" panose="020B0604020202020204" pitchFamily="34" charset="0"/>
                <a:ea typeface="Verdana" panose="020B0604030504040204" pitchFamily="34" charset="0"/>
                <a:cs typeface="Arial" panose="020B0604020202020204" pitchFamily="34" charset="0"/>
              </a:rPr>
              <a:t> та ініціали після найменування Херсонського регіонального центру;</a:t>
            </a:r>
            <a:br>
              <a:rPr lang="uk-UA" altLang="ru-RU" sz="1800" b="0" dirty="0">
                <a:latin typeface="Arial" panose="020B0604020202020204" pitchFamily="34" charset="0"/>
                <a:ea typeface="Verdana" panose="020B0604030504040204" pitchFamily="34" charset="0"/>
                <a:cs typeface="Arial" panose="020B0604020202020204" pitchFamily="34" charset="0"/>
              </a:rPr>
            </a:br>
            <a:r>
              <a:rPr lang="uk-UA" altLang="ru-RU" sz="1800" b="0" dirty="0">
                <a:latin typeface="Arial" panose="020B0604020202020204" pitchFamily="34" charset="0"/>
                <a:ea typeface="Verdana" panose="020B0604030504040204" pitchFamily="34" charset="0"/>
                <a:cs typeface="Arial" panose="020B0604020202020204" pitchFamily="34" charset="0"/>
              </a:rPr>
              <a:t/>
            </a:r>
            <a:br>
              <a:rPr lang="uk-UA" altLang="ru-RU" sz="1800" b="0" dirty="0">
                <a:latin typeface="Arial" panose="020B0604020202020204" pitchFamily="34" charset="0"/>
                <a:ea typeface="Verdana" panose="020B0604030504040204" pitchFamily="34" charset="0"/>
                <a:cs typeface="Arial" panose="020B0604020202020204" pitchFamily="34" charset="0"/>
              </a:rPr>
            </a:br>
            <a:r>
              <a:rPr lang="uk-UA" altLang="ru-RU" sz="1800" b="0" dirty="0">
                <a:latin typeface="Arial" panose="020B0604020202020204" pitchFamily="34" charset="0"/>
                <a:ea typeface="Verdana" panose="020B0604030504040204" pitchFamily="34" charset="0"/>
                <a:cs typeface="Arial" panose="020B0604020202020204" pitchFamily="34" charset="0"/>
              </a:rPr>
              <a:t>- </a:t>
            </a:r>
            <a:r>
              <a:rPr lang="uk-UA" altLang="ru-RU" sz="1800" b="0" dirty="0" smtClean="0">
                <a:solidFill>
                  <a:srgbClr val="C00000"/>
                </a:solidFill>
                <a:latin typeface="Arial" panose="020B0604020202020204" pitchFamily="34" charset="0"/>
                <a:ea typeface="Verdana" panose="020B0604030504040204" pitchFamily="34" charset="0"/>
                <a:cs typeface="Arial" panose="020B0604020202020204" pitchFamily="34" charset="0"/>
              </a:rPr>
              <a:t>власноруч </a:t>
            </a:r>
            <a:r>
              <a:rPr lang="uk-UA" altLang="ru-RU" sz="1800" b="0" dirty="0">
                <a:latin typeface="Arial" panose="020B0604020202020204" pitchFamily="34" charset="0"/>
                <a:ea typeface="Verdana" panose="020B0604030504040204" pitchFamily="34" charset="0"/>
                <a:cs typeface="Arial" panose="020B0604020202020204" pitchFamily="34" charset="0"/>
              </a:rPr>
              <a:t>написати заяву, у якій </a:t>
            </a:r>
            <a:r>
              <a:rPr lang="uk-UA" altLang="ru-RU" sz="1800" b="0" dirty="0" smtClean="0">
                <a:latin typeface="Arial" panose="020B0604020202020204" pitchFamily="34" charset="0"/>
                <a:ea typeface="Verdana" panose="020B0604030504040204" pitchFamily="34" charset="0"/>
                <a:cs typeface="Arial" panose="020B0604020202020204" pitchFamily="34" charset="0"/>
              </a:rPr>
              <a:t>засвідчити </a:t>
            </a:r>
            <a:r>
              <a:rPr lang="uk-UA" altLang="ru-RU" sz="1800" b="0" dirty="0">
                <a:latin typeface="Arial" panose="020B0604020202020204" pitchFamily="34" charset="0"/>
                <a:ea typeface="Verdana" panose="020B0604030504040204" pitchFamily="34" charset="0"/>
                <a:cs typeface="Arial" panose="020B0604020202020204" pitchFamily="34" charset="0"/>
              </a:rPr>
              <a:t>бажання бути зареєстрованою для участі в зовнішньому оцінюванні,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підтвердити факт ознайомлення з цим Порядком</a:t>
            </a:r>
            <a:r>
              <a:rPr lang="uk-UA" altLang="ru-RU" sz="1800" b="0" dirty="0">
                <a:latin typeface="Arial" panose="020B0604020202020204" pitchFamily="34" charset="0"/>
                <a:ea typeface="Verdana" panose="020B0604030504040204" pitchFamily="34" charset="0"/>
                <a:cs typeface="Arial" panose="020B0604020202020204" pitchFamily="34" charset="0"/>
              </a:rPr>
              <a:t>;</a:t>
            </a:r>
            <a:br>
              <a:rPr lang="uk-UA" altLang="ru-RU" sz="1800" b="0" dirty="0">
                <a:latin typeface="Arial" panose="020B0604020202020204" pitchFamily="34" charset="0"/>
                <a:ea typeface="Verdana" panose="020B0604030504040204" pitchFamily="34" charset="0"/>
                <a:cs typeface="Arial" panose="020B0604020202020204" pitchFamily="34" charset="0"/>
              </a:rPr>
            </a:br>
            <a:r>
              <a:rPr lang="uk-UA" altLang="ru-RU" sz="1800" b="0" dirty="0">
                <a:latin typeface="Arial" panose="020B0604020202020204" pitchFamily="34" charset="0"/>
                <a:ea typeface="Verdana" panose="020B0604030504040204" pitchFamily="34" charset="0"/>
                <a:cs typeface="Arial" panose="020B0604020202020204" pitchFamily="34" charset="0"/>
              </a:rPr>
              <a:t/>
            </a:r>
            <a:br>
              <a:rPr lang="uk-UA" altLang="ru-RU" sz="1800" b="0" dirty="0">
                <a:latin typeface="Arial" panose="020B0604020202020204" pitchFamily="34" charset="0"/>
                <a:ea typeface="Verdana" panose="020B0604030504040204" pitchFamily="34" charset="0"/>
                <a:cs typeface="Arial" panose="020B0604020202020204" pitchFamily="34" charset="0"/>
              </a:rPr>
            </a:br>
            <a:r>
              <a:rPr lang="uk-UA" altLang="ru-RU" sz="1800" b="0" dirty="0">
                <a:latin typeface="Arial" panose="020B0604020202020204" pitchFamily="34" charset="0"/>
                <a:ea typeface="Verdana" panose="020B0604030504040204" pitchFamily="34" charset="0"/>
                <a:cs typeface="Arial" panose="020B0604020202020204" pitchFamily="34" charset="0"/>
              </a:rPr>
              <a:t>- проставити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дату</a:t>
            </a:r>
            <a:r>
              <a:rPr lang="uk-UA" altLang="ru-RU" sz="1800" b="0" dirty="0">
                <a:latin typeface="Arial" panose="020B0604020202020204" pitchFamily="34" charset="0"/>
                <a:ea typeface="Verdana" panose="020B0604030504040204" pitchFamily="34" charset="0"/>
                <a:cs typeface="Arial" panose="020B0604020202020204" pitchFamily="34" charset="0"/>
              </a:rPr>
              <a:t> заповнення заяви та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особистий підпис </a:t>
            </a:r>
            <a:r>
              <a:rPr lang="uk-UA" altLang="ru-RU" sz="1800" b="0" dirty="0">
                <a:latin typeface="Arial" panose="020B0604020202020204" pitchFamily="34" charset="0"/>
                <a:ea typeface="Verdana" panose="020B0604030504040204" pitchFamily="34" charset="0"/>
                <a:cs typeface="Arial" panose="020B0604020202020204" pitchFamily="34" charset="0"/>
              </a:rPr>
              <a:t>у спеціально відведених </a:t>
            </a:r>
            <a:r>
              <a:rPr lang="uk-UA" altLang="ru-RU" sz="1800" b="0" dirty="0" smtClean="0">
                <a:latin typeface="Arial" panose="020B0604020202020204" pitchFamily="34" charset="0"/>
                <a:ea typeface="Verdana" panose="020B0604030504040204" pitchFamily="34" charset="0"/>
                <a:cs typeface="Arial" panose="020B0604020202020204" pitchFamily="34" charset="0"/>
              </a:rPr>
              <a:t>місцях</a:t>
            </a:r>
            <a:r>
              <a:rPr lang="uk-UA" altLang="ru-RU" sz="1800" dirty="0">
                <a:latin typeface="Arial" panose="020B0604020202020204" pitchFamily="34" charset="0"/>
                <a:ea typeface="Verdana" panose="020B0604030504040204" pitchFamily="34" charset="0"/>
                <a:cs typeface="Arial" panose="020B0604020202020204" pitchFamily="34" charset="0"/>
              </a:rPr>
              <a:t>.</a:t>
            </a:r>
            <a:r>
              <a:rPr lang="uk-UA" altLang="ru-RU" sz="1800" b="0" dirty="0">
                <a:latin typeface="Arial" panose="020B0604020202020204" pitchFamily="34" charset="0"/>
                <a:ea typeface="Verdana" panose="020B0604030504040204" pitchFamily="34" charset="0"/>
                <a:cs typeface="Arial" panose="020B0604020202020204" pitchFamily="34" charset="0"/>
              </a:rPr>
              <a:t/>
            </a:r>
            <a:br>
              <a:rPr lang="uk-UA" altLang="ru-RU" sz="1800" b="0" dirty="0">
                <a:latin typeface="Arial" panose="020B0604020202020204" pitchFamily="34" charset="0"/>
                <a:ea typeface="Verdana" panose="020B0604030504040204" pitchFamily="34" charset="0"/>
                <a:cs typeface="Arial" panose="020B0604020202020204" pitchFamily="34" charset="0"/>
              </a:rPr>
            </a:br>
            <a:r>
              <a:rPr lang="uk-UA" altLang="ru-RU" sz="1800" dirty="0">
                <a:latin typeface="Arial" panose="020B0604020202020204" pitchFamily="34" charset="0"/>
                <a:ea typeface="Verdana" panose="020B0604030504040204" pitchFamily="34" charset="0"/>
                <a:cs typeface="Arial" panose="020B0604020202020204" pitchFamily="34" charset="0"/>
              </a:rPr>
              <a:t/>
            </a:r>
            <a:br>
              <a:rPr lang="uk-UA" altLang="ru-RU" sz="1800" dirty="0">
                <a:latin typeface="Arial" panose="020B0604020202020204" pitchFamily="34" charset="0"/>
                <a:ea typeface="Verdana" panose="020B0604030504040204" pitchFamily="34" charset="0"/>
                <a:cs typeface="Arial" panose="020B0604020202020204" pitchFamily="34" charset="0"/>
              </a:rPr>
            </a:br>
            <a:r>
              <a:rPr lang="uk-UA" altLang="ru-RU" sz="1800" dirty="0" smtClean="0">
                <a:latin typeface="Arial" panose="020B0604020202020204" pitchFamily="34" charset="0"/>
                <a:ea typeface="Verdana" panose="020B0604030504040204" pitchFamily="34" charset="0"/>
                <a:cs typeface="Arial" panose="020B0604020202020204" pitchFamily="34" charset="0"/>
              </a:rPr>
              <a:t>2. Наклеїти </a:t>
            </a:r>
            <a:r>
              <a:rPr lang="uk-UA" altLang="ru-RU" sz="1800" b="0" dirty="0">
                <a:latin typeface="Arial" panose="020B0604020202020204" pitchFamily="34" charset="0"/>
                <a:ea typeface="Verdana" panose="020B0604030504040204" pitchFamily="34" charset="0"/>
                <a:cs typeface="Arial" panose="020B0604020202020204" pitchFamily="34" charset="0"/>
              </a:rPr>
              <a:t>у спеціально відведених місцях реєстраційної картки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дві однакові фотокартки для </a:t>
            </a:r>
            <a:r>
              <a:rPr lang="uk-UA" altLang="ru-RU" sz="1800" b="0" dirty="0" smtClean="0">
                <a:solidFill>
                  <a:srgbClr val="C00000"/>
                </a:solidFill>
                <a:latin typeface="Arial" panose="020B0604020202020204" pitchFamily="34" charset="0"/>
                <a:ea typeface="Verdana" panose="020B0604030504040204" pitchFamily="34" charset="0"/>
                <a:cs typeface="Arial" panose="020B0604020202020204" pitchFamily="34" charset="0"/>
              </a:rPr>
              <a:t>документів (чорно-білі або кольорові)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розміром </a:t>
            </a:r>
            <a:r>
              <a:rPr lang="uk-UA" altLang="ru-RU" sz="1800" b="0" dirty="0" smtClean="0">
                <a:solidFill>
                  <a:srgbClr val="C00000"/>
                </a:solidFill>
                <a:latin typeface="Arial" panose="020B0604020202020204" pitchFamily="34" charset="0"/>
                <a:ea typeface="Verdana" panose="020B0604030504040204" pitchFamily="34" charset="0"/>
                <a:cs typeface="Arial" panose="020B0604020202020204" pitchFamily="34" charset="0"/>
              </a:rPr>
              <a:t>     3 </a:t>
            </a:r>
            <a:r>
              <a:rPr lang="uk-UA" altLang="ru-RU" sz="1800" b="0" dirty="0">
                <a:solidFill>
                  <a:srgbClr val="C00000"/>
                </a:solidFill>
                <a:latin typeface="Arial" panose="020B0604020202020204" pitchFamily="34" charset="0"/>
                <a:ea typeface="Verdana" panose="020B0604030504040204" pitchFamily="34" charset="0"/>
                <a:cs typeface="Arial" panose="020B0604020202020204" pitchFamily="34" charset="0"/>
              </a:rPr>
              <a:t>х 4 см</a:t>
            </a:r>
            <a:r>
              <a:rPr lang="uk-UA" altLang="ru-RU" sz="1800" b="0" dirty="0">
                <a:solidFill>
                  <a:srgbClr val="0070C0"/>
                </a:solidFill>
                <a:latin typeface="Arial" panose="020B0604020202020204" pitchFamily="34" charset="0"/>
                <a:ea typeface="Verdana" panose="020B0604030504040204" pitchFamily="34" charset="0"/>
                <a:cs typeface="Arial" panose="020B0604020202020204" pitchFamily="34" charset="0"/>
              </a:rPr>
              <a:t> </a:t>
            </a:r>
            <a:r>
              <a:rPr lang="uk-UA" altLang="ru-RU" sz="1800" b="0" dirty="0">
                <a:latin typeface="Arial" panose="020B0604020202020204" pitchFamily="34" charset="0"/>
                <a:ea typeface="Verdana" panose="020B0604030504040204" pitchFamily="34" charset="0"/>
                <a:cs typeface="Arial" panose="020B0604020202020204" pitchFamily="34" charset="0"/>
              </a:rPr>
              <a:t>із зображенням, що відповідає досягнутому </a:t>
            </a:r>
            <a:r>
              <a:rPr lang="uk-UA" altLang="ru-RU" sz="1800" b="0" dirty="0" smtClean="0">
                <a:latin typeface="Arial" panose="020B0604020202020204" pitchFamily="34" charset="0"/>
                <a:ea typeface="Verdana" panose="020B0604030504040204" pitchFamily="34" charset="0"/>
                <a:cs typeface="Arial" panose="020B0604020202020204" pitchFamily="34" charset="0"/>
              </a:rPr>
              <a:t>віку.</a:t>
            </a:r>
            <a:endParaRPr lang="ru-RU" sz="1800" dirty="0">
              <a:latin typeface="Arial" panose="020B0604020202020204" pitchFamily="34" charset="0"/>
              <a:cs typeface="Arial" panose="020B0604020202020204" pitchFamily="34" charset="0"/>
            </a:endParaRPr>
          </a:p>
        </p:txBody>
      </p:sp>
      <p:pic>
        <p:nvPicPr>
          <p:cNvPr id="4" name="Місце для вмісту 3"/>
          <p:cNvPicPr>
            <a:picLocks noGrp="1" noChangeAspect="1"/>
          </p:cNvPicPr>
          <p:nvPr>
            <p:ph idx="1"/>
          </p:nvPr>
        </p:nvPicPr>
        <p:blipFill>
          <a:blip r:embed="rId2"/>
          <a:stretch>
            <a:fillRect/>
          </a:stretch>
        </p:blipFill>
        <p:spPr>
          <a:xfrm>
            <a:off x="4499378" y="580004"/>
            <a:ext cx="4522294" cy="575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кутник 4"/>
          <p:cNvSpPr/>
          <p:nvPr/>
        </p:nvSpPr>
        <p:spPr>
          <a:xfrm>
            <a:off x="4577752" y="792235"/>
            <a:ext cx="603603" cy="507831"/>
          </a:xfrm>
          <a:prstGeom prst="rect">
            <a:avLst/>
          </a:prstGeom>
        </p:spPr>
        <p:txBody>
          <a:bodyPr wrap="square">
            <a:spAutoFit/>
          </a:bodyPr>
          <a:lstStyle/>
          <a:p>
            <a:pPr algn="ctr"/>
            <a:r>
              <a:rPr lang="uk-UA" sz="900" b="1" dirty="0">
                <a:solidFill>
                  <a:srgbClr val="FF0000"/>
                </a:solidFill>
                <a:latin typeface="Times New Roman" panose="02020603050405020304" pitchFamily="18" charset="0"/>
                <a:cs typeface="Times New Roman" panose="02020603050405020304" pitchFamily="18" charset="0"/>
              </a:rPr>
              <a:t>ФОТО розмір 3 Х 4</a:t>
            </a:r>
            <a:endParaRPr lang="ru-RU" sz="900" b="1" dirty="0">
              <a:solidFill>
                <a:srgbClr val="FF0000"/>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8062546" y="5629200"/>
            <a:ext cx="855119" cy="507831"/>
          </a:xfrm>
          <a:prstGeom prst="rect">
            <a:avLst/>
          </a:prstGeom>
        </p:spPr>
        <p:txBody>
          <a:bodyPr wrap="square">
            <a:spAutoFit/>
          </a:bodyPr>
          <a:lstStyle/>
          <a:p>
            <a:pPr algn="ctr"/>
            <a:r>
              <a:rPr lang="uk-UA" sz="900" b="1" dirty="0">
                <a:solidFill>
                  <a:srgbClr val="FF0000"/>
                </a:solidFill>
                <a:latin typeface="Times New Roman" panose="02020603050405020304" pitchFamily="18" charset="0"/>
                <a:cs typeface="Times New Roman" panose="02020603050405020304" pitchFamily="18" charset="0"/>
              </a:rPr>
              <a:t>ФОТО розмір </a:t>
            </a:r>
            <a:endParaRPr lang="uk-UA" sz="900" b="1" dirty="0" smtClean="0">
              <a:solidFill>
                <a:srgbClr val="FF0000"/>
              </a:solidFill>
              <a:latin typeface="Times New Roman" panose="02020603050405020304" pitchFamily="18" charset="0"/>
              <a:cs typeface="Times New Roman" panose="02020603050405020304" pitchFamily="18" charset="0"/>
            </a:endParaRPr>
          </a:p>
          <a:p>
            <a:pPr algn="ctr"/>
            <a:r>
              <a:rPr lang="uk-UA" sz="900" b="1" dirty="0" smtClean="0">
                <a:solidFill>
                  <a:srgbClr val="FF0000"/>
                </a:solidFill>
                <a:latin typeface="Times New Roman" panose="02020603050405020304" pitchFamily="18" charset="0"/>
                <a:cs typeface="Times New Roman" panose="02020603050405020304" pitchFamily="18" charset="0"/>
              </a:rPr>
              <a:t>3 </a:t>
            </a:r>
            <a:r>
              <a:rPr lang="uk-UA" sz="900" b="1" dirty="0">
                <a:solidFill>
                  <a:srgbClr val="FF0000"/>
                </a:solidFill>
                <a:latin typeface="Times New Roman" panose="02020603050405020304" pitchFamily="18" charset="0"/>
                <a:cs typeface="Times New Roman" panose="02020603050405020304" pitchFamily="18" charset="0"/>
              </a:rPr>
              <a:t>Х 4</a:t>
            </a:r>
            <a:endParaRPr lang="ru-RU" sz="900" b="1" dirty="0">
              <a:solidFill>
                <a:srgbClr val="FF000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6433268" y="847291"/>
            <a:ext cx="2320290" cy="369332"/>
          </a:xfrm>
          <a:prstGeom prst="rect">
            <a:avLst/>
          </a:prstGeom>
        </p:spPr>
        <p:txBody>
          <a:bodyPr wrap="square">
            <a:spAutoFit/>
          </a:bodyPr>
          <a:lstStyle/>
          <a:p>
            <a:r>
              <a:rPr lang="uk-UA" sz="900" b="1" i="1" dirty="0">
                <a:solidFill>
                  <a:srgbClr val="FF0000"/>
                </a:solidFill>
                <a:latin typeface="Times New Roman" panose="02020603050405020304" pitchFamily="18" charset="0"/>
                <a:cs typeface="Times New Roman" panose="02020603050405020304" pitchFamily="18" charset="0"/>
              </a:rPr>
              <a:t>Прізвище (у родовому відмінку) та ініціали</a:t>
            </a:r>
            <a:endParaRPr lang="ru-RU" sz="900" b="1" i="1" dirty="0">
              <a:solidFill>
                <a:srgbClr val="FF0000"/>
              </a:solidFill>
              <a:latin typeface="Times New Roman" panose="02020603050405020304" pitchFamily="18" charset="0"/>
              <a:cs typeface="Times New Roman" panose="02020603050405020304" pitchFamily="18" charset="0"/>
            </a:endParaRPr>
          </a:p>
        </p:txBody>
      </p:sp>
      <p:sp>
        <p:nvSpPr>
          <p:cNvPr id="8" name="Прямокутник 7"/>
          <p:cNvSpPr/>
          <p:nvPr/>
        </p:nvSpPr>
        <p:spPr>
          <a:xfrm>
            <a:off x="5610757" y="1728096"/>
            <a:ext cx="2299536" cy="253916"/>
          </a:xfrm>
          <a:prstGeom prst="rect">
            <a:avLst/>
          </a:prstGeom>
        </p:spPr>
        <p:txBody>
          <a:bodyPr wrap="square">
            <a:spAutoFit/>
          </a:bodyPr>
          <a:lstStyle/>
          <a:p>
            <a:pPr algn="ctr"/>
            <a:r>
              <a:rPr lang="uk-UA" sz="1050" b="1" i="1" dirty="0">
                <a:solidFill>
                  <a:srgbClr val="FF0000"/>
                </a:solidFill>
                <a:latin typeface="Times New Roman" panose="02020603050405020304" pitchFamily="18" charset="0"/>
                <a:cs typeface="Times New Roman" panose="02020603050405020304" pitchFamily="18" charset="0"/>
              </a:rPr>
              <a:t>Власноруч написаний текст заяви</a:t>
            </a:r>
            <a:endParaRPr lang="ru-RU" sz="1050" b="1" i="1" dirty="0">
              <a:solidFill>
                <a:srgbClr val="FF0000"/>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7695023" y="1993284"/>
            <a:ext cx="735047" cy="276999"/>
          </a:xfrm>
          <a:prstGeom prst="rect">
            <a:avLst/>
          </a:prstGeom>
        </p:spPr>
        <p:txBody>
          <a:bodyPr wrap="square">
            <a:spAutoFit/>
          </a:bodyPr>
          <a:lstStyle/>
          <a:p>
            <a:r>
              <a:rPr lang="uk-UA" sz="1200" b="1" dirty="0">
                <a:solidFill>
                  <a:srgbClr val="FF0000"/>
                </a:solidFill>
                <a:latin typeface="Times New Roman" panose="02020603050405020304" pitchFamily="18" charset="0"/>
                <a:cs typeface="Times New Roman" panose="02020603050405020304" pitchFamily="18" charset="0"/>
              </a:rPr>
              <a:t>Підпис</a:t>
            </a:r>
            <a:endParaRPr lang="ru-RU" sz="1200" b="1" dirty="0">
              <a:solidFill>
                <a:srgbClr val="FF0000"/>
              </a:solidFill>
              <a:latin typeface="Times New Roman" panose="02020603050405020304" pitchFamily="18" charset="0"/>
              <a:cs typeface="Times New Roman" panose="02020603050405020304" pitchFamily="18" charset="0"/>
            </a:endParaRPr>
          </a:p>
        </p:txBody>
      </p:sp>
      <p:sp>
        <p:nvSpPr>
          <p:cNvPr id="10" name="Прямокутник 9"/>
          <p:cNvSpPr/>
          <p:nvPr/>
        </p:nvSpPr>
        <p:spPr>
          <a:xfrm>
            <a:off x="5151258" y="1993284"/>
            <a:ext cx="659992" cy="276999"/>
          </a:xfrm>
          <a:prstGeom prst="rect">
            <a:avLst/>
          </a:prstGeom>
        </p:spPr>
        <p:txBody>
          <a:bodyPr wrap="square">
            <a:spAutoFit/>
          </a:bodyPr>
          <a:lstStyle/>
          <a:p>
            <a:r>
              <a:rPr lang="uk-UA" sz="1200" b="1" dirty="0">
                <a:solidFill>
                  <a:srgbClr val="FF0000"/>
                </a:solidFill>
                <a:latin typeface="Times New Roman" panose="02020603050405020304" pitchFamily="18" charset="0"/>
                <a:cs typeface="Times New Roman" panose="02020603050405020304" pitchFamily="18" charset="0"/>
              </a:rPr>
              <a:t>Дата</a:t>
            </a:r>
            <a:endParaRPr lang="ru-RU"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77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96716" y="616033"/>
            <a:ext cx="8897814" cy="5760551"/>
          </a:xfrm>
          <a:prstGeom prst="rect">
            <a:avLst/>
          </a:prstGeom>
        </p:spPr>
        <p:txBody>
          <a:bodyPr wrap="square">
            <a:spAutoFit/>
          </a:bodyPr>
          <a:lstStyle/>
          <a:p>
            <a:pPr marL="285750" indent="-285750" algn="just" fontAlgn="base">
              <a:lnSpc>
                <a:spcPct val="150000"/>
              </a:lnSpc>
              <a:spcAft>
                <a:spcPts val="450"/>
              </a:spcAft>
              <a:buFont typeface="Wingdings" panose="05000000000000000000" pitchFamily="2" charset="2"/>
              <a:buChar char="§"/>
            </a:pPr>
            <a:r>
              <a:rPr lang="ru-RU" sz="1600" dirty="0" err="1" smtClean="0">
                <a:latin typeface="Verdana" panose="020B0604030504040204" pitchFamily="34" charset="0"/>
                <a:ea typeface="Verdana" panose="020B0604030504040204" pitchFamily="34" charset="0"/>
                <a:cs typeface="Verdana" panose="020B0604030504040204" pitchFamily="34" charset="0"/>
              </a:rPr>
              <a:t>Випускники</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системи</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середньої</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освіти</a:t>
            </a:r>
            <a:r>
              <a:rPr lang="ru-RU" sz="1600" dirty="0" smtClean="0">
                <a:latin typeface="Verdana" panose="020B0604030504040204" pitchFamily="34" charset="0"/>
                <a:ea typeface="Verdana" panose="020B0604030504040204" pitchFamily="34" charset="0"/>
                <a:cs typeface="Verdana" panose="020B0604030504040204" pitchFamily="34" charset="0"/>
              </a:rPr>
              <a:t> поточного </a:t>
            </a:r>
            <a:r>
              <a:rPr lang="ru-RU" sz="1600" dirty="0" err="1" smtClean="0">
                <a:latin typeface="Verdana" panose="020B0604030504040204" pitchFamily="34" charset="0"/>
                <a:ea typeface="Verdana" panose="020B0604030504040204" pitchFamily="34" charset="0"/>
                <a:cs typeface="Verdana" panose="020B0604030504040204" pitchFamily="34" charset="0"/>
              </a:rPr>
              <a:t>навчального</a:t>
            </a:r>
            <a:r>
              <a:rPr lang="ru-RU" sz="1600" dirty="0" smtClean="0">
                <a:latin typeface="Verdana" panose="020B0604030504040204" pitchFamily="34" charset="0"/>
                <a:ea typeface="Verdana" panose="020B0604030504040204" pitchFamily="34" charset="0"/>
                <a:cs typeface="Verdana" panose="020B0604030504040204" pitchFamily="34" charset="0"/>
              </a:rPr>
              <a:t> року </a:t>
            </a:r>
            <a:r>
              <a:rPr lang="ru-RU" sz="1600" dirty="0" err="1" smtClean="0">
                <a:latin typeface="Verdana" panose="020B0604030504040204" pitchFamily="34" charset="0"/>
                <a:ea typeface="Verdana" panose="020B0604030504040204" pitchFamily="34" charset="0"/>
                <a:cs typeface="Verdana" panose="020B0604030504040204" pitchFamily="34" charset="0"/>
              </a:rPr>
              <a:t>після</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формування</a:t>
            </a:r>
            <a:r>
              <a:rPr lang="ru-RU" sz="1600" dirty="0" smtClean="0">
                <a:latin typeface="Verdana" panose="020B0604030504040204" pitchFamily="34" charset="0"/>
                <a:ea typeface="Verdana" panose="020B0604030504040204" pitchFamily="34" charset="0"/>
                <a:cs typeface="Verdana" panose="020B0604030504040204" pitchFamily="34" charset="0"/>
              </a:rPr>
              <a:t> комплекту </a:t>
            </a:r>
            <a:r>
              <a:rPr lang="ru-RU" sz="1600" dirty="0" err="1" smtClean="0">
                <a:latin typeface="Verdana" panose="020B0604030504040204" pitchFamily="34" charset="0"/>
                <a:ea typeface="Verdana" panose="020B0604030504040204" pitchFamily="34" charset="0"/>
                <a:cs typeface="Verdana" panose="020B0604030504040204" pitchFamily="34" charset="0"/>
              </a:rPr>
              <a:t>реєстраційних</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документів</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подають</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його</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до закладу, у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якому</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навчаються</a:t>
            </a:r>
            <a:r>
              <a:rPr lang="ru-RU" sz="1600" b="1" u="sng"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fontAlgn="base">
              <a:lnSpc>
                <a:spcPct val="150000"/>
              </a:lnSpc>
              <a:spcAft>
                <a:spcPts val="450"/>
              </a:spcAft>
              <a:buFont typeface="Wingdings" panose="05000000000000000000" pitchFamily="2" charset="2"/>
              <a:buChar char="§"/>
            </a:pPr>
            <a:r>
              <a:rPr lang="ru-RU" sz="1600" dirty="0" err="1" smtClean="0">
                <a:latin typeface="Verdana" panose="020B0604030504040204" pitchFamily="34" charset="0"/>
                <a:ea typeface="Verdana" panose="020B0604030504040204" pitchFamily="34" charset="0"/>
                <a:cs typeface="Verdana" panose="020B0604030504040204" pitchFamily="34" charset="0"/>
              </a:rPr>
              <a:t>Випускники</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системи</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середньої</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освіти</a:t>
            </a:r>
            <a:r>
              <a:rPr lang="ru-RU" sz="1600" dirty="0" smtClean="0">
                <a:latin typeface="Verdana" panose="020B0604030504040204" pitchFamily="34" charset="0"/>
                <a:ea typeface="Verdana" panose="020B0604030504040204" pitchFamily="34" charset="0"/>
                <a:cs typeface="Verdana" panose="020B0604030504040204" pitchFamily="34" charset="0"/>
              </a:rPr>
              <a:t> поточного </a:t>
            </a:r>
            <a:r>
              <a:rPr lang="ru-RU" sz="1600" dirty="0" err="1" smtClean="0">
                <a:latin typeface="Verdana" panose="020B0604030504040204" pitchFamily="34" charset="0"/>
                <a:ea typeface="Verdana" panose="020B0604030504040204" pitchFamily="34" charset="0"/>
                <a:cs typeface="Verdana" panose="020B0604030504040204" pitchFamily="34" charset="0"/>
              </a:rPr>
              <a:t>навчального</a:t>
            </a:r>
            <a:r>
              <a:rPr lang="ru-RU" sz="1600" dirty="0" smtClean="0">
                <a:latin typeface="Verdana" panose="020B0604030504040204" pitchFamily="34" charset="0"/>
                <a:ea typeface="Verdana" panose="020B0604030504040204" pitchFamily="34" charset="0"/>
                <a:cs typeface="Verdana" panose="020B0604030504040204" pitchFamily="34" charset="0"/>
              </a:rPr>
              <a:t> року, </a:t>
            </a:r>
            <a:r>
              <a:rPr lang="ru-RU" sz="1600" dirty="0" err="1" smtClean="0">
                <a:latin typeface="Verdana" panose="020B0604030504040204" pitchFamily="34" charset="0"/>
                <a:ea typeface="Verdana" panose="020B0604030504040204" pitchFamily="34" charset="0"/>
                <a:cs typeface="Verdana" panose="020B0604030504040204" pitchFamily="34" charset="0"/>
              </a:rPr>
              <a:t>які</a:t>
            </a:r>
            <a:r>
              <a:rPr lang="ru-RU" sz="1600" dirty="0" smtClean="0">
                <a:latin typeface="Verdana" panose="020B0604030504040204" pitchFamily="34" charset="0"/>
                <a:ea typeface="Verdana" panose="020B0604030504040204" pitchFamily="34" charset="0"/>
                <a:cs typeface="Verdana" panose="020B0604030504040204" pitchFamily="34" charset="0"/>
              </a:rPr>
              <a:t> не </a:t>
            </a:r>
            <a:r>
              <a:rPr lang="ru-RU" sz="1600" dirty="0" err="1" smtClean="0">
                <a:latin typeface="Verdana" panose="020B0604030504040204" pitchFamily="34" charset="0"/>
                <a:ea typeface="Verdana" panose="020B0604030504040204" pitchFamily="34" charset="0"/>
                <a:cs typeface="Verdana" panose="020B0604030504040204" pitchFamily="34" charset="0"/>
              </a:rPr>
              <a:t>проходять</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державну</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підсумкову</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атестацію</a:t>
            </a:r>
            <a:r>
              <a:rPr lang="ru-RU" sz="1600" dirty="0" smtClean="0">
                <a:latin typeface="Verdana" panose="020B0604030504040204" pitchFamily="34" charset="0"/>
                <a:ea typeface="Verdana" panose="020B0604030504040204" pitchFamily="34" charset="0"/>
                <a:cs typeface="Verdana" panose="020B0604030504040204" pitchFamily="34" charset="0"/>
              </a:rPr>
              <a:t> у </a:t>
            </a:r>
            <a:r>
              <a:rPr lang="ru-RU" sz="1600" dirty="0" err="1" smtClean="0">
                <a:latin typeface="Verdana" panose="020B0604030504040204" pitchFamily="34" charset="0"/>
                <a:ea typeface="Verdana" panose="020B0604030504040204" pitchFamily="34" charset="0"/>
                <a:cs typeface="Verdana" panose="020B0604030504040204" pitchFamily="34" charset="0"/>
              </a:rPr>
              <a:t>формі</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зовнішнього</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оцінювання</a:t>
            </a:r>
            <a:r>
              <a:rPr lang="ru-RU" sz="1600" dirty="0" smtClean="0">
                <a:latin typeface="Verdana" panose="020B0604030504040204" pitchFamily="34" charset="0"/>
                <a:ea typeface="Verdana" panose="020B0604030504040204" pitchFamily="34" charset="0"/>
                <a:cs typeface="Verdana" panose="020B0604030504040204" pitchFamily="34" charset="0"/>
              </a:rPr>
              <a:t> у </a:t>
            </a:r>
            <a:r>
              <a:rPr lang="ru-RU" sz="1600" dirty="0" err="1" smtClean="0">
                <a:latin typeface="Verdana" panose="020B0604030504040204" pitchFamily="34" charset="0"/>
                <a:ea typeface="Verdana" panose="020B0604030504040204" pitchFamily="34" charset="0"/>
                <a:cs typeface="Verdana" panose="020B0604030504040204" pitchFamily="34" charset="0"/>
              </a:rPr>
              <a:t>випадках</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передбачених</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законодавством</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надсилають</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комплект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реєстраційних</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документів</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рекомендованим</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листом з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повідомленням</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про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вручення</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у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встановлені</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строки (дата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визначається</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за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відтиском</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штемпеля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відправлення</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на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поштовому</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конверті</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до </a:t>
            </a:r>
            <a:r>
              <a:rPr lang="ru-RU" sz="16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регіонального</a:t>
            </a:r>
            <a:r>
              <a:rPr lang="ru-RU"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центру.</a:t>
            </a:r>
            <a:endParaRPr lang="ru-RU" sz="16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fontAlgn="base">
              <a:lnSpc>
                <a:spcPct val="150000"/>
              </a:lnSpc>
              <a:spcAft>
                <a:spcPts val="450"/>
              </a:spcAft>
              <a:buFont typeface="Wingdings" panose="05000000000000000000" pitchFamily="2" charset="2"/>
              <a:buChar char="§"/>
            </a:pPr>
            <a:r>
              <a:rPr lang="uk-UA" sz="1600" b="1" dirty="0" smtClean="0">
                <a:latin typeface="Verdana" panose="020B0604030504040204" pitchFamily="34" charset="0"/>
                <a:ea typeface="Verdana" panose="020B0604030504040204" pitchFamily="34" charset="0"/>
                <a:cs typeface="Verdana" panose="020B0604030504040204" pitchFamily="34" charset="0"/>
              </a:rPr>
              <a:t>Випускники закладів загальної середньої освіти </a:t>
            </a:r>
            <a:r>
              <a:rPr lang="ru-RU" sz="1600" b="1" dirty="0" smtClean="0">
                <a:latin typeface="Verdana" panose="020B0604030504040204" pitchFamily="34" charset="0"/>
                <a:ea typeface="Verdana" panose="020B0604030504040204" pitchFamily="34" charset="0"/>
                <a:cs typeface="Verdana" panose="020B0604030504040204" pitchFamily="34" charset="0"/>
              </a:rPr>
              <a:t>з </a:t>
            </a:r>
            <a:r>
              <a:rPr lang="ru-RU" sz="1600" b="1" dirty="0">
                <a:latin typeface="Verdana" panose="020B0604030504040204" pitchFamily="34" charset="0"/>
                <a:ea typeface="Verdana" panose="020B0604030504040204" pitchFamily="34" charset="0"/>
                <a:cs typeface="Verdana" panose="020B0604030504040204" pitchFamily="34" charset="0"/>
              </a:rPr>
              <a:t>числа </a:t>
            </a:r>
            <a:r>
              <a:rPr lang="ru-RU" sz="1600" b="1" dirty="0" err="1">
                <a:latin typeface="Verdana" panose="020B0604030504040204" pitchFamily="34" charset="0"/>
                <a:ea typeface="Verdana" panose="020B0604030504040204" pitchFamily="34" charset="0"/>
                <a:cs typeface="Verdana" panose="020B0604030504040204" pitchFamily="34" charset="0"/>
              </a:rPr>
              <a:t>осіб</a:t>
            </a:r>
            <a:r>
              <a:rPr lang="ru-RU" sz="1600" b="1" dirty="0">
                <a:latin typeface="Verdana" panose="020B0604030504040204" pitchFamily="34" charset="0"/>
                <a:ea typeface="Verdana" panose="020B0604030504040204" pitchFamily="34" charset="0"/>
                <a:cs typeface="Verdana" panose="020B0604030504040204" pitchFamily="34" charset="0"/>
              </a:rPr>
              <a:t> з </a:t>
            </a:r>
            <a:r>
              <a:rPr lang="ru-RU" sz="1600" b="1" dirty="0" err="1">
                <a:latin typeface="Verdana" panose="020B0604030504040204" pitchFamily="34" charset="0"/>
                <a:ea typeface="Verdana" panose="020B0604030504040204" pitchFamily="34" charset="0"/>
                <a:cs typeface="Verdana" panose="020B0604030504040204" pitchFamily="34" charset="0"/>
              </a:rPr>
              <a:t>неконтрольованих</a:t>
            </a:r>
            <a:r>
              <a:rPr lang="ru-RU" sz="1600" b="1" dirty="0">
                <a:latin typeface="Verdana" panose="020B0604030504040204" pitchFamily="34" charset="0"/>
                <a:ea typeface="Verdana" panose="020B0604030504040204" pitchFamily="34" charset="0"/>
                <a:cs typeface="Verdana" panose="020B0604030504040204" pitchFamily="34" charset="0"/>
              </a:rPr>
              <a:t> </a:t>
            </a:r>
            <a:r>
              <a:rPr lang="ru-RU" sz="1600" b="1" dirty="0" err="1" smtClean="0">
                <a:latin typeface="Verdana" panose="020B0604030504040204" pitchFamily="34" charset="0"/>
                <a:ea typeface="Verdana" panose="020B0604030504040204" pitchFamily="34" charset="0"/>
                <a:cs typeface="Verdana" panose="020B0604030504040204" pitchFamily="34" charset="0"/>
              </a:rPr>
              <a:t>територій</a:t>
            </a:r>
            <a:r>
              <a:rPr lang="ru-RU" sz="1600" b="1" dirty="0" smtClean="0">
                <a:latin typeface="Verdana" panose="020B0604030504040204" pitchFamily="34" charset="0"/>
                <a:ea typeface="Verdana" panose="020B0604030504040204" pitchFamily="34" charset="0"/>
                <a:cs typeface="Verdana" panose="020B0604030504040204" pitchFamily="34" charset="0"/>
              </a:rPr>
              <a:t>,  як</a:t>
            </a:r>
            <a:r>
              <a:rPr lang="uk-UA" sz="1600" b="1" dirty="0" smtClean="0">
                <a:latin typeface="Verdana" panose="020B0604030504040204" pitchFamily="34" charset="0"/>
                <a:ea typeface="Verdana" panose="020B0604030504040204" pitchFamily="34" charset="0"/>
                <a:cs typeface="Verdana" panose="020B0604030504040204" pitchFamily="34" charset="0"/>
              </a:rPr>
              <a:t>і навчаються екстерном</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smtClean="0">
                <a:latin typeface="Verdana" panose="020B0604030504040204" pitchFamily="34" charset="0"/>
                <a:ea typeface="Verdana" panose="020B0604030504040204" pitchFamily="34" charset="0"/>
                <a:cs typeface="Verdana" panose="020B0604030504040204" pitchFamily="34" charset="0"/>
              </a:rPr>
              <a:t>можуть</a:t>
            </a:r>
            <a:r>
              <a:rPr lang="ru-RU" sz="1600" dirty="0" smtClean="0">
                <a:latin typeface="Verdana" panose="020B0604030504040204" pitchFamily="34" charset="0"/>
                <a:ea typeface="Verdana" panose="020B0604030504040204" pitchFamily="34" charset="0"/>
                <a:cs typeface="Verdana" panose="020B0604030504040204" pitchFamily="34" charset="0"/>
              </a:rPr>
              <a:t> </a:t>
            </a:r>
            <a:r>
              <a:rPr lang="ru-RU" sz="1600" dirty="0" err="1">
                <a:latin typeface="Verdana" panose="020B0604030504040204" pitchFamily="34" charset="0"/>
                <a:ea typeface="Verdana" panose="020B0604030504040204" pitchFamily="34" charset="0"/>
                <a:cs typeface="Verdana" panose="020B0604030504040204" pitchFamily="34" charset="0"/>
              </a:rPr>
              <a:t>надати</a:t>
            </a:r>
            <a:r>
              <a:rPr lang="ru-RU" sz="1600" dirty="0">
                <a:latin typeface="Verdana" panose="020B0604030504040204" pitchFamily="34" charset="0"/>
                <a:ea typeface="Verdana" panose="020B0604030504040204" pitchFamily="34" charset="0"/>
                <a:cs typeface="Verdana" panose="020B0604030504040204" pitchFamily="34" charset="0"/>
              </a:rPr>
              <a:t> </a:t>
            </a:r>
            <a:r>
              <a:rPr lang="uk-UA" sz="1600" dirty="0" err="1" smtClean="0">
                <a:latin typeface="Verdana" panose="020B0604030504040204" pitchFamily="34" charset="0"/>
                <a:ea typeface="Verdana" panose="020B0604030504040204" pitchFamily="34" charset="0"/>
                <a:cs typeface="Verdana" panose="020B0604030504040204" pitchFamily="34" charset="0"/>
              </a:rPr>
              <a:t>скан</a:t>
            </a:r>
            <a:r>
              <a:rPr lang="uk-UA" sz="1600" dirty="0" smtClean="0">
                <a:latin typeface="Verdana" panose="020B0604030504040204" pitchFamily="34" charset="0"/>
                <a:ea typeface="Verdana" panose="020B0604030504040204" pitchFamily="34" charset="0"/>
                <a:cs typeface="Verdana" panose="020B0604030504040204" pitchFamily="34" charset="0"/>
              </a:rPr>
              <a:t>-копії реєстраційних документів та фотокартки на електронну адресу закладу,  у якому навчаються </a:t>
            </a:r>
            <a:r>
              <a:rPr lang="uk-UA" sz="1600" i="1" dirty="0" smtClean="0">
                <a:latin typeface="Verdana" panose="020B0604030504040204" pitchFamily="34" charset="0"/>
                <a:ea typeface="Verdana" panose="020B0604030504040204" pitchFamily="34" charset="0"/>
                <a:cs typeface="Verdana" panose="020B0604030504040204" pitchFamily="34" charset="0"/>
              </a:rPr>
              <a:t>(у </a:t>
            </a:r>
            <a:r>
              <a:rPr lang="uk-UA" sz="1600" i="1" dirty="0">
                <a:latin typeface="Verdana" panose="020B0604030504040204" pitchFamily="34" charset="0"/>
                <a:ea typeface="Verdana" panose="020B0604030504040204" pitchFamily="34" charset="0"/>
                <a:cs typeface="Verdana" panose="020B0604030504040204" pitchFamily="34" charset="0"/>
              </a:rPr>
              <a:t>такому випадку наклеювати фотокартки на реєстраційну картку не потрібно</a:t>
            </a:r>
            <a:r>
              <a:rPr lang="uk-UA" sz="1600" i="1" dirty="0" smtClean="0">
                <a:latin typeface="Verdana" panose="020B0604030504040204" pitchFamily="34" charset="0"/>
                <a:ea typeface="Verdana" panose="020B0604030504040204" pitchFamily="34" charset="0"/>
                <a:cs typeface="Verdana" panose="020B0604030504040204" pitchFamily="34" charset="0"/>
              </a:rPr>
              <a:t>)</a:t>
            </a:r>
            <a:r>
              <a:rPr lang="uk-UA" sz="1600" dirty="0" smtClean="0">
                <a:latin typeface="Verdana" panose="020B0604030504040204" pitchFamily="34" charset="0"/>
                <a:ea typeface="Verdana" panose="020B0604030504040204" pitchFamily="34" charset="0"/>
                <a:cs typeface="Verdana" panose="020B0604030504040204" pitchFamily="34" charset="0"/>
              </a:rPr>
              <a:t>.</a:t>
            </a:r>
            <a:endParaRPr lang="ru-RU"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8905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круглений прямокутник 3"/>
          <p:cNvSpPr/>
          <p:nvPr/>
        </p:nvSpPr>
        <p:spPr>
          <a:xfrm>
            <a:off x="1427702" y="1889350"/>
            <a:ext cx="6717323" cy="2849703"/>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uk-UA" altLang="ru-RU"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Дії закладу освіти</a:t>
            </a:r>
            <a:endParaRPr lang="ru-RU" altLang="ru-RU"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1271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79132" y="1933578"/>
            <a:ext cx="4193931" cy="3170099"/>
          </a:xfrm>
          <a:prstGeom prst="rect">
            <a:avLst/>
          </a:prstGeom>
        </p:spPr>
        <p:txBody>
          <a:bodyPr wrap="square">
            <a:spAutoFit/>
          </a:bodyPr>
          <a:lstStyle/>
          <a:p>
            <a:pPr algn="ctr"/>
            <a:r>
              <a:rPr lang="uk-UA"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Заклад освіти </a:t>
            </a:r>
            <a:r>
              <a:rPr lang="uk-UA" sz="2000" dirty="0" smtClean="0">
                <a:latin typeface="Verdana" panose="020B0604030504040204" pitchFamily="34" charset="0"/>
                <a:ea typeface="Verdana" panose="020B0604030504040204" pitchFamily="34" charset="0"/>
                <a:cs typeface="Verdana" panose="020B0604030504040204" pitchFamily="34" charset="0"/>
              </a:rPr>
              <a:t>після </a:t>
            </a:r>
            <a:r>
              <a:rPr lang="uk-UA" sz="2000" dirty="0">
                <a:latin typeface="Verdana" panose="020B0604030504040204" pitchFamily="34" charset="0"/>
                <a:ea typeface="Verdana" panose="020B0604030504040204" pitchFamily="34" charset="0"/>
                <a:cs typeface="Verdana" panose="020B0604030504040204" pitchFamily="34" charset="0"/>
              </a:rPr>
              <a:t>отримання від випускників реєстраційних документів </a:t>
            </a:r>
            <a:r>
              <a:rPr lang="uk-UA" sz="2000" b="1" dirty="0">
                <a:solidFill>
                  <a:srgbClr val="C00000"/>
                </a:solidFill>
                <a:latin typeface="Verdana" panose="020B0604030504040204" pitchFamily="34" charset="0"/>
                <a:ea typeface="Verdana" panose="020B0604030504040204" pitchFamily="34" charset="0"/>
                <a:cs typeface="Verdana" panose="020B0604030504040204" pitchFamily="34" charset="0"/>
              </a:rPr>
              <a:t>формує список осіб</a:t>
            </a:r>
            <a:r>
              <a:rPr lang="uk-UA" sz="2000" b="1" dirty="0">
                <a:latin typeface="Verdana" panose="020B0604030504040204" pitchFamily="34" charset="0"/>
                <a:ea typeface="Verdana" panose="020B0604030504040204" pitchFamily="34" charset="0"/>
                <a:cs typeface="Verdana" panose="020B0604030504040204" pitchFamily="34" charset="0"/>
              </a:rPr>
              <a:t>, </a:t>
            </a:r>
            <a:r>
              <a:rPr lang="uk-UA" sz="2000" dirty="0">
                <a:latin typeface="Verdana" panose="020B0604030504040204" pitchFamily="34" charset="0"/>
                <a:ea typeface="Verdana" panose="020B0604030504040204" pitchFamily="34" charset="0"/>
                <a:cs typeface="Verdana" panose="020B0604030504040204" pitchFamily="34" charset="0"/>
              </a:rPr>
              <a:t>які проходитимуть</a:t>
            </a:r>
            <a:r>
              <a:rPr lang="uk-UA" sz="2000" b="1" dirty="0">
                <a:latin typeface="Verdana" panose="020B0604030504040204" pitchFamily="34" charset="0"/>
                <a:ea typeface="Verdana" panose="020B0604030504040204" pitchFamily="34" charset="0"/>
                <a:cs typeface="Verdana" panose="020B0604030504040204" pitchFamily="34" charset="0"/>
              </a:rPr>
              <a:t> </a:t>
            </a:r>
            <a:r>
              <a:rPr lang="uk-UA" sz="2000" dirty="0">
                <a:latin typeface="Verdana" panose="020B0604030504040204" pitchFamily="34" charset="0"/>
                <a:ea typeface="Verdana" panose="020B0604030504040204" pitchFamily="34" charset="0"/>
                <a:cs typeface="Verdana" panose="020B0604030504040204" pitchFamily="34" charset="0"/>
              </a:rPr>
              <a:t>державну підсумкову атестацію за освітній рівень повної загальної середньої освіти у формі зовнішнього незалежного </a:t>
            </a:r>
            <a:r>
              <a:rPr lang="uk-UA" sz="2000" dirty="0" smtClean="0">
                <a:latin typeface="Verdana" panose="020B0604030504040204" pitchFamily="34" charset="0"/>
                <a:ea typeface="Verdana" panose="020B0604030504040204" pitchFamily="34" charset="0"/>
                <a:cs typeface="Verdana" panose="020B0604030504040204" pitchFamily="34" charset="0"/>
              </a:rPr>
              <a:t>оцінювання.</a:t>
            </a:r>
            <a:endParaRPr lang="ru-RU"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Групувати 5"/>
          <p:cNvGrpSpPr/>
          <p:nvPr/>
        </p:nvGrpSpPr>
        <p:grpSpPr>
          <a:xfrm>
            <a:off x="4089933" y="611114"/>
            <a:ext cx="4877153" cy="5690535"/>
            <a:chOff x="3956537" y="276307"/>
            <a:chExt cx="4877153" cy="5690535"/>
          </a:xfrm>
        </p:grpSpPr>
        <p:pic>
          <p:nvPicPr>
            <p:cNvPr id="3" name="Рисунок 2"/>
            <p:cNvPicPr>
              <a:picLocks noChangeAspect="1"/>
            </p:cNvPicPr>
            <p:nvPr/>
          </p:nvPicPr>
          <p:blipFill>
            <a:blip r:embed="rId2"/>
            <a:stretch>
              <a:fillRect/>
            </a:stretch>
          </p:blipFill>
          <p:spPr>
            <a:xfrm>
              <a:off x="3956537" y="276307"/>
              <a:ext cx="4877153" cy="5690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Групувати 1"/>
            <p:cNvGrpSpPr/>
            <p:nvPr/>
          </p:nvGrpSpPr>
          <p:grpSpPr>
            <a:xfrm>
              <a:off x="4132384" y="869618"/>
              <a:ext cx="4074592" cy="5067960"/>
              <a:chOff x="4132384" y="869618"/>
              <a:chExt cx="4074592" cy="5067960"/>
            </a:xfrm>
          </p:grpSpPr>
          <p:cxnSp>
            <p:nvCxnSpPr>
              <p:cNvPr id="5" name="Пряма зі стрілкою 4"/>
              <p:cNvCxnSpPr/>
              <p:nvPr/>
            </p:nvCxnSpPr>
            <p:spPr>
              <a:xfrm flipV="1">
                <a:off x="4132384" y="869618"/>
                <a:ext cx="772266" cy="271185"/>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Пряма зі стрілкою 6"/>
              <p:cNvCxnSpPr/>
              <p:nvPr/>
            </p:nvCxnSpPr>
            <p:spPr>
              <a:xfrm flipH="1" flipV="1">
                <a:off x="7584569" y="5556352"/>
                <a:ext cx="622407" cy="381226"/>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 зі стрілкою 9"/>
              <p:cNvCxnSpPr/>
              <p:nvPr/>
            </p:nvCxnSpPr>
            <p:spPr>
              <a:xfrm flipH="1" flipV="1">
                <a:off x="6969677" y="4786455"/>
                <a:ext cx="614892" cy="369276"/>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Пряма зі стрілкою 6"/>
              <p:cNvCxnSpPr/>
              <p:nvPr/>
            </p:nvCxnSpPr>
            <p:spPr>
              <a:xfrm flipH="1" flipV="1">
                <a:off x="5335671" y="5588303"/>
                <a:ext cx="473138" cy="23285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159061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28301" y="714481"/>
            <a:ext cx="4254741" cy="5363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кутник 1"/>
          <p:cNvSpPr/>
          <p:nvPr/>
        </p:nvSpPr>
        <p:spPr>
          <a:xfrm>
            <a:off x="4878126" y="4079020"/>
            <a:ext cx="34289"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TextBox 2"/>
          <p:cNvSpPr txBox="1"/>
          <p:nvPr/>
        </p:nvSpPr>
        <p:spPr>
          <a:xfrm>
            <a:off x="1711086" y="6078401"/>
            <a:ext cx="5978769" cy="400110"/>
          </a:xfrm>
          <a:prstGeom prst="rect">
            <a:avLst/>
          </a:prstGeom>
          <a:noFill/>
        </p:spPr>
        <p:txBody>
          <a:bodyPr wrap="square" rtlCol="0">
            <a:spAutoFit/>
          </a:bodyPr>
          <a:lstStyle/>
          <a:p>
            <a:r>
              <a:rPr lang="uk-UA" sz="2000" b="1" dirty="0" smtClean="0">
                <a:latin typeface="Verdana" panose="020B0604030504040204" pitchFamily="34" charset="0"/>
                <a:ea typeface="Verdana" panose="020B0604030504040204" pitchFamily="34" charset="0"/>
                <a:cs typeface="Verdana" panose="020B0604030504040204" pitchFamily="34" charset="0"/>
              </a:rPr>
              <a:t>Зразки форм Списку та Клопотання</a:t>
            </a:r>
            <a:endParaRPr lang="ru-R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4" y="714481"/>
            <a:ext cx="4431859" cy="5363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133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570018" y="665186"/>
            <a:ext cx="6668374" cy="5232202"/>
          </a:xfrm>
          <a:prstGeom prst="rect">
            <a:avLst/>
          </a:prstGeom>
        </p:spPr>
        <p:txBody>
          <a:bodyPr wrap="square">
            <a:spAutoFit/>
          </a:bodyPr>
          <a:lstStyle/>
          <a:p>
            <a:pPr algn="ctr" fontAlgn="base"/>
            <a:r>
              <a:rPr lang="ru-RU" sz="2100" b="1" dirty="0" smtClean="0">
                <a:latin typeface="Verdana" panose="020B0604030504040204" pitchFamily="34" charset="0"/>
                <a:ea typeface="Verdana" panose="020B0604030504040204" pitchFamily="34" charset="0"/>
                <a:cs typeface="Verdana" panose="020B0604030504040204" pitchFamily="34" charset="0"/>
              </a:rPr>
              <a:t>Заклад </a:t>
            </a:r>
            <a:r>
              <a:rPr lang="ru-RU" sz="2100" b="1" dirty="0" err="1" smtClean="0">
                <a:latin typeface="Verdana" panose="020B0604030504040204" pitchFamily="34" charset="0"/>
                <a:ea typeface="Verdana" panose="020B0604030504040204" pitchFamily="34" charset="0"/>
                <a:cs typeface="Verdana" panose="020B0604030504040204" pitchFamily="34" charset="0"/>
              </a:rPr>
              <a:t>освіти</a:t>
            </a:r>
            <a:r>
              <a:rPr lang="ru-RU" sz="2100" b="1" dirty="0" smtClean="0">
                <a:latin typeface="Verdana" panose="020B0604030504040204" pitchFamily="34" charset="0"/>
                <a:ea typeface="Verdana" panose="020B0604030504040204" pitchFamily="34" charset="0"/>
                <a:cs typeface="Verdana" panose="020B0604030504040204" pitchFamily="34" charset="0"/>
              </a:rPr>
              <a:t> </a:t>
            </a:r>
            <a:r>
              <a:rPr lang="ru-RU" sz="2100" b="1" dirty="0" err="1" smtClean="0">
                <a:latin typeface="Verdana" panose="020B0604030504040204" pitchFamily="34" charset="0"/>
                <a:ea typeface="Verdana" panose="020B0604030504040204" pitchFamily="34" charset="0"/>
                <a:cs typeface="Verdana" panose="020B0604030504040204" pitchFamily="34" charset="0"/>
              </a:rPr>
              <a:t>надсилає</a:t>
            </a:r>
            <a:endParaRPr lang="ru-RU" sz="2100" b="1" dirty="0" smtClean="0">
              <a:latin typeface="Verdana" panose="020B0604030504040204" pitchFamily="34" charset="0"/>
              <a:ea typeface="Verdana" panose="020B0604030504040204" pitchFamily="34" charset="0"/>
              <a:cs typeface="Verdana" panose="020B0604030504040204" pitchFamily="34" charset="0"/>
            </a:endParaRPr>
          </a:p>
          <a:p>
            <a:pPr algn="ctr" fontAlgn="base"/>
            <a:r>
              <a:rPr lang="ru-RU" sz="2100" b="1" dirty="0" smtClean="0">
                <a:latin typeface="Verdana" panose="020B0604030504040204" pitchFamily="34" charset="0"/>
                <a:ea typeface="Verdana" panose="020B0604030504040204" pitchFamily="34" charset="0"/>
                <a:cs typeface="Verdana" panose="020B0604030504040204" pitchFamily="34" charset="0"/>
              </a:rPr>
              <a:t> </a:t>
            </a:r>
            <a:r>
              <a:rPr lang="ru-RU" sz="2100" b="1" dirty="0" err="1" smtClean="0">
                <a:latin typeface="Verdana" panose="020B0604030504040204" pitchFamily="34" charset="0"/>
                <a:ea typeface="Verdana" panose="020B0604030504040204" pitchFamily="34" charset="0"/>
                <a:cs typeface="Verdana" panose="020B0604030504040204" pitchFamily="34" charset="0"/>
              </a:rPr>
              <a:t>рекомендованим</a:t>
            </a:r>
            <a:r>
              <a:rPr lang="ru-RU" sz="2100" b="1" dirty="0" smtClean="0">
                <a:latin typeface="Verdana" panose="020B0604030504040204" pitchFamily="34" charset="0"/>
                <a:ea typeface="Verdana" panose="020B0604030504040204" pitchFamily="34" charset="0"/>
                <a:cs typeface="Verdana" panose="020B0604030504040204" pitchFamily="34" charset="0"/>
              </a:rPr>
              <a:t> листом </a:t>
            </a:r>
          </a:p>
          <a:p>
            <a:pPr algn="ctr" fontAlgn="base"/>
            <a:r>
              <a:rPr 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 03 лютого до 17 </a:t>
            </a:r>
            <a:r>
              <a:rPr lang="ru-RU" sz="21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березня</a:t>
            </a:r>
            <a:r>
              <a:rPr 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1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включно</a:t>
            </a:r>
            <a:r>
              <a:rPr 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100" b="1" dirty="0">
                <a:latin typeface="Verdana" panose="020B0604030504040204" pitchFamily="34" charset="0"/>
                <a:ea typeface="Verdana" panose="020B0604030504040204" pitchFamily="34" charset="0"/>
                <a:cs typeface="Verdana" panose="020B0604030504040204" pitchFamily="34" charset="0"/>
              </a:rPr>
              <a:t>до </a:t>
            </a:r>
            <a:r>
              <a:rPr lang="ru-RU" sz="2100" b="1" dirty="0" err="1" smtClean="0">
                <a:latin typeface="Verdana" panose="020B0604030504040204" pitchFamily="34" charset="0"/>
                <a:ea typeface="Verdana" panose="020B0604030504040204" pitchFamily="34" charset="0"/>
                <a:cs typeface="Verdana" panose="020B0604030504040204" pitchFamily="34" charset="0"/>
              </a:rPr>
              <a:t>Херсонського</a:t>
            </a:r>
            <a:r>
              <a:rPr lang="ru-RU" sz="2100" b="1" dirty="0" smtClean="0">
                <a:latin typeface="Verdana" panose="020B0604030504040204" pitchFamily="34" charset="0"/>
                <a:ea typeface="Verdana" panose="020B0604030504040204" pitchFamily="34" charset="0"/>
                <a:cs typeface="Verdana" panose="020B0604030504040204" pitchFamily="34" charset="0"/>
              </a:rPr>
              <a:t> </a:t>
            </a:r>
            <a:r>
              <a:rPr lang="ru-RU" sz="2100" b="1" dirty="0" err="1">
                <a:latin typeface="Verdana" panose="020B0604030504040204" pitchFamily="34" charset="0"/>
                <a:ea typeface="Verdana" panose="020B0604030504040204" pitchFamily="34" charset="0"/>
                <a:cs typeface="Verdana" panose="020B0604030504040204" pitchFamily="34" charset="0"/>
              </a:rPr>
              <a:t>регіонального</a:t>
            </a:r>
            <a:r>
              <a:rPr lang="ru-RU" sz="2100" b="1" dirty="0">
                <a:latin typeface="Verdana" panose="020B0604030504040204" pitchFamily="34" charset="0"/>
                <a:ea typeface="Verdana" panose="020B0604030504040204" pitchFamily="34" charset="0"/>
                <a:cs typeface="Verdana" panose="020B0604030504040204" pitchFamily="34" charset="0"/>
              </a:rPr>
              <a:t> центру </a:t>
            </a:r>
            <a:r>
              <a:rPr lang="ru-RU" sz="2100" b="1" dirty="0" err="1" smtClean="0">
                <a:latin typeface="Verdana" panose="020B0604030504040204" pitchFamily="34" charset="0"/>
                <a:ea typeface="Verdana" panose="020B0604030504040204" pitchFamily="34" charset="0"/>
                <a:cs typeface="Verdana" panose="020B0604030504040204" pitchFamily="34" charset="0"/>
              </a:rPr>
              <a:t>оцінювання</a:t>
            </a:r>
            <a:r>
              <a:rPr lang="ru-RU" sz="2100" b="1" dirty="0" smtClean="0">
                <a:latin typeface="Verdana" panose="020B0604030504040204" pitchFamily="34" charset="0"/>
                <a:ea typeface="Verdana" panose="020B0604030504040204" pitchFamily="34" charset="0"/>
                <a:cs typeface="Verdana" panose="020B0604030504040204" pitchFamily="34" charset="0"/>
              </a:rPr>
              <a:t> </a:t>
            </a:r>
            <a:r>
              <a:rPr lang="ru-RU" sz="2100" b="1" dirty="0" err="1" smtClean="0">
                <a:latin typeface="Verdana" panose="020B0604030504040204" pitchFamily="34" charset="0"/>
                <a:ea typeface="Verdana" panose="020B0604030504040204" pitchFamily="34" charset="0"/>
                <a:cs typeface="Verdana" panose="020B0604030504040204" pitchFamily="34" charset="0"/>
              </a:rPr>
              <a:t>якості</a:t>
            </a:r>
            <a:r>
              <a:rPr lang="ru-RU" sz="2100" b="1" dirty="0" smtClean="0">
                <a:latin typeface="Verdana" panose="020B0604030504040204" pitchFamily="34" charset="0"/>
                <a:ea typeface="Verdana" panose="020B0604030504040204" pitchFamily="34" charset="0"/>
                <a:cs typeface="Verdana" panose="020B0604030504040204" pitchFamily="34" charset="0"/>
              </a:rPr>
              <a:t> </a:t>
            </a:r>
            <a:r>
              <a:rPr lang="ru-RU" sz="2100" b="1" dirty="0" err="1" smtClean="0">
                <a:latin typeface="Verdana" panose="020B0604030504040204" pitchFamily="34" charset="0"/>
                <a:ea typeface="Verdana" panose="020B0604030504040204" pitchFamily="34" charset="0"/>
                <a:cs typeface="Verdana" panose="020B0604030504040204" pitchFamily="34" charset="0"/>
              </a:rPr>
              <a:t>освіти</a:t>
            </a:r>
            <a:r>
              <a:rPr lang="ru-RU" sz="2100" b="1" dirty="0" smtClean="0">
                <a:latin typeface="Verdana" panose="020B0604030504040204" pitchFamily="34" charset="0"/>
                <a:ea typeface="Verdana" panose="020B0604030504040204" pitchFamily="34" charset="0"/>
                <a:cs typeface="Verdana" panose="020B0604030504040204" pitchFamily="34" charset="0"/>
              </a:rPr>
              <a:t> на </a:t>
            </a:r>
            <a:endParaRPr lang="ru-RU" sz="2100" b="1" dirty="0" smtClean="0">
              <a:latin typeface="Verdana" panose="020B0604030504040204" pitchFamily="34" charset="0"/>
              <a:ea typeface="Verdana" panose="020B0604030504040204" pitchFamily="34" charset="0"/>
              <a:cs typeface="Verdana" panose="020B0604030504040204" pitchFamily="34" charset="0"/>
            </a:endParaRPr>
          </a:p>
          <a:p>
            <a:pPr algn="ctr" fontAlgn="base"/>
            <a:r>
              <a:rPr lang="ru-RU" sz="21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абонентську</a:t>
            </a:r>
            <a:r>
              <a:rPr 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1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скриньку</a:t>
            </a:r>
            <a:r>
              <a:rPr 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318:</a:t>
            </a:r>
          </a:p>
          <a:p>
            <a:pPr algn="ctr" fontAlgn="base"/>
            <a:endParaRPr lang="uk-UA" sz="2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fontAlgn="base"/>
            <a:r>
              <a:rPr lang="ru-RU" sz="2100" dirty="0" err="1" smtClean="0">
                <a:latin typeface="Verdana" panose="020B0604030504040204" pitchFamily="34" charset="0"/>
                <a:ea typeface="Verdana" panose="020B0604030504040204" pitchFamily="34" charset="0"/>
                <a:cs typeface="Verdana" panose="020B0604030504040204" pitchFamily="34" charset="0"/>
              </a:rPr>
              <a:t>засвідчений</a:t>
            </a:r>
            <a:r>
              <a:rPr lang="ru-RU" sz="21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ru-RU" sz="2100" dirty="0" err="1">
                <a:solidFill>
                  <a:srgbClr val="C00000"/>
                </a:solidFill>
                <a:latin typeface="Verdana" panose="020B0604030504040204" pitchFamily="34" charset="0"/>
                <a:ea typeface="Verdana" panose="020B0604030504040204" pitchFamily="34" charset="0"/>
                <a:cs typeface="Verdana" panose="020B0604030504040204" pitchFamily="34" charset="0"/>
              </a:rPr>
              <a:t>підписом</a:t>
            </a:r>
            <a:r>
              <a:rPr lang="ru-RU" sz="21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100" dirty="0" err="1">
                <a:solidFill>
                  <a:srgbClr val="C00000"/>
                </a:solidFill>
                <a:latin typeface="Verdana" panose="020B0604030504040204" pitchFamily="34" charset="0"/>
                <a:ea typeface="Verdana" panose="020B0604030504040204" pitchFamily="34" charset="0"/>
                <a:cs typeface="Verdana" panose="020B0604030504040204" pitchFamily="34" charset="0"/>
              </a:rPr>
              <a:t>керівника</a:t>
            </a:r>
            <a:r>
              <a:rPr lang="ru-RU" sz="2100" dirty="0">
                <a:solidFill>
                  <a:srgbClr val="C00000"/>
                </a:solidFill>
                <a:latin typeface="Verdana" panose="020B0604030504040204" pitchFamily="34" charset="0"/>
                <a:ea typeface="Verdana" panose="020B0604030504040204" pitchFamily="34" charset="0"/>
                <a:cs typeface="Verdana" panose="020B0604030504040204" pitchFamily="34" charset="0"/>
              </a:rPr>
              <a:t> та </a:t>
            </a:r>
            <a:r>
              <a:rPr lang="ru-RU" sz="2100" dirty="0" err="1">
                <a:solidFill>
                  <a:srgbClr val="C00000"/>
                </a:solidFill>
                <a:latin typeface="Verdana" panose="020B0604030504040204" pitchFamily="34" charset="0"/>
                <a:ea typeface="Verdana" panose="020B0604030504040204" pitchFamily="34" charset="0"/>
                <a:cs typeface="Verdana" panose="020B0604030504040204" pitchFamily="34" charset="0"/>
              </a:rPr>
              <a:t>печаткою</a:t>
            </a:r>
            <a:r>
              <a:rPr lang="ru-RU" sz="2100" dirty="0">
                <a:solidFill>
                  <a:srgbClr val="C00000"/>
                </a:solidFill>
                <a:latin typeface="Verdana" panose="020B0604030504040204" pitchFamily="34" charset="0"/>
                <a:ea typeface="Verdana" panose="020B0604030504040204" pitchFamily="34" charset="0"/>
                <a:cs typeface="Verdana" panose="020B0604030504040204" pitchFamily="34" charset="0"/>
              </a:rPr>
              <a:t> (за </a:t>
            </a:r>
            <a:r>
              <a:rPr lang="ru-RU" sz="2100" dirty="0" err="1">
                <a:solidFill>
                  <a:srgbClr val="C00000"/>
                </a:solidFill>
                <a:latin typeface="Verdana" panose="020B0604030504040204" pitchFamily="34" charset="0"/>
                <a:ea typeface="Verdana" panose="020B0604030504040204" pitchFamily="34" charset="0"/>
                <a:cs typeface="Verdana" panose="020B0604030504040204" pitchFamily="34" charset="0"/>
              </a:rPr>
              <a:t>наявності</a:t>
            </a:r>
            <a:r>
              <a:rPr lang="ru-RU" sz="21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100" dirty="0">
                <a:latin typeface="Verdana" panose="020B0604030504040204" pitchFamily="34" charset="0"/>
                <a:ea typeface="Verdana" panose="020B0604030504040204" pitchFamily="34" charset="0"/>
                <a:cs typeface="Verdana" panose="020B0604030504040204" pitchFamily="34" charset="0"/>
              </a:rPr>
              <a:t>закладу </a:t>
            </a:r>
            <a:r>
              <a:rPr lang="ru-RU" sz="2100" dirty="0" err="1">
                <a:latin typeface="Verdana" panose="020B0604030504040204" pitchFamily="34" charset="0"/>
                <a:ea typeface="Verdana" panose="020B0604030504040204" pitchFamily="34" charset="0"/>
                <a:cs typeface="Verdana" panose="020B0604030504040204" pitchFamily="34" charset="0"/>
              </a:rPr>
              <a:t>освіти</a:t>
            </a:r>
            <a:r>
              <a:rPr lang="ru-RU" sz="2100" dirty="0">
                <a:latin typeface="Verdana" panose="020B0604030504040204" pitchFamily="34" charset="0"/>
                <a:ea typeface="Verdana" panose="020B0604030504040204" pitchFamily="34" charset="0"/>
                <a:cs typeface="Verdana" panose="020B0604030504040204" pitchFamily="34" charset="0"/>
              </a:rPr>
              <a:t> </a:t>
            </a:r>
            <a:r>
              <a:rPr lang="ru-RU" sz="2100" b="1" dirty="0">
                <a:latin typeface="Verdana" panose="020B0604030504040204" pitchFamily="34" charset="0"/>
                <a:ea typeface="Verdana" panose="020B0604030504040204" pitchFamily="34" charset="0"/>
                <a:cs typeface="Verdana" panose="020B0604030504040204" pitchFamily="34" charset="0"/>
              </a:rPr>
              <a:t>с</a:t>
            </a:r>
            <a:r>
              <a:rPr lang="ru-RU" sz="2100" b="1" dirty="0" smtClean="0">
                <a:latin typeface="Verdana" panose="020B0604030504040204" pitchFamily="34" charset="0"/>
                <a:ea typeface="Verdana" panose="020B0604030504040204" pitchFamily="34" charset="0"/>
                <a:cs typeface="Verdana" panose="020B0604030504040204" pitchFamily="34" charset="0"/>
              </a:rPr>
              <a:t>писок </a:t>
            </a:r>
            <a:r>
              <a:rPr lang="ru-RU" sz="2100" dirty="0" err="1">
                <a:latin typeface="Verdana" panose="020B0604030504040204" pitchFamily="34" charset="0"/>
                <a:ea typeface="Verdana" panose="020B0604030504040204" pitchFamily="34" charset="0"/>
                <a:cs typeface="Verdana" panose="020B0604030504040204" pitchFamily="34" charset="0"/>
              </a:rPr>
              <a:t>випускників</a:t>
            </a:r>
            <a:r>
              <a:rPr lang="ru-RU" sz="2100" dirty="0">
                <a:latin typeface="Verdana" panose="020B0604030504040204" pitchFamily="34" charset="0"/>
                <a:ea typeface="Verdana" panose="020B0604030504040204" pitchFamily="34" charset="0"/>
                <a:cs typeface="Verdana" panose="020B0604030504040204" pitchFamily="34" charset="0"/>
              </a:rPr>
              <a:t> і </a:t>
            </a:r>
            <a:endParaRPr lang="ru-RU" sz="2100" dirty="0" smtClean="0">
              <a:latin typeface="Verdana" panose="020B0604030504040204" pitchFamily="34" charset="0"/>
              <a:ea typeface="Verdana" panose="020B0604030504040204" pitchFamily="34" charset="0"/>
              <a:cs typeface="Verdana" panose="020B0604030504040204" pitchFamily="34" charset="0"/>
            </a:endParaRPr>
          </a:p>
          <a:p>
            <a:pPr algn="ctr" fontAlgn="base"/>
            <a:r>
              <a:rPr lang="ru-RU" sz="2100" b="1" dirty="0" err="1" smtClean="0">
                <a:latin typeface="Verdana" panose="020B0604030504040204" pitchFamily="34" charset="0"/>
                <a:ea typeface="Verdana" panose="020B0604030504040204" pitchFamily="34" charset="0"/>
                <a:cs typeface="Verdana" panose="020B0604030504040204" pitchFamily="34" charset="0"/>
              </a:rPr>
              <a:t>комплекти</a:t>
            </a:r>
            <a:r>
              <a:rPr lang="ru-RU" sz="2100" b="1" dirty="0" smtClean="0">
                <a:latin typeface="Verdana" panose="020B0604030504040204" pitchFamily="34" charset="0"/>
                <a:ea typeface="Verdana" panose="020B0604030504040204" pitchFamily="34" charset="0"/>
                <a:cs typeface="Verdana" panose="020B0604030504040204" pitchFamily="34" charset="0"/>
              </a:rPr>
              <a:t> </a:t>
            </a:r>
            <a:r>
              <a:rPr lang="ru-RU" sz="2100" b="1" dirty="0" err="1">
                <a:latin typeface="Verdana" panose="020B0604030504040204" pitchFamily="34" charset="0"/>
                <a:ea typeface="Verdana" panose="020B0604030504040204" pitchFamily="34" charset="0"/>
                <a:cs typeface="Verdana" panose="020B0604030504040204" pitchFamily="34" charset="0"/>
              </a:rPr>
              <a:t>реєстраційних</a:t>
            </a:r>
            <a:r>
              <a:rPr lang="ru-RU" sz="2100" b="1" dirty="0">
                <a:latin typeface="Verdana" panose="020B0604030504040204" pitchFamily="34" charset="0"/>
                <a:ea typeface="Verdana" panose="020B0604030504040204" pitchFamily="34" charset="0"/>
                <a:cs typeface="Verdana" panose="020B0604030504040204" pitchFamily="34" charset="0"/>
              </a:rPr>
              <a:t> </a:t>
            </a:r>
            <a:r>
              <a:rPr lang="ru-RU" sz="2100" b="1" dirty="0" err="1" smtClean="0">
                <a:latin typeface="Verdana" panose="020B0604030504040204" pitchFamily="34" charset="0"/>
                <a:ea typeface="Verdana" panose="020B0604030504040204" pitchFamily="34" charset="0"/>
                <a:cs typeface="Verdana" panose="020B0604030504040204" pitchFamily="34" charset="0"/>
              </a:rPr>
              <a:t>документів</a:t>
            </a:r>
            <a:endParaRPr lang="ru-RU" sz="2100" b="1" dirty="0" smtClean="0">
              <a:latin typeface="Verdana" panose="020B0604030504040204" pitchFamily="34" charset="0"/>
              <a:ea typeface="Verdana" panose="020B0604030504040204" pitchFamily="34" charset="0"/>
              <a:cs typeface="Verdana" panose="020B0604030504040204" pitchFamily="34" charset="0"/>
            </a:endParaRPr>
          </a:p>
          <a:p>
            <a:pPr algn="ctr" fontAlgn="base"/>
            <a:r>
              <a:rPr lang="ru-RU" sz="2100" dirty="0" smtClean="0">
                <a:latin typeface="Verdana" panose="020B0604030504040204" pitchFamily="34" charset="0"/>
                <a:ea typeface="Verdana" panose="020B0604030504040204" pitchFamily="34" charset="0"/>
                <a:cs typeface="Verdana" panose="020B0604030504040204" pitchFamily="34" charset="0"/>
              </a:rPr>
              <a:t> </a:t>
            </a:r>
          </a:p>
          <a:p>
            <a:pPr algn="ctr" fontAlgn="base"/>
            <a:endParaRPr lang="ru-RU" sz="21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fontAlgn="base"/>
            <a:endParaRPr lang="ru-RU" sz="2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fontAlgn="base"/>
            <a:r>
              <a:rPr lang="ru-RU"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Дата </a:t>
            </a:r>
            <a:r>
              <a:rPr lang="ru-RU" sz="2000"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відправлення</a:t>
            </a:r>
            <a:r>
              <a:rPr lang="ru-RU"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dirty="0" err="1">
                <a:latin typeface="Verdana" panose="020B0604030504040204" pitchFamily="34" charset="0"/>
                <a:ea typeface="Verdana" panose="020B0604030504040204" pitchFamily="34" charset="0"/>
                <a:cs typeface="Verdana" panose="020B0604030504040204" pitchFamily="34" charset="0"/>
              </a:rPr>
              <a:t>визначається</a:t>
            </a:r>
            <a:r>
              <a:rPr lang="ru-RU" sz="2000" dirty="0">
                <a:latin typeface="Verdana" panose="020B0604030504040204" pitchFamily="34" charset="0"/>
                <a:ea typeface="Verdana" panose="020B0604030504040204" pitchFamily="34" charset="0"/>
                <a:cs typeface="Verdana" panose="020B0604030504040204" pitchFamily="34" charset="0"/>
              </a:rPr>
              <a:t> за </a:t>
            </a:r>
            <a:r>
              <a:rPr lang="ru-RU" sz="2000" dirty="0" err="1">
                <a:latin typeface="Verdana" panose="020B0604030504040204" pitchFamily="34" charset="0"/>
                <a:ea typeface="Verdana" panose="020B0604030504040204" pitchFamily="34" charset="0"/>
                <a:cs typeface="Verdana" panose="020B0604030504040204" pitchFamily="34" charset="0"/>
              </a:rPr>
              <a:t>відбитком</a:t>
            </a:r>
            <a:r>
              <a:rPr lang="ru-RU" sz="2000" dirty="0">
                <a:latin typeface="Verdana" panose="020B0604030504040204" pitchFamily="34" charset="0"/>
                <a:ea typeface="Verdana" panose="020B0604030504040204" pitchFamily="34" charset="0"/>
                <a:cs typeface="Verdana" panose="020B0604030504040204" pitchFamily="34" charset="0"/>
              </a:rPr>
              <a:t> штемпеля </a:t>
            </a:r>
            <a:r>
              <a:rPr lang="ru-RU" sz="2000" dirty="0" smtClean="0">
                <a:latin typeface="Verdana" panose="020B0604030504040204" pitchFamily="34" charset="0"/>
                <a:ea typeface="Verdana" panose="020B0604030504040204" pitchFamily="34" charset="0"/>
                <a:cs typeface="Verdana" panose="020B0604030504040204" pitchFamily="34" charset="0"/>
              </a:rPr>
              <a:t>на </a:t>
            </a:r>
            <a:r>
              <a:rPr lang="ru-RU" sz="2000" dirty="0" err="1">
                <a:latin typeface="Verdana" panose="020B0604030504040204" pitchFamily="34" charset="0"/>
                <a:ea typeface="Verdana" panose="020B0604030504040204" pitchFamily="34" charset="0"/>
                <a:cs typeface="Verdana" panose="020B0604030504040204" pitchFamily="34" charset="0"/>
              </a:rPr>
              <a:t>поштовому</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dirty="0" err="1" smtClean="0">
                <a:latin typeface="Verdana" panose="020B0604030504040204" pitchFamily="34" charset="0"/>
                <a:ea typeface="Verdana" panose="020B0604030504040204" pitchFamily="34" charset="0"/>
                <a:cs typeface="Verdana" panose="020B0604030504040204" pitchFamily="34" charset="0"/>
              </a:rPr>
              <a:t>конверті</a:t>
            </a:r>
            <a:endParaRPr lang="uk-UA"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15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круглений прямокутник 3"/>
          <p:cNvSpPr/>
          <p:nvPr/>
        </p:nvSpPr>
        <p:spPr>
          <a:xfrm>
            <a:off x="545123" y="1758460"/>
            <a:ext cx="8326316" cy="3604847"/>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uk-UA" altLang="ru-RU" sz="2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УМОВИ реєстрації осіб, які мають право </a:t>
            </a:r>
          </a:p>
          <a:p>
            <a:pPr algn="ctr">
              <a:defRPr/>
            </a:pPr>
            <a:r>
              <a:rPr lang="uk-UA" altLang="ru-RU" sz="2600" b="1" dirty="0">
                <a:solidFill>
                  <a:srgbClr val="C00000"/>
                </a:solidFill>
                <a:latin typeface="Verdana" panose="020B0604030504040204" pitchFamily="34" charset="0"/>
                <a:ea typeface="Verdana" panose="020B0604030504040204" pitchFamily="34" charset="0"/>
                <a:cs typeface="Verdana" panose="020B0604030504040204" pitchFamily="34" charset="0"/>
              </a:rPr>
              <a:t>під час основного періоду реєстрації </a:t>
            </a:r>
            <a:r>
              <a:rPr lang="uk-UA" altLang="ru-RU" sz="2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(перереєстрації) подати документи для участі </a:t>
            </a:r>
            <a:r>
              <a:rPr lang="uk-UA" altLang="ru-RU" sz="2600" b="1" dirty="0">
                <a:solidFill>
                  <a:srgbClr val="C00000"/>
                </a:solidFill>
                <a:latin typeface="Verdana" panose="020B0604030504040204" pitchFamily="34" charset="0"/>
                <a:ea typeface="Verdana" panose="020B0604030504040204" pitchFamily="34" charset="0"/>
                <a:cs typeface="Verdana" panose="020B0604030504040204" pitchFamily="34" charset="0"/>
              </a:rPr>
              <a:t>в додатковій сесії </a:t>
            </a:r>
            <a:r>
              <a:rPr lang="uk-UA" altLang="ru-RU" sz="2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та не можуть скласти ЗНО під час основної </a:t>
            </a:r>
          </a:p>
          <a:p>
            <a:pPr algn="ctr">
              <a:defRPr/>
            </a:pPr>
            <a:r>
              <a:rPr lang="uk-UA" altLang="ru-RU" sz="2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сесії</a:t>
            </a:r>
          </a:p>
        </p:txBody>
      </p:sp>
    </p:spTree>
    <p:extLst>
      <p:ext uri="{BB962C8B-B14F-4D97-AF65-F5344CB8AC3E}">
        <p14:creationId xmlns:p14="http://schemas.microsoft.com/office/powerpoint/2010/main" val="219679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6715" y="764931"/>
            <a:ext cx="8941776" cy="5366854"/>
          </a:xfrm>
          <a:prstGeom prst="rect">
            <a:avLst/>
          </a:prstGeom>
        </p:spPr>
        <p:txBody>
          <a:bodyPr wrap="square">
            <a:spAutoFit/>
          </a:bodyPr>
          <a:lstStyle/>
          <a:p>
            <a:pPr algn="ctr"/>
            <a:r>
              <a:rPr lang="uk-UA" alt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Постанова Кабінету Міністрів України </a:t>
            </a:r>
          </a:p>
          <a:p>
            <a:pPr algn="just"/>
            <a:r>
              <a:rPr lang="uk-UA" altLang="ru-RU" sz="1600" b="1" dirty="0" smtClean="0">
                <a:latin typeface="Verdana" panose="020B0604030504040204" pitchFamily="34" charset="0"/>
                <a:ea typeface="Verdana" panose="020B0604030504040204" pitchFamily="34" charset="0"/>
                <a:cs typeface="Verdana" panose="020B0604030504040204" pitchFamily="34" charset="0"/>
              </a:rPr>
              <a:t>від 14 листопада 2018 року № 952 </a:t>
            </a:r>
            <a:r>
              <a:rPr lang="uk-UA" altLang="ru-RU" sz="1600" dirty="0" smtClean="0">
                <a:latin typeface="Verdana" panose="020B0604030504040204" pitchFamily="34" charset="0"/>
                <a:ea typeface="Verdana" panose="020B0604030504040204" pitchFamily="34" charset="0"/>
                <a:cs typeface="Verdana" panose="020B0604030504040204" pitchFamily="34" charset="0"/>
              </a:rPr>
              <a:t>«Про деякі категорії осіб з особливими освітніми потребами»</a:t>
            </a:r>
          </a:p>
          <a:p>
            <a:pPr algn="ctr"/>
            <a:endParaRPr lang="uk-UA" altLang="ru-RU" sz="2100"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endParaRPr lang="uk-UA" altLang="ru-RU"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uk-UA" altLang="ru-RU"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НАКАЗИ </a:t>
            </a:r>
            <a:r>
              <a:rPr lang="uk-UA" altLang="ru-RU" sz="2000" b="1" dirty="0">
                <a:solidFill>
                  <a:srgbClr val="C00000"/>
                </a:solidFill>
                <a:latin typeface="Verdana" panose="020B0604030504040204" pitchFamily="34" charset="0"/>
                <a:ea typeface="Verdana" panose="020B0604030504040204" pitchFamily="34" charset="0"/>
                <a:cs typeface="Verdana" panose="020B0604030504040204" pitchFamily="34" charset="0"/>
              </a:rPr>
              <a:t>МІНІСТЕРСТВА ОСВІТИ І НАУКИ УКРАЇНИ</a:t>
            </a:r>
          </a:p>
          <a:p>
            <a:pPr algn="ctr"/>
            <a:endParaRPr lang="uk-UA" altLang="ru-RU" sz="825"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v"/>
            </a:pPr>
            <a:r>
              <a:rPr lang="uk-UA" altLang="ru-RU" sz="1500" b="1" dirty="0" smtClean="0">
                <a:latin typeface="Verdana" panose="020B0604030504040204" pitchFamily="34" charset="0"/>
                <a:ea typeface="Verdana" panose="020B0604030504040204" pitchFamily="34" charset="0"/>
                <a:cs typeface="Verdana" panose="020B0604030504040204" pitchFamily="34" charset="0"/>
              </a:rPr>
              <a:t>від </a:t>
            </a:r>
            <a:r>
              <a:rPr lang="uk-UA" altLang="ru-RU" sz="1500" b="1" dirty="0">
                <a:latin typeface="Verdana" panose="020B0604030504040204" pitchFamily="34" charset="0"/>
                <a:ea typeface="Verdana" panose="020B0604030504040204" pitchFamily="34" charset="0"/>
                <a:cs typeface="Verdana" panose="020B0604030504040204" pitchFamily="34" charset="0"/>
              </a:rPr>
              <a:t>29 серпня 2016 року № 1027/900 </a:t>
            </a:r>
            <a:r>
              <a:rPr lang="uk-UA" altLang="ru-RU" sz="1500" dirty="0">
                <a:latin typeface="Verdana" panose="020B0604030504040204" pitchFamily="34" charset="0"/>
                <a:ea typeface="Verdana" panose="020B0604030504040204" pitchFamily="34" charset="0"/>
                <a:cs typeface="Verdana" panose="020B0604030504040204" pitchFamily="34" charset="0"/>
              </a:rPr>
              <a:t>«Деякі питання участі в зовнішньому незалежному оцінюванні та вступних іспитах осіб, які мають певні захворювання та/або патологічні стани, </a:t>
            </a:r>
            <a:r>
              <a:rPr lang="uk-UA" altLang="ru-RU" sz="1500" dirty="0" smtClean="0">
                <a:latin typeface="Verdana" panose="020B0604030504040204" pitchFamily="34" charset="0"/>
                <a:ea typeface="Verdana" panose="020B0604030504040204" pitchFamily="34" charset="0"/>
                <a:cs typeface="Verdana" panose="020B0604030504040204" pitchFamily="34" charset="0"/>
              </a:rPr>
              <a:t>інвалідність»</a:t>
            </a:r>
          </a:p>
          <a:p>
            <a:pPr marL="342900" indent="-342900" algn="just">
              <a:buFont typeface="Wingdings" panose="05000000000000000000" pitchFamily="2" charset="2"/>
              <a:buChar char="v"/>
            </a:pPr>
            <a:endParaRPr lang="uk-UA" altLang="ru-RU" sz="15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v"/>
            </a:pPr>
            <a:r>
              <a:rPr lang="uk-UA" altLang="ru-RU" sz="1500" b="1" dirty="0" smtClean="0">
                <a:latin typeface="Verdana" panose="020B0604030504040204" pitchFamily="34" charset="0"/>
                <a:ea typeface="Verdana" panose="020B0604030504040204" pitchFamily="34" charset="0"/>
                <a:cs typeface="Verdana" panose="020B0604030504040204" pitchFamily="34" charset="0"/>
              </a:rPr>
              <a:t>від 10 січня 2017 року №25 </a:t>
            </a:r>
            <a:r>
              <a:rPr lang="uk-UA" altLang="ru-RU" sz="1500" dirty="0" smtClean="0">
                <a:latin typeface="Verdana" panose="020B0604030504040204" pitchFamily="34" charset="0"/>
                <a:ea typeface="Verdana" panose="020B0604030504040204" pitchFamily="34" charset="0"/>
                <a:cs typeface="Verdana" panose="020B0604030504040204" pitchFamily="34" charset="0"/>
              </a:rPr>
              <a:t>«Деякі питання нормативного забезпечення зовнішнього незалежного оцінювання результатів навчання, здобутих на основі повної загальної середньої освіти» (зі змінами: наказ від 07.12.2018 №1353) </a:t>
            </a:r>
          </a:p>
          <a:p>
            <a:pPr algn="just"/>
            <a:r>
              <a:rPr lang="uk-UA" altLang="ru-RU" sz="1500" dirty="0" smtClean="0">
                <a:latin typeface="Verdana" panose="020B0604030504040204" pitchFamily="34" charset="0"/>
                <a:ea typeface="Verdana" panose="020B0604030504040204" pitchFamily="34" charset="0"/>
                <a:cs typeface="Verdana" panose="020B0604030504040204" pitchFamily="34" charset="0"/>
              </a:rPr>
              <a:t> </a:t>
            </a:r>
            <a:endParaRPr lang="ru-RU" altLang="ru-RU" sz="15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v"/>
            </a:pPr>
            <a:r>
              <a:rPr lang="ru-RU" sz="1500" b="1" dirty="0" err="1">
                <a:latin typeface="Verdana" panose="020B0604030504040204" pitchFamily="34" charset="0"/>
                <a:ea typeface="Verdana" panose="020B0604030504040204" pitchFamily="34" charset="0"/>
                <a:cs typeface="Verdana" panose="020B0604030504040204" pitchFamily="34" charset="0"/>
              </a:rPr>
              <a:t>від</a:t>
            </a:r>
            <a:r>
              <a:rPr lang="ru-RU" sz="1500" b="1" dirty="0">
                <a:latin typeface="Verdana" panose="020B0604030504040204" pitchFamily="34" charset="0"/>
                <a:ea typeface="Verdana" panose="020B0604030504040204" pitchFamily="34" charset="0"/>
                <a:cs typeface="Verdana" panose="020B0604030504040204" pitchFamily="34" charset="0"/>
              </a:rPr>
              <a:t> </a:t>
            </a:r>
            <a:r>
              <a:rPr lang="uk-UA" sz="1500" b="1" dirty="0" smtClean="0">
                <a:latin typeface="Verdana" panose="020B0604030504040204" pitchFamily="34" charset="0"/>
                <a:ea typeface="Verdana" panose="020B0604030504040204" pitchFamily="34" charset="0"/>
                <a:cs typeface="Verdana" panose="020B0604030504040204" pitchFamily="34" charset="0"/>
              </a:rPr>
              <a:t>11 травня 2019 року №635 </a:t>
            </a:r>
            <a:r>
              <a:rPr lang="ru-RU" sz="1500" dirty="0" smtClean="0">
                <a:latin typeface="Verdana" panose="020B0604030504040204" pitchFamily="34" charset="0"/>
                <a:ea typeface="Verdana" panose="020B0604030504040204" pitchFamily="34" charset="0"/>
                <a:cs typeface="Verdana" panose="020B0604030504040204" pitchFamily="34" charset="0"/>
              </a:rPr>
              <a:t>«</a:t>
            </a:r>
            <a:r>
              <a:rPr lang="ru-RU" sz="1500" dirty="0" err="1" smtClean="0">
                <a:latin typeface="Verdana" panose="020B0604030504040204" pitchFamily="34" charset="0"/>
                <a:ea typeface="Verdana" panose="020B0604030504040204" pitchFamily="34" charset="0"/>
                <a:cs typeface="Verdana" panose="020B0604030504040204" pitchFamily="34" charset="0"/>
              </a:rPr>
              <a:t>Деякі</a:t>
            </a:r>
            <a:r>
              <a:rPr lang="ru-RU" sz="1500" dirty="0" smtClean="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питання</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проведення</a:t>
            </a:r>
            <a:r>
              <a:rPr lang="ru-RU" sz="1500" dirty="0">
                <a:latin typeface="Verdana" panose="020B0604030504040204" pitchFamily="34" charset="0"/>
                <a:ea typeface="Verdana" panose="020B0604030504040204" pitchFamily="34" charset="0"/>
                <a:cs typeface="Verdana" panose="020B0604030504040204" pitchFamily="34" charset="0"/>
              </a:rPr>
              <a:t> в </a:t>
            </a:r>
            <a:r>
              <a:rPr lang="ru-RU" sz="1500" dirty="0" smtClean="0">
                <a:latin typeface="Verdana" panose="020B0604030504040204" pitchFamily="34" charset="0"/>
                <a:ea typeface="Verdana" panose="020B0604030504040204" pitchFamily="34" charset="0"/>
                <a:cs typeface="Verdana" panose="020B0604030504040204" pitchFamily="34" charset="0"/>
              </a:rPr>
              <a:t>2020 </a:t>
            </a:r>
            <a:r>
              <a:rPr lang="ru-RU" sz="1500" dirty="0" err="1">
                <a:latin typeface="Verdana" panose="020B0604030504040204" pitchFamily="34" charset="0"/>
                <a:ea typeface="Verdana" panose="020B0604030504040204" pitchFamily="34" charset="0"/>
                <a:cs typeface="Verdana" panose="020B0604030504040204" pitchFamily="34" charset="0"/>
              </a:rPr>
              <a:t>році</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зовнішнього</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незалежного</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оцінювання</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результатів</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навчання</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здобутих</a:t>
            </a:r>
            <a:r>
              <a:rPr lang="ru-RU" sz="1500" dirty="0">
                <a:latin typeface="Verdana" panose="020B0604030504040204" pitchFamily="34" charset="0"/>
                <a:ea typeface="Verdana" panose="020B0604030504040204" pitchFamily="34" charset="0"/>
                <a:cs typeface="Verdana" panose="020B0604030504040204" pitchFamily="34" charset="0"/>
              </a:rPr>
              <a:t> на </a:t>
            </a:r>
            <a:r>
              <a:rPr lang="ru-RU" sz="1500" dirty="0" err="1">
                <a:latin typeface="Verdana" panose="020B0604030504040204" pitchFamily="34" charset="0"/>
                <a:ea typeface="Verdana" panose="020B0604030504040204" pitchFamily="34" charset="0"/>
                <a:cs typeface="Verdana" panose="020B0604030504040204" pitchFamily="34" charset="0"/>
              </a:rPr>
              <a:t>основі</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повної</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загальної</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середньої</a:t>
            </a:r>
            <a:r>
              <a:rPr lang="ru-RU" sz="1500" dirty="0">
                <a:latin typeface="Verdana" panose="020B0604030504040204" pitchFamily="34" charset="0"/>
                <a:ea typeface="Verdana" panose="020B0604030504040204" pitchFamily="34" charset="0"/>
                <a:cs typeface="Verdana" panose="020B0604030504040204" pitchFamily="34" charset="0"/>
              </a:rPr>
              <a:t> </a:t>
            </a:r>
            <a:r>
              <a:rPr lang="ru-RU" sz="1500" dirty="0" err="1">
                <a:latin typeface="Verdana" panose="020B0604030504040204" pitchFamily="34" charset="0"/>
                <a:ea typeface="Verdana" panose="020B0604030504040204" pitchFamily="34" charset="0"/>
                <a:cs typeface="Verdana" panose="020B0604030504040204" pitchFamily="34" charset="0"/>
              </a:rPr>
              <a:t>освіти</a:t>
            </a:r>
            <a:r>
              <a:rPr lang="ru-RU" sz="1500" dirty="0">
                <a:latin typeface="Verdana" panose="020B0604030504040204" pitchFamily="34" charset="0"/>
                <a:ea typeface="Verdana" panose="020B0604030504040204" pitchFamily="34" charset="0"/>
                <a:cs typeface="Verdana" panose="020B0604030504040204" pitchFamily="34" charset="0"/>
              </a:rPr>
              <a:t>»</a:t>
            </a:r>
            <a:r>
              <a:rPr lang="uk-UA" altLang="ru-RU" sz="15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Wingdings" panose="05000000000000000000" pitchFamily="2" charset="2"/>
              <a:buChar char="v"/>
            </a:pPr>
            <a:endParaRPr lang="uk-UA" altLang="ru-RU" sz="105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v"/>
            </a:pPr>
            <a:r>
              <a:rPr lang="ru-RU" sz="1500" b="1" dirty="0" err="1">
                <a:latin typeface="Verdana" panose="020B0604030504040204" pitchFamily="34" charset="0"/>
                <a:ea typeface="Verdana" panose="020B0604030504040204" pitchFamily="34" charset="0"/>
                <a:cs typeface="Verdana" panose="020B0604030504040204" pitchFamily="34" charset="0"/>
              </a:rPr>
              <a:t>від</a:t>
            </a:r>
            <a:r>
              <a:rPr lang="ru-RU" sz="1500" b="1" dirty="0">
                <a:latin typeface="Verdana" panose="020B0604030504040204" pitchFamily="34" charset="0"/>
                <a:ea typeface="Verdana" panose="020B0604030504040204" pitchFamily="34" charset="0"/>
                <a:cs typeface="Verdana" panose="020B0604030504040204" pitchFamily="34" charset="0"/>
              </a:rPr>
              <a:t> </a:t>
            </a:r>
            <a:r>
              <a:rPr lang="ru-RU" sz="1500" b="1" dirty="0" smtClean="0">
                <a:latin typeface="Verdana" panose="020B0604030504040204" pitchFamily="34" charset="0"/>
                <a:ea typeface="Verdana" panose="020B0604030504040204" pitchFamily="34" charset="0"/>
                <a:cs typeface="Verdana" panose="020B0604030504040204" pitchFamily="34" charset="0"/>
              </a:rPr>
              <a:t>09 </a:t>
            </a:r>
            <a:r>
              <a:rPr lang="ru-RU" sz="1500" b="1" dirty="0" err="1" smtClean="0">
                <a:latin typeface="Verdana" panose="020B0604030504040204" pitchFamily="34" charset="0"/>
                <a:ea typeface="Verdana" panose="020B0604030504040204" pitchFamily="34" charset="0"/>
                <a:cs typeface="Verdana" panose="020B0604030504040204" pitchFamily="34" charset="0"/>
              </a:rPr>
              <a:t>липня</a:t>
            </a:r>
            <a:r>
              <a:rPr lang="ru-RU" sz="1500" b="1" dirty="0" smtClean="0">
                <a:latin typeface="Verdana" panose="020B0604030504040204" pitchFamily="34" charset="0"/>
                <a:ea typeface="Verdana" panose="020B0604030504040204" pitchFamily="34" charset="0"/>
                <a:cs typeface="Verdana" panose="020B0604030504040204" pitchFamily="34" charset="0"/>
              </a:rPr>
              <a:t> 2019 року №947 </a:t>
            </a:r>
            <a:r>
              <a:rPr lang="uk-UA" altLang="ru-RU" sz="1500" dirty="0" smtClean="0">
                <a:latin typeface="Verdana" panose="020B0604030504040204" pitchFamily="34" charset="0"/>
                <a:ea typeface="Verdana" panose="020B0604030504040204" pitchFamily="34" charset="0"/>
                <a:cs typeface="Verdana" panose="020B0604030504040204" pitchFamily="34" charset="0"/>
              </a:rPr>
              <a:t>«Про підготовку до проведення в 2020 році зовнішнього незалежного оцінювання результатів навчання, здобутих на основі повної загальної середньої освіти»</a:t>
            </a:r>
          </a:p>
        </p:txBody>
      </p:sp>
      <p:sp>
        <p:nvSpPr>
          <p:cNvPr id="3" name="Заголовок 1"/>
          <p:cNvSpPr txBox="1">
            <a:spLocks/>
          </p:cNvSpPr>
          <p:nvPr/>
        </p:nvSpPr>
        <p:spPr>
          <a:xfrm>
            <a:off x="1292476" y="1246313"/>
            <a:ext cx="6939329" cy="586886"/>
          </a:xfrm>
          <a:prstGeom prst="rect">
            <a:avLst/>
          </a:prstGeom>
        </p:spPr>
        <p:txBody>
          <a:bodyPr>
            <a:normAutofit/>
          </a:bodyPr>
          <a:lstStyle>
            <a:lvl1pPr algn="l" defTabSz="914309" rtl="0" eaLnBrk="1" latinLnBrk="0" hangingPunct="1">
              <a:lnSpc>
                <a:spcPct val="90000"/>
              </a:lnSpc>
              <a:spcBef>
                <a:spcPct val="0"/>
              </a:spcBef>
              <a:buNone/>
              <a:defRPr sz="5400" b="1" kern="1200">
                <a:solidFill>
                  <a:schemeClr val="accent6">
                    <a:lumMod val="50000"/>
                  </a:schemeClr>
                </a:solidFill>
                <a:latin typeface="+mn-lt"/>
                <a:ea typeface="+mj-ea"/>
                <a:cs typeface="+mj-cs"/>
              </a:defRPr>
            </a:lvl1pPr>
          </a:lstStyle>
          <a:p>
            <a:pPr algn="ctr"/>
            <a:endParaRPr lang="ru-RU" sz="2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006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40679" y="594737"/>
            <a:ext cx="8765930" cy="5909310"/>
          </a:xfrm>
          <a:prstGeom prst="rect">
            <a:avLst/>
          </a:prstGeom>
        </p:spPr>
        <p:txBody>
          <a:bodyPr wrap="square">
            <a:spAutoFit/>
          </a:bodyPr>
          <a:lstStyle/>
          <a:p>
            <a:pPr marL="214313" indent="-214313" algn="just">
              <a:lnSpc>
                <a:spcPct val="150000"/>
              </a:lnSpc>
              <a:buClr>
                <a:srgbClr val="C00000"/>
              </a:buClr>
              <a:buFont typeface="Wingdings" panose="05000000000000000000" pitchFamily="2" charset="2"/>
              <a:buChar char="Ø"/>
            </a:pPr>
            <a:r>
              <a:rPr lang="uk-UA" dirty="0">
                <a:latin typeface="Verdana" panose="020B0604030504040204" pitchFamily="34" charset="0"/>
                <a:ea typeface="Verdana" panose="020B0604030504040204" pitchFamily="34" charset="0"/>
                <a:cs typeface="Verdana" panose="020B0604030504040204" pitchFamily="34" charset="0"/>
              </a:rPr>
              <a:t>о</a:t>
            </a:r>
            <a:r>
              <a:rPr lang="uk-UA" dirty="0" smtClean="0">
                <a:latin typeface="Verdana" panose="020B0604030504040204" pitchFamily="34" charset="0"/>
                <a:ea typeface="Verdana" panose="020B0604030504040204" pitchFamily="34" charset="0"/>
                <a:cs typeface="Verdana" panose="020B0604030504040204" pitchFamily="34" charset="0"/>
              </a:rPr>
              <a:t>брали для проходження зовнішнього оцінювання </a:t>
            </a:r>
            <a:r>
              <a:rPr lang="uk-UA" b="1" dirty="0" smtClean="0">
                <a:latin typeface="Verdana" panose="020B0604030504040204" pitchFamily="34" charset="0"/>
                <a:ea typeface="Verdana" panose="020B0604030504040204" pitchFamily="34" charset="0"/>
                <a:cs typeface="Verdana" panose="020B0604030504040204" pitchFamily="34" charset="0"/>
              </a:rPr>
              <a:t>два навчальних предмети</a:t>
            </a:r>
            <a:r>
              <a:rPr lang="uk-UA" dirty="0" smtClean="0">
                <a:latin typeface="Verdana" panose="020B0604030504040204" pitchFamily="34" charset="0"/>
                <a:ea typeface="Verdana" panose="020B0604030504040204" pitchFamily="34" charset="0"/>
                <a:cs typeface="Verdana" panose="020B0604030504040204" pitchFamily="34" charset="0"/>
              </a:rPr>
              <a:t>, зовнішнє оцінювання з яких проводиться під час основної сесії </a:t>
            </a:r>
            <a:r>
              <a:rPr lang="uk-UA" b="1" dirty="0" smtClean="0">
                <a:latin typeface="Verdana" panose="020B0604030504040204" pitchFamily="34" charset="0"/>
                <a:ea typeface="Verdana" panose="020B0604030504040204" pitchFamily="34" charset="0"/>
                <a:cs typeface="Verdana" panose="020B0604030504040204" pitchFamily="34" charset="0"/>
              </a:rPr>
              <a:t>в один день</a:t>
            </a:r>
            <a:r>
              <a:rPr lang="uk-UA" dirty="0" smtClean="0">
                <a:latin typeface="Verdana" panose="020B0604030504040204" pitchFamily="34" charset="0"/>
                <a:ea typeface="Verdana" panose="020B0604030504040204" pitchFamily="34" charset="0"/>
                <a:cs typeface="Verdana" panose="020B0604030504040204" pitchFamily="34" charset="0"/>
              </a:rPr>
              <a:t>;</a:t>
            </a:r>
          </a:p>
          <a:p>
            <a:pPr algn="just">
              <a:lnSpc>
                <a:spcPct val="150000"/>
              </a:lnSpc>
              <a:buClr>
                <a:srgbClr val="C00000"/>
              </a:buClr>
            </a:pPr>
            <a:endParaRPr lang="uk-UA" dirty="0" smtClean="0">
              <a:latin typeface="Verdana" panose="020B0604030504040204" pitchFamily="34" charset="0"/>
              <a:ea typeface="Verdana" panose="020B0604030504040204" pitchFamily="34" charset="0"/>
              <a:cs typeface="Verdana" panose="020B0604030504040204" pitchFamily="34" charset="0"/>
            </a:endParaRPr>
          </a:p>
          <a:p>
            <a:pPr marL="214313" indent="-214313" algn="just">
              <a:lnSpc>
                <a:spcPct val="150000"/>
              </a:lnSpc>
              <a:buClr>
                <a:srgbClr val="C00000"/>
              </a:buClr>
              <a:buFont typeface="Wingdings" panose="05000000000000000000" pitchFamily="2" charset="2"/>
              <a:buChar char="Ø"/>
            </a:pPr>
            <a:r>
              <a:rPr lang="uk-UA" dirty="0" smtClean="0">
                <a:latin typeface="Verdana" panose="020B0604030504040204" pitchFamily="34" charset="0"/>
                <a:ea typeface="Verdana" panose="020B0604030504040204" pitchFamily="34" charset="0"/>
                <a:cs typeface="Verdana" panose="020B0604030504040204" pitchFamily="34" charset="0"/>
              </a:rPr>
              <a:t>у рік проведення зовнішнього оцінювання </a:t>
            </a:r>
            <a:r>
              <a:rPr lang="uk-UA" b="1" dirty="0" smtClean="0">
                <a:latin typeface="Verdana" panose="020B0604030504040204" pitchFamily="34" charset="0"/>
                <a:ea typeface="Verdana" panose="020B0604030504040204" pitchFamily="34" charset="0"/>
                <a:cs typeface="Verdana" panose="020B0604030504040204" pitchFamily="34" charset="0"/>
              </a:rPr>
              <a:t>навчаються за кордоном</a:t>
            </a:r>
            <a:r>
              <a:rPr lang="uk-UA" dirty="0" smtClean="0">
                <a:latin typeface="Verdana" panose="020B0604030504040204" pitchFamily="34" charset="0"/>
                <a:ea typeface="Verdana" panose="020B0604030504040204" pitchFamily="34" charset="0"/>
                <a:cs typeface="Verdana" panose="020B0604030504040204" pitchFamily="34" charset="0"/>
              </a:rPr>
              <a:t>;</a:t>
            </a:r>
          </a:p>
          <a:p>
            <a:pPr algn="just">
              <a:lnSpc>
                <a:spcPct val="150000"/>
              </a:lnSpc>
              <a:buClr>
                <a:srgbClr val="C00000"/>
              </a:buClr>
            </a:pPr>
            <a:endParaRPr lang="uk-UA" dirty="0" smtClean="0">
              <a:latin typeface="Verdana" panose="020B0604030504040204" pitchFamily="34" charset="0"/>
              <a:ea typeface="Verdana" panose="020B0604030504040204" pitchFamily="34" charset="0"/>
              <a:cs typeface="Verdana" panose="020B0604030504040204" pitchFamily="34" charset="0"/>
            </a:endParaRPr>
          </a:p>
          <a:p>
            <a:pPr marL="214313" indent="-214313" algn="just">
              <a:lnSpc>
                <a:spcPct val="150000"/>
              </a:lnSpc>
              <a:buClr>
                <a:srgbClr val="C00000"/>
              </a:buClr>
              <a:buFont typeface="Wingdings" panose="05000000000000000000" pitchFamily="2" charset="2"/>
              <a:buChar char="Ø"/>
            </a:pPr>
            <a:r>
              <a:rPr lang="uk-UA" b="1" dirty="0" smtClean="0">
                <a:latin typeface="Verdana" panose="020B0604030504040204" pitchFamily="34" charset="0"/>
                <a:ea typeface="Verdana" panose="020B0604030504040204" pitchFamily="34" charset="0"/>
                <a:cs typeface="Verdana" panose="020B0604030504040204" pitchFamily="34" charset="0"/>
              </a:rPr>
              <a:t>за релігійними переконаннями </a:t>
            </a:r>
            <a:r>
              <a:rPr lang="uk-UA" dirty="0" smtClean="0">
                <a:latin typeface="Verdana" panose="020B0604030504040204" pitchFamily="34" charset="0"/>
                <a:ea typeface="Verdana" panose="020B0604030504040204" pitchFamily="34" charset="0"/>
                <a:cs typeface="Verdana" panose="020B0604030504040204" pitchFamily="34" charset="0"/>
              </a:rPr>
              <a:t>не можуть взяти участь у зовнішньому оцінюванні з окремого(</a:t>
            </a:r>
            <a:r>
              <a:rPr lang="uk-UA" dirty="0" err="1" smtClean="0">
                <a:latin typeface="Verdana" panose="020B0604030504040204" pitchFamily="34" charset="0"/>
                <a:ea typeface="Verdana" panose="020B0604030504040204" pitchFamily="34" charset="0"/>
                <a:cs typeface="Verdana" panose="020B0604030504040204" pitchFamily="34" charset="0"/>
              </a:rPr>
              <a:t>их</a:t>
            </a:r>
            <a:r>
              <a:rPr lang="uk-UA" dirty="0" smtClean="0">
                <a:latin typeface="Verdana" panose="020B0604030504040204" pitchFamily="34" charset="0"/>
                <a:ea typeface="Verdana" panose="020B0604030504040204" pitchFamily="34" charset="0"/>
                <a:cs typeface="Verdana" panose="020B0604030504040204" pitchFamily="34" charset="0"/>
              </a:rPr>
              <a:t>) навчального(</a:t>
            </a:r>
            <a:r>
              <a:rPr lang="uk-UA" dirty="0" err="1" smtClean="0">
                <a:latin typeface="Verdana" panose="020B0604030504040204" pitchFamily="34" charset="0"/>
                <a:ea typeface="Verdana" panose="020B0604030504040204" pitchFamily="34" charset="0"/>
                <a:cs typeface="Verdana" panose="020B0604030504040204" pitchFamily="34" charset="0"/>
              </a:rPr>
              <a:t>их</a:t>
            </a:r>
            <a:r>
              <a:rPr lang="uk-UA" dirty="0" smtClean="0">
                <a:latin typeface="Verdana" panose="020B0604030504040204" pitchFamily="34" charset="0"/>
                <a:ea typeface="Verdana" panose="020B0604030504040204" pitchFamily="34" charset="0"/>
                <a:cs typeface="Verdana" panose="020B0604030504040204" pitchFamily="34" charset="0"/>
              </a:rPr>
              <a:t>) предмета(</a:t>
            </a:r>
            <a:r>
              <a:rPr lang="uk-UA" dirty="0" err="1" smtClean="0">
                <a:latin typeface="Verdana" panose="020B0604030504040204" pitchFamily="34" charset="0"/>
                <a:ea typeface="Verdana" panose="020B0604030504040204" pitchFamily="34" charset="0"/>
                <a:cs typeface="Verdana" panose="020B0604030504040204" pitchFamily="34" charset="0"/>
              </a:rPr>
              <a:t>ів</a:t>
            </a:r>
            <a:r>
              <a:rPr lang="uk-UA" dirty="0" smtClean="0">
                <a:latin typeface="Verdana" panose="020B0604030504040204" pitchFamily="34" charset="0"/>
                <a:ea typeface="Verdana" panose="020B0604030504040204" pitchFamily="34" charset="0"/>
                <a:cs typeface="Verdana" panose="020B0604030504040204" pitchFamily="34" charset="0"/>
              </a:rPr>
              <a:t>), що проводиться(</a:t>
            </a:r>
            <a:r>
              <a:rPr lang="uk-UA" dirty="0" err="1" smtClean="0">
                <a:latin typeface="Verdana" panose="020B0604030504040204" pitchFamily="34" charset="0"/>
                <a:ea typeface="Verdana" panose="020B0604030504040204" pitchFamily="34" charset="0"/>
                <a:cs typeface="Verdana" panose="020B0604030504040204" pitchFamily="34" charset="0"/>
              </a:rPr>
              <a:t>яться</a:t>
            </a:r>
            <a:r>
              <a:rPr lang="uk-UA" dirty="0" smtClean="0">
                <a:latin typeface="Verdana" panose="020B0604030504040204" pitchFamily="34" charset="0"/>
                <a:ea typeface="Verdana" panose="020B0604030504040204" pitchFamily="34" charset="0"/>
                <a:cs typeface="Verdana" panose="020B0604030504040204" pitchFamily="34" charset="0"/>
              </a:rPr>
              <a:t>) в певні дні;</a:t>
            </a:r>
          </a:p>
          <a:p>
            <a:pPr algn="just">
              <a:lnSpc>
                <a:spcPct val="150000"/>
              </a:lnSpc>
              <a:buClr>
                <a:srgbClr val="C00000"/>
              </a:buClr>
            </a:pPr>
            <a:endParaRPr lang="uk-UA" dirty="0" smtClean="0">
              <a:latin typeface="Verdana" panose="020B0604030504040204" pitchFamily="34" charset="0"/>
              <a:ea typeface="Verdana" panose="020B0604030504040204" pitchFamily="34" charset="0"/>
              <a:cs typeface="Verdana" panose="020B0604030504040204" pitchFamily="34" charset="0"/>
            </a:endParaRPr>
          </a:p>
          <a:p>
            <a:pPr marL="214313" indent="-214313" algn="just">
              <a:lnSpc>
                <a:spcPct val="150000"/>
              </a:lnSpc>
              <a:buClr>
                <a:srgbClr val="C00000"/>
              </a:buClr>
              <a:buFont typeface="Wingdings" panose="05000000000000000000" pitchFamily="2" charset="2"/>
              <a:buChar char="Ø"/>
            </a:pPr>
            <a:r>
              <a:rPr lang="uk-UA" dirty="0" smtClean="0">
                <a:latin typeface="Verdana" panose="020B0604030504040204" pitchFamily="34" charset="0"/>
                <a:ea typeface="Verdana" panose="020B0604030504040204" pitchFamily="34" charset="0"/>
                <a:cs typeface="Verdana" panose="020B0604030504040204" pitchFamily="34" charset="0"/>
              </a:rPr>
              <a:t>вказали на необхідність </a:t>
            </a:r>
            <a:r>
              <a:rPr lang="uk-UA" b="1" dirty="0" smtClean="0">
                <a:latin typeface="Verdana" panose="020B0604030504040204" pitchFamily="34" charset="0"/>
                <a:ea typeface="Verdana" panose="020B0604030504040204" pitchFamily="34" charset="0"/>
                <a:cs typeface="Verdana" panose="020B0604030504040204" pitchFamily="34" charset="0"/>
              </a:rPr>
              <a:t>створення особливих (спеціальних) умов </a:t>
            </a:r>
            <a:r>
              <a:rPr lang="uk-UA" dirty="0" smtClean="0">
                <a:latin typeface="Verdana" panose="020B0604030504040204" pitchFamily="34" charset="0"/>
                <a:ea typeface="Verdana" panose="020B0604030504040204" pitchFamily="34" charset="0"/>
                <a:cs typeface="Verdana" panose="020B0604030504040204" pitchFamily="34" charset="0"/>
              </a:rPr>
              <a:t>проходження зовнішнього оцінювання, що можуть бути забезпечені </a:t>
            </a:r>
            <a:r>
              <a:rPr lang="uk-UA" b="1" dirty="0" smtClean="0">
                <a:latin typeface="Verdana" panose="020B0604030504040204" pitchFamily="34" charset="0"/>
                <a:ea typeface="Verdana" panose="020B0604030504040204" pitchFamily="34" charset="0"/>
                <a:cs typeface="Verdana" panose="020B0604030504040204" pitchFamily="34" charset="0"/>
              </a:rPr>
              <a:t>лише під час додаткової сесії</a:t>
            </a:r>
            <a:r>
              <a:rPr lang="uk-UA" dirty="0" smtClean="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0041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14300" y="725810"/>
            <a:ext cx="8836269" cy="5493812"/>
          </a:xfrm>
          <a:prstGeom prst="rect">
            <a:avLst/>
          </a:prstGeom>
        </p:spPr>
        <p:txBody>
          <a:bodyPr wrap="square">
            <a:spAutoFit/>
          </a:bodyPr>
          <a:lstStyle/>
          <a:p>
            <a:pPr marL="214313" indent="-214313" algn="just">
              <a:lnSpc>
                <a:spcPct val="150000"/>
              </a:lnSpc>
              <a:buClr>
                <a:srgbClr val="C00000"/>
              </a:buClr>
              <a:buFont typeface="Wingdings" panose="05000000000000000000" pitchFamily="2" charset="2"/>
              <a:buChar char="Ø"/>
            </a:pPr>
            <a:r>
              <a:rPr lang="uk-UA" dirty="0" smtClean="0">
                <a:latin typeface="Verdana" panose="020B0604030504040204" pitchFamily="34" charset="0"/>
                <a:ea typeface="Verdana" panose="020B0604030504040204" pitchFamily="34" charset="0"/>
                <a:cs typeface="Verdana" panose="020B0604030504040204" pitchFamily="34" charset="0"/>
              </a:rPr>
              <a:t> у </a:t>
            </a:r>
            <a:r>
              <a:rPr lang="uk-UA" dirty="0">
                <a:latin typeface="Verdana" panose="020B0604030504040204" pitchFamily="34" charset="0"/>
                <a:ea typeface="Verdana" panose="020B0604030504040204" pitchFamily="34" charset="0"/>
                <a:cs typeface="Verdana" panose="020B0604030504040204" pitchFamily="34" charset="0"/>
              </a:rPr>
              <a:t>період проведення основної сесії зовнішнього оцінювання з окремих навчальних предметів:</a:t>
            </a:r>
          </a:p>
          <a:p>
            <a:pPr algn="just">
              <a:lnSpc>
                <a:spcPct val="150000"/>
              </a:lnSpc>
              <a:buClr>
                <a:srgbClr val="C00000"/>
              </a:buClr>
            </a:pPr>
            <a:r>
              <a:rPr lang="uk-UA" dirty="0">
                <a:latin typeface="Verdana" panose="020B0604030504040204" pitchFamily="34" charset="0"/>
                <a:ea typeface="Verdana" panose="020B0604030504040204" pitchFamily="34" charset="0"/>
                <a:cs typeface="Verdana" panose="020B0604030504040204" pitchFamily="34" charset="0"/>
              </a:rPr>
              <a:t>      братимуть участь у міжнародних, всеукраїнських заходах (змаганнях, конкурсах, олімпіадах тощо), включених до офіційних заходів Міністерства освіти і науки України, Міністерства культури України, Міністерства молоді та спорту України;</a:t>
            </a:r>
          </a:p>
          <a:p>
            <a:pPr algn="just">
              <a:lnSpc>
                <a:spcPct val="150000"/>
              </a:lnSpc>
              <a:buClr>
                <a:srgbClr val="C00000"/>
              </a:buClr>
            </a:pPr>
            <a:r>
              <a:rPr lang="uk-UA" dirty="0">
                <a:latin typeface="Verdana" panose="020B0604030504040204" pitchFamily="34" charset="0"/>
                <a:ea typeface="Verdana" panose="020B0604030504040204" pitchFamily="34" charset="0"/>
                <a:cs typeface="Verdana" panose="020B0604030504040204" pitchFamily="34" charset="0"/>
              </a:rPr>
              <a:t>      складатимуть державні іспити;</a:t>
            </a:r>
          </a:p>
          <a:p>
            <a:pPr algn="just">
              <a:lnSpc>
                <a:spcPct val="150000"/>
              </a:lnSpc>
              <a:buClr>
                <a:srgbClr val="C00000"/>
              </a:buClr>
            </a:pPr>
            <a:r>
              <a:rPr lang="uk-UA" dirty="0">
                <a:latin typeface="Verdana" panose="020B0604030504040204" pitchFamily="34" charset="0"/>
                <a:ea typeface="Verdana" panose="020B0604030504040204" pitchFamily="34" charset="0"/>
                <a:cs typeface="Verdana" panose="020B0604030504040204" pitchFamily="34" charset="0"/>
              </a:rPr>
              <a:t>      проходитимуть практику на підприємствах, в установах та організаціях (для осіб із числа учнів (студентів, вихованців) закладів професійної (професійно-технічної), вищої освіти);</a:t>
            </a:r>
          </a:p>
          <a:p>
            <a:pPr algn="just">
              <a:lnSpc>
                <a:spcPct val="150000"/>
              </a:lnSpc>
              <a:buClr>
                <a:srgbClr val="C00000"/>
              </a:buClr>
            </a:pPr>
            <a:r>
              <a:rPr lang="uk-UA" dirty="0">
                <a:latin typeface="Verdana" panose="020B0604030504040204" pitchFamily="34" charset="0"/>
                <a:ea typeface="Verdana" panose="020B0604030504040204" pitchFamily="34" charset="0"/>
                <a:cs typeface="Verdana" panose="020B0604030504040204" pitchFamily="34" charset="0"/>
              </a:rPr>
              <a:t>        перебуватимуть за кордоном</a:t>
            </a:r>
            <a:r>
              <a:rPr lang="uk-UA" dirty="0" smtClean="0">
                <a:latin typeface="Verdana" panose="020B0604030504040204" pitchFamily="34" charset="0"/>
                <a:ea typeface="Verdana" panose="020B0604030504040204" pitchFamily="34" charset="0"/>
                <a:cs typeface="Verdana" panose="020B0604030504040204" pitchFamily="34" charset="0"/>
              </a:rPr>
              <a:t>;</a:t>
            </a:r>
          </a:p>
          <a:p>
            <a:pPr algn="just">
              <a:lnSpc>
                <a:spcPct val="150000"/>
              </a:lnSpc>
              <a:buClr>
                <a:srgbClr val="C00000"/>
              </a:buClr>
            </a:pPr>
            <a:endParaRPr lang="uk-UA" dirty="0">
              <a:latin typeface="Verdana" panose="020B0604030504040204" pitchFamily="34" charset="0"/>
              <a:ea typeface="Verdana" panose="020B0604030504040204" pitchFamily="34" charset="0"/>
              <a:cs typeface="Verdana" panose="020B0604030504040204" pitchFamily="34" charset="0"/>
            </a:endParaRPr>
          </a:p>
          <a:p>
            <a:pPr marL="214313" indent="-214313" algn="just">
              <a:lnSpc>
                <a:spcPct val="150000"/>
              </a:lnSpc>
              <a:buClr>
                <a:srgbClr val="C00000"/>
              </a:buClr>
              <a:buFont typeface="Wingdings" panose="05000000000000000000" pitchFamily="2" charset="2"/>
              <a:buChar char="Ø"/>
            </a:pPr>
            <a:r>
              <a:rPr lang="uk-UA" dirty="0" smtClean="0">
                <a:latin typeface="Verdana" panose="020B0604030504040204" pitchFamily="34" charset="0"/>
                <a:ea typeface="Verdana" panose="020B0604030504040204" pitchFamily="34" charset="0"/>
                <a:cs typeface="Verdana" panose="020B0604030504040204" pitchFamily="34" charset="0"/>
              </a:rPr>
              <a:t> належать </a:t>
            </a:r>
            <a:r>
              <a:rPr lang="uk-UA" dirty="0">
                <a:latin typeface="Verdana" panose="020B0604030504040204" pitchFamily="34" charset="0"/>
                <a:ea typeface="Verdana" panose="020B0604030504040204" pitchFamily="34" charset="0"/>
                <a:cs typeface="Verdana" panose="020B0604030504040204" pitchFamily="34" charset="0"/>
              </a:rPr>
              <a:t>до категорії осіб </a:t>
            </a:r>
            <a:r>
              <a:rPr lang="uk-UA" b="1" dirty="0">
                <a:latin typeface="Verdana" panose="020B0604030504040204" pitchFamily="34" charset="0"/>
                <a:ea typeface="Verdana" panose="020B0604030504040204" pitchFamily="34" charset="0"/>
                <a:cs typeface="Verdana" panose="020B0604030504040204" pitchFamily="34" charset="0"/>
              </a:rPr>
              <a:t>із неконтрольованої території</a:t>
            </a:r>
            <a:r>
              <a:rPr lang="uk-UA" dirty="0">
                <a:latin typeface="Verdana" panose="020B0604030504040204" pitchFamily="34" charset="0"/>
                <a:ea typeface="Verdana" panose="020B0604030504040204" pitchFamily="34" charset="0"/>
                <a:cs typeface="Verdana" panose="020B0604030504040204" pitchFamily="34" charset="0"/>
              </a:rPr>
              <a:t>.</a:t>
            </a: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373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увати 10"/>
          <p:cNvGrpSpPr/>
          <p:nvPr/>
        </p:nvGrpSpPr>
        <p:grpSpPr>
          <a:xfrm>
            <a:off x="4308231" y="606667"/>
            <a:ext cx="4703885" cy="5715000"/>
            <a:chOff x="6207369" y="226967"/>
            <a:chExt cx="5767753" cy="6279341"/>
          </a:xfrm>
        </p:grpSpPr>
        <p:pic>
          <p:nvPicPr>
            <p:cNvPr id="8" name="Рисунок 7"/>
            <p:cNvPicPr/>
            <p:nvPr/>
          </p:nvPicPr>
          <p:blipFill rotWithShape="1">
            <a:blip r:embed="rId2"/>
            <a:srcRect t="5088" b="14715"/>
            <a:stretch/>
          </p:blipFill>
          <p:spPr bwMode="auto">
            <a:xfrm>
              <a:off x="6207369" y="226967"/>
              <a:ext cx="5767753" cy="6279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Прямокутник 4"/>
            <p:cNvSpPr/>
            <p:nvPr/>
          </p:nvSpPr>
          <p:spPr>
            <a:xfrm>
              <a:off x="10823334" y="2778369"/>
              <a:ext cx="149469" cy="14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TextBox 9"/>
            <p:cNvSpPr txBox="1"/>
            <p:nvPr/>
          </p:nvSpPr>
          <p:spPr>
            <a:xfrm>
              <a:off x="7194550" y="4340225"/>
              <a:ext cx="4044950" cy="246221"/>
            </a:xfrm>
            <a:prstGeom prst="rect">
              <a:avLst/>
            </a:prstGeom>
            <a:solidFill>
              <a:schemeClr val="bg1"/>
            </a:solidFill>
          </p:spPr>
          <p:txBody>
            <a:bodyPr wrap="square" rtlCol="0">
              <a:spAutoFit/>
            </a:bodyPr>
            <a:lstStyle/>
            <a:p>
              <a:pPr algn="ctr"/>
              <a:r>
                <a:rPr lang="uk-UA" sz="600" b="1" dirty="0">
                  <a:latin typeface="Times New Roman" panose="02020603050405020304" pitchFamily="18" charset="0"/>
                  <a:cs typeface="Times New Roman" panose="02020603050405020304" pitchFamily="18" charset="0"/>
                </a:rPr>
                <a:t>(причина, що унеможливлює участь особи в основній сесії) </a:t>
              </a:r>
              <a:endParaRPr lang="ru-RU" sz="600" b="1" dirty="0">
                <a:latin typeface="Times New Roman" panose="02020603050405020304" pitchFamily="18" charset="0"/>
                <a:cs typeface="Times New Roman" panose="02020603050405020304" pitchFamily="18" charset="0"/>
              </a:endParaRPr>
            </a:p>
          </p:txBody>
        </p:sp>
      </p:grpSp>
      <p:sp>
        <p:nvSpPr>
          <p:cNvPr id="7" name="Прямокутник 6"/>
          <p:cNvSpPr/>
          <p:nvPr/>
        </p:nvSpPr>
        <p:spPr>
          <a:xfrm>
            <a:off x="0" y="1504456"/>
            <a:ext cx="4142472" cy="4247317"/>
          </a:xfrm>
          <a:prstGeom prst="rect">
            <a:avLst/>
          </a:prstGeom>
        </p:spPr>
        <p:txBody>
          <a:bodyPr wrap="square">
            <a:spAutoFit/>
          </a:bodyPr>
          <a:lstStyle/>
          <a:p>
            <a:pPr marL="257175" indent="-257175" algn="just">
              <a:lnSpc>
                <a:spcPct val="150000"/>
              </a:lnSpc>
              <a:buClr>
                <a:srgbClr val="C00000"/>
              </a:buClr>
              <a:buSzPct val="110000"/>
              <a:buFont typeface="Wingdings" panose="05000000000000000000" pitchFamily="2" charset="2"/>
              <a:buChar char="Ø"/>
            </a:pPr>
            <a:r>
              <a:rPr lang="uk-UA" altLang="ru-RU"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uk-UA" altLang="ru-RU"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заява</a:t>
            </a:r>
            <a:r>
              <a:rPr lang="uk-UA" altLang="ru-RU" dirty="0" smtClean="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uk-UA" altLang="ru-RU" dirty="0">
                <a:latin typeface="Verdana" panose="020B0604030504040204" pitchFamily="34" charset="0"/>
                <a:ea typeface="Verdana" panose="020B0604030504040204" pitchFamily="34" charset="0"/>
                <a:cs typeface="Verdana" panose="020B0604030504040204" pitchFamily="34" charset="0"/>
              </a:rPr>
              <a:t>щодо надання </a:t>
            </a:r>
            <a:r>
              <a:rPr lang="uk-UA" dirty="0">
                <a:latin typeface="Verdana" panose="020B0604030504040204" pitchFamily="34" charset="0"/>
                <a:ea typeface="Verdana" panose="020B0604030504040204" pitchFamily="34" charset="0"/>
                <a:cs typeface="Verdana" panose="020B0604030504040204" pitchFamily="34" charset="0"/>
              </a:rPr>
              <a:t>можливості пройти зовнішнє оцінювання з певного(</a:t>
            </a:r>
            <a:r>
              <a:rPr lang="uk-UA" dirty="0" err="1">
                <a:latin typeface="Verdana" panose="020B0604030504040204" pitchFamily="34" charset="0"/>
                <a:ea typeface="Verdana" panose="020B0604030504040204" pitchFamily="34" charset="0"/>
                <a:cs typeface="Verdana" panose="020B0604030504040204" pitchFamily="34" charset="0"/>
              </a:rPr>
              <a:t>их</a:t>
            </a:r>
            <a:r>
              <a:rPr lang="uk-UA" dirty="0">
                <a:latin typeface="Verdana" panose="020B0604030504040204" pitchFamily="34" charset="0"/>
                <a:ea typeface="Verdana" panose="020B0604030504040204" pitchFamily="34" charset="0"/>
                <a:cs typeface="Verdana" panose="020B0604030504040204" pitchFamily="34" charset="0"/>
              </a:rPr>
              <a:t>) предмета(</a:t>
            </a:r>
            <a:r>
              <a:rPr lang="uk-UA" dirty="0" err="1">
                <a:latin typeface="Verdana" panose="020B0604030504040204" pitchFamily="34" charset="0"/>
                <a:ea typeface="Verdana" panose="020B0604030504040204" pitchFamily="34" charset="0"/>
                <a:cs typeface="Verdana" panose="020B0604030504040204" pitchFamily="34" charset="0"/>
              </a:rPr>
              <a:t>ів</a:t>
            </a:r>
            <a:r>
              <a:rPr lang="uk-UA" dirty="0">
                <a:latin typeface="Verdana" panose="020B0604030504040204" pitchFamily="34" charset="0"/>
                <a:ea typeface="Verdana" panose="020B0604030504040204" pitchFamily="34" charset="0"/>
                <a:cs typeface="Verdana" panose="020B0604030504040204" pitchFamily="34" charset="0"/>
              </a:rPr>
              <a:t>) під час додаткової сесії, у якій має бути вказана причина, що унеможливлює участь в основній сесії;</a:t>
            </a:r>
          </a:p>
          <a:p>
            <a:pPr marL="257175" indent="-257175" algn="just">
              <a:lnSpc>
                <a:spcPct val="150000"/>
              </a:lnSpc>
              <a:buClr>
                <a:srgbClr val="C00000"/>
              </a:buClr>
              <a:buSzPct val="110000"/>
              <a:buFont typeface="Wingdings" panose="05000000000000000000" pitchFamily="2" charset="2"/>
              <a:buChar char="Ø"/>
            </a:pPr>
            <a:r>
              <a:rPr lang="uk-UA"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документ</a:t>
            </a:r>
            <a:r>
              <a:rPr lang="uk-UA" b="1" dirty="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uk-UA"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uk-UA" dirty="0">
                <a:latin typeface="Verdana" panose="020B0604030504040204" pitchFamily="34" charset="0"/>
                <a:ea typeface="Verdana" panose="020B0604030504040204" pitchFamily="34" charset="0"/>
                <a:cs typeface="Verdana" panose="020B0604030504040204" pitchFamily="34" charset="0"/>
              </a:rPr>
              <a:t>що підтверджує цю причину.</a:t>
            </a:r>
            <a:r>
              <a:rPr lang="uk-UA" altLang="ru-RU" i="1" dirty="0">
                <a:latin typeface="Verdana" panose="020B0604030504040204" pitchFamily="34" charset="0"/>
                <a:ea typeface="Verdana" panose="020B0604030504040204" pitchFamily="34" charset="0"/>
                <a:cs typeface="Verdana" panose="020B0604030504040204" pitchFamily="34" charset="0"/>
              </a:rPr>
              <a:t> </a:t>
            </a:r>
            <a:r>
              <a:rPr lang="uk-UA" altLang="ru-RU" i="1" dirty="0">
                <a:latin typeface="Times New Roman" panose="02020603050405020304" pitchFamily="18" charset="0"/>
                <a:ea typeface="Segoe UI Black" panose="020B0A02040204020203" pitchFamily="34" charset="0"/>
              </a:rPr>
              <a:t> </a:t>
            </a:r>
            <a:endParaRPr lang="uk-UA" altLang="ru-RU" dirty="0">
              <a:latin typeface="Times New Roman" panose="02020603050405020304" pitchFamily="18" charset="0"/>
              <a:ea typeface="Segoe UI Black" panose="020B0A02040204020203" pitchFamily="34" charset="0"/>
            </a:endParaRPr>
          </a:p>
        </p:txBody>
      </p:sp>
    </p:spTree>
    <p:extLst>
      <p:ext uri="{BB962C8B-B14F-4D97-AF65-F5344CB8AC3E}">
        <p14:creationId xmlns:p14="http://schemas.microsoft.com/office/powerpoint/2010/main" val="658863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круглений прямокутник 2"/>
          <p:cNvSpPr/>
          <p:nvPr/>
        </p:nvSpPr>
        <p:spPr>
          <a:xfrm>
            <a:off x="1266090" y="1978268"/>
            <a:ext cx="6638193" cy="3112478"/>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ru-RU" altLang="ru-RU" sz="32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ВНЕСЕННЯ ЗМІН ДО РЕЄСТРАЦІЙНИХ ДАНИХ (ПЕРЕРЕЄСТРАЦІЯ)</a:t>
            </a:r>
            <a:endParaRPr lang="ru-RU" altLang="ru-RU" sz="5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uk-UA" altLang="ru-RU"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8005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0" y="579456"/>
            <a:ext cx="9073662" cy="5906745"/>
          </a:xfrm>
          <a:prstGeom prst="rect">
            <a:avLst/>
          </a:prstGeom>
        </p:spPr>
        <p:txBody>
          <a:bodyPr wrap="square">
            <a:spAutoFit/>
          </a:bodyPr>
          <a:lstStyle/>
          <a:p>
            <a:pPr algn="ctr" fontAlgn="base"/>
            <a:r>
              <a:rPr lang="uk-UA" sz="2100" b="1" dirty="0">
                <a:latin typeface="Verdana" panose="020B0604030504040204" pitchFamily="34" charset="0"/>
                <a:ea typeface="Verdana" panose="020B0604030504040204" pitchFamily="34" charset="0"/>
                <a:cs typeface="Verdana" panose="020B0604030504040204" pitchFamily="34" charset="0"/>
              </a:rPr>
              <a:t>Для перереєстрації учаснику зовнішнього оцінювання необхідно</a:t>
            </a:r>
            <a:r>
              <a:rPr lang="uk-UA" sz="2100" b="1" dirty="0" smtClean="0">
                <a:latin typeface="Verdana" panose="020B0604030504040204" pitchFamily="34" charset="0"/>
                <a:ea typeface="Verdana" panose="020B0604030504040204" pitchFamily="34" charset="0"/>
                <a:cs typeface="Verdana" panose="020B0604030504040204" pitchFamily="34" charset="0"/>
              </a:rPr>
              <a:t>:</a:t>
            </a:r>
            <a:endParaRPr lang="ru-RU"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fontAlgn="base">
              <a:lnSpc>
                <a:spcPct val="150000"/>
              </a:lnSpc>
              <a:spcAft>
                <a:spcPts val="450"/>
              </a:spcAft>
              <a:buFont typeface="Wingdings" panose="05000000000000000000" pitchFamily="2" charset="2"/>
              <a:buChar char="Ø"/>
            </a:pPr>
            <a:r>
              <a:rPr lang="uk-UA" sz="1500" dirty="0" err="1">
                <a:latin typeface="Verdana" panose="020B0604030504040204" pitchFamily="34" charset="0"/>
                <a:ea typeface="Verdana" panose="020B0604030504040204" pitchFamily="34" charset="0"/>
                <a:cs typeface="Verdana" panose="020B0604030504040204" pitchFamily="34" charset="0"/>
              </a:rPr>
              <a:t>унести</a:t>
            </a:r>
            <a:r>
              <a:rPr lang="uk-UA" sz="1500" dirty="0">
                <a:latin typeface="Verdana" panose="020B0604030504040204" pitchFamily="34" charset="0"/>
                <a:ea typeface="Verdana" panose="020B0604030504040204" pitchFamily="34" charset="0"/>
                <a:cs typeface="Verdana" panose="020B0604030504040204" pitchFamily="34" charset="0"/>
              </a:rPr>
              <a:t> зміни до реєстраційних даних </a:t>
            </a:r>
            <a:r>
              <a:rPr lang="uk-UA" sz="1500" dirty="0" smtClean="0">
                <a:latin typeface="Verdana" panose="020B0604030504040204" pitchFamily="34" charset="0"/>
                <a:ea typeface="Verdana" panose="020B0604030504040204" pitchFamily="34" charset="0"/>
                <a:cs typeface="Verdana" panose="020B0604030504040204" pitchFamily="34" charset="0"/>
              </a:rPr>
              <a:t>за </a:t>
            </a:r>
            <a:r>
              <a:rPr lang="uk-UA" sz="1500" dirty="0">
                <a:latin typeface="Verdana" panose="020B0604030504040204" pitchFamily="34" charset="0"/>
                <a:ea typeface="Verdana" panose="020B0604030504040204" pitchFamily="34" charset="0"/>
                <a:cs typeface="Verdana" panose="020B0604030504040204" pitchFamily="34" charset="0"/>
              </a:rPr>
              <a:t>допомогою спеціального сервісу, розміщеному на веб-сайті Українського центру, сформувати та оформити нову реєстраційну картку;</a:t>
            </a:r>
            <a:endParaRPr lang="ru-RU" sz="1350" dirty="0">
              <a:latin typeface="Verdana" panose="020B0604030504040204" pitchFamily="34" charset="0"/>
              <a:ea typeface="Verdana" panose="020B0604030504040204" pitchFamily="34" charset="0"/>
              <a:cs typeface="Verdana" panose="020B0604030504040204" pitchFamily="34" charset="0"/>
            </a:endParaRPr>
          </a:p>
          <a:p>
            <a:pPr marL="285750" indent="-285750" algn="just" fontAlgn="base">
              <a:lnSpc>
                <a:spcPct val="150000"/>
              </a:lnSpc>
              <a:spcAft>
                <a:spcPts val="450"/>
              </a:spcAft>
              <a:buFont typeface="Wingdings" panose="05000000000000000000" pitchFamily="2" charset="2"/>
              <a:buChar char="Ø"/>
            </a:pPr>
            <a:r>
              <a:rPr lang="uk-UA" sz="1500" dirty="0">
                <a:latin typeface="Verdana" panose="020B0604030504040204" pitchFamily="34" charset="0"/>
                <a:ea typeface="Verdana" panose="020B0604030504040204" pitchFamily="34" charset="0"/>
                <a:cs typeface="Verdana" panose="020B0604030504040204" pitchFamily="34" charset="0"/>
              </a:rPr>
              <a:t>повторно сформувати комплект реєстраційних документів, що має містити: </a:t>
            </a:r>
            <a:endParaRPr lang="ru-RU" sz="1350" dirty="0">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spcAft>
                <a:spcPts val="450"/>
              </a:spcAft>
            </a:pPr>
            <a:r>
              <a:rPr lang="uk-UA" sz="1500" dirty="0" smtClean="0">
                <a:latin typeface="Verdana" panose="020B0604030504040204" pitchFamily="34" charset="0"/>
                <a:ea typeface="Verdana" panose="020B0604030504040204" pitchFamily="34" charset="0"/>
                <a:cs typeface="Verdana" panose="020B0604030504040204" pitchFamily="34" charset="0"/>
              </a:rPr>
              <a:t>    - </a:t>
            </a:r>
            <a:r>
              <a:rPr lang="uk-UA" sz="1500" dirty="0">
                <a:latin typeface="Verdana" panose="020B0604030504040204" pitchFamily="34" charset="0"/>
                <a:ea typeface="Verdana" panose="020B0604030504040204" pitchFamily="34" charset="0"/>
                <a:cs typeface="Verdana" panose="020B0604030504040204" pitchFamily="34" charset="0"/>
              </a:rPr>
              <a:t>нову реєстраційну картку;</a:t>
            </a:r>
            <a:endParaRPr lang="ru-RU" sz="1350" dirty="0">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spcAft>
                <a:spcPts val="450"/>
              </a:spcAft>
            </a:pPr>
            <a:r>
              <a:rPr lang="uk-UA" sz="1500" dirty="0" smtClean="0">
                <a:latin typeface="Verdana" panose="020B0604030504040204" pitchFamily="34" charset="0"/>
                <a:ea typeface="Verdana" panose="020B0604030504040204" pitchFamily="34" charset="0"/>
                <a:cs typeface="Verdana" panose="020B0604030504040204" pitchFamily="34" charset="0"/>
              </a:rPr>
              <a:t>    - </a:t>
            </a:r>
            <a:r>
              <a:rPr lang="uk-UA" sz="1500" dirty="0">
                <a:latin typeface="Verdana" panose="020B0604030504040204" pitchFamily="34" charset="0"/>
                <a:ea typeface="Verdana" panose="020B0604030504040204" pitchFamily="34" charset="0"/>
                <a:cs typeface="Verdana" panose="020B0604030504040204" pitchFamily="34" charset="0"/>
              </a:rPr>
              <a:t>отриманий раніше Сертифікат, що анулюється </a:t>
            </a:r>
            <a:r>
              <a:rPr lang="uk-UA" sz="1500" dirty="0" smtClean="0">
                <a:latin typeface="Verdana" panose="020B0604030504040204" pitchFamily="34" charset="0"/>
                <a:ea typeface="Verdana" panose="020B0604030504040204" pitchFamily="34" charset="0"/>
                <a:cs typeface="Verdana" panose="020B0604030504040204" pitchFamily="34" charset="0"/>
              </a:rPr>
              <a:t>(особи, яким інформація про результати реєстрації була надіслана на електронну адресу, надсилають копію Сертифіката);</a:t>
            </a:r>
            <a:endParaRPr lang="ru-RU" sz="1350" dirty="0">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spcAft>
                <a:spcPts val="450"/>
              </a:spcAft>
            </a:pPr>
            <a:r>
              <a:rPr lang="uk-UA" sz="1500" dirty="0" smtClean="0">
                <a:latin typeface="Verdana" panose="020B0604030504040204" pitchFamily="34" charset="0"/>
                <a:ea typeface="Verdana" panose="020B0604030504040204" pitchFamily="34" charset="0"/>
                <a:cs typeface="Verdana" panose="020B0604030504040204" pitchFamily="34" charset="0"/>
              </a:rPr>
              <a:t>    - інші </a:t>
            </a:r>
            <a:r>
              <a:rPr lang="uk-UA" sz="1500" dirty="0">
                <a:latin typeface="Verdana" panose="020B0604030504040204" pitchFamily="34" charset="0"/>
                <a:ea typeface="Verdana" panose="020B0604030504040204" pitchFamily="34" charset="0"/>
                <a:cs typeface="Verdana" panose="020B0604030504040204" pitchFamily="34" charset="0"/>
              </a:rPr>
              <a:t>документи, що передбачені Порядком реєстрації осіб, які виявили бажання пройти зовнішнє </a:t>
            </a:r>
            <a:r>
              <a:rPr lang="uk-UA" sz="1500" dirty="0" smtClean="0">
                <a:latin typeface="Verdana" panose="020B0604030504040204" pitchFamily="34" charset="0"/>
                <a:ea typeface="Verdana" panose="020B0604030504040204" pitchFamily="34" charset="0"/>
                <a:cs typeface="Verdana" panose="020B0604030504040204" pitchFamily="34" charset="0"/>
              </a:rPr>
              <a:t>оцінювання.</a:t>
            </a:r>
          </a:p>
          <a:p>
            <a:pPr algn="just" fontAlgn="base">
              <a:lnSpc>
                <a:spcPct val="150000"/>
              </a:lnSpc>
              <a:spcAft>
                <a:spcPts val="450"/>
              </a:spcAft>
            </a:pPr>
            <a:r>
              <a:rPr lang="uk-UA" sz="1500" dirty="0" smtClean="0">
                <a:latin typeface="Verdana" panose="020B0604030504040204" pitchFamily="34" charset="0"/>
                <a:ea typeface="Verdana" panose="020B0604030504040204" pitchFamily="34" charset="0"/>
                <a:cs typeface="Verdana" panose="020B0604030504040204" pitchFamily="34" charset="0"/>
              </a:rPr>
              <a:t>Сформований учасником зовнішнього оцінювання комплект реєстраційних документів має бути надісланий до регіонального центру </a:t>
            </a:r>
            <a:r>
              <a:rPr lang="uk-UA" sz="15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до завершення строку, відведеного для перереєстрації</a:t>
            </a:r>
            <a:r>
              <a:rPr lang="uk-UA" sz="15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uk-UA" sz="1500" dirty="0" smtClean="0">
                <a:latin typeface="Verdana" panose="020B0604030504040204" pitchFamily="34" charset="0"/>
                <a:ea typeface="Verdana" panose="020B0604030504040204" pitchFamily="34" charset="0"/>
                <a:cs typeface="Verdana" panose="020B0604030504040204" pitchFamily="34" charset="0"/>
              </a:rPr>
              <a:t>(дата визначається за відбитком штемпеля відправлення на поштовому конверті). </a:t>
            </a:r>
            <a:endParaRPr lang="uk-UA"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5201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круглений прямокутник 5"/>
          <p:cNvSpPr/>
          <p:nvPr/>
        </p:nvSpPr>
        <p:spPr>
          <a:xfrm>
            <a:off x="1415559" y="1934305"/>
            <a:ext cx="6664571" cy="2971802"/>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600" b="1" dirty="0">
              <a:latin typeface="Verdana" panose="020B0604030504040204" pitchFamily="34" charset="0"/>
              <a:ea typeface="Verdana" panose="020B0604030504040204" pitchFamily="34" charset="0"/>
              <a:cs typeface="Verdana" panose="020B0604030504040204" pitchFamily="34" charset="0"/>
            </a:endParaRPr>
          </a:p>
          <a:p>
            <a:pPr algn="ctr"/>
            <a:r>
              <a:rPr lang="uk-UA" sz="3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Інформування </a:t>
            </a:r>
            <a:r>
              <a:rPr lang="uk-UA"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про результати реєстрації</a:t>
            </a:r>
          </a:p>
          <a:p>
            <a:pPr algn="ctr">
              <a:defRPr/>
            </a:pPr>
            <a:endParaRPr lang="uk-UA" altLang="ru-RU"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8980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49470" y="2386166"/>
            <a:ext cx="8783514" cy="3811300"/>
          </a:xfrm>
          <a:prstGeom prst="rect">
            <a:avLst/>
          </a:prstGeom>
        </p:spPr>
        <p:txBody>
          <a:bodyPr wrap="square">
            <a:spAutoFit/>
          </a:bodyPr>
          <a:lstStyle/>
          <a:p>
            <a:pPr algn="just" fontAlgn="base">
              <a:lnSpc>
                <a:spcPct val="150000"/>
              </a:lnSpc>
              <a:spcAft>
                <a:spcPts val="450"/>
              </a:spcAft>
            </a:pPr>
            <a:r>
              <a:rPr lang="uk-UA" sz="1500" b="1" dirty="0">
                <a:latin typeface="Verdana" panose="020B0604030504040204" pitchFamily="34" charset="0"/>
                <a:ea typeface="Verdana" panose="020B0604030504040204" pitchFamily="34" charset="0"/>
                <a:cs typeface="Verdana" panose="020B0604030504040204" pitchFamily="34" charset="0"/>
              </a:rPr>
              <a:t>1) С</a:t>
            </a:r>
            <a:r>
              <a:rPr lang="uk-UA" sz="1500" b="1" dirty="0" smtClean="0">
                <a:latin typeface="Verdana" panose="020B0604030504040204" pitchFamily="34" charset="0"/>
                <a:ea typeface="Verdana" panose="020B0604030504040204" pitchFamily="34" charset="0"/>
                <a:cs typeface="Verdana" panose="020B0604030504040204" pitchFamily="34" charset="0"/>
              </a:rPr>
              <a:t>ертифікат</a:t>
            </a:r>
            <a:r>
              <a:rPr lang="uk-UA" sz="1500" b="1" dirty="0">
                <a:latin typeface="Verdana" panose="020B0604030504040204" pitchFamily="34" charset="0"/>
                <a:ea typeface="Verdana" panose="020B0604030504040204" pitchFamily="34" charset="0"/>
                <a:cs typeface="Verdana" panose="020B0604030504040204" pitchFamily="34" charset="0"/>
              </a:rPr>
              <a:t>;</a:t>
            </a:r>
            <a:endParaRPr lang="ru-RU" sz="1500" b="1" dirty="0">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spcAft>
                <a:spcPts val="450"/>
              </a:spcAft>
            </a:pPr>
            <a:r>
              <a:rPr lang="uk-UA" sz="1500" b="1" dirty="0" smtClean="0">
                <a:latin typeface="Verdana" panose="020B0604030504040204" pitchFamily="34" charset="0"/>
                <a:ea typeface="Verdana" panose="020B0604030504040204" pitchFamily="34" charset="0"/>
                <a:cs typeface="Verdana" panose="020B0604030504040204" pitchFamily="34" charset="0"/>
              </a:rPr>
              <a:t>2)реєстраційне </a:t>
            </a:r>
            <a:r>
              <a:rPr lang="uk-UA" sz="1500" b="1" dirty="0">
                <a:latin typeface="Verdana" panose="020B0604030504040204" pitchFamily="34" charset="0"/>
                <a:ea typeface="Verdana" panose="020B0604030504040204" pitchFamily="34" charset="0"/>
                <a:cs typeface="Verdana" panose="020B0604030504040204" pitchFamily="34" charset="0"/>
              </a:rPr>
              <a:t>повідомлення учасника зовнішнього незалежного оцінювання;</a:t>
            </a:r>
            <a:endParaRPr lang="ru-RU" sz="1500" b="1" dirty="0">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spcAft>
                <a:spcPts val="450"/>
              </a:spcAft>
            </a:pPr>
            <a:r>
              <a:rPr lang="uk-UA" sz="1500" b="1" dirty="0">
                <a:latin typeface="Verdana" panose="020B0604030504040204" pitchFamily="34" charset="0"/>
                <a:ea typeface="Verdana" panose="020B0604030504040204" pitchFamily="34" charset="0"/>
                <a:cs typeface="Verdana" panose="020B0604030504040204" pitchFamily="34" charset="0"/>
              </a:rPr>
              <a:t>3) інформаційний бюлетень;</a:t>
            </a:r>
            <a:endParaRPr lang="ru-RU" sz="1500" b="1"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Aft>
                <a:spcPts val="450"/>
              </a:spcAft>
            </a:pPr>
            <a:r>
              <a:rPr lang="uk-UA" sz="1500" b="1" dirty="0">
                <a:latin typeface="Verdana" panose="020B0604030504040204" pitchFamily="34" charset="0"/>
                <a:ea typeface="Verdana" panose="020B0604030504040204" pitchFamily="34" charset="0"/>
                <a:cs typeface="Verdana" panose="020B0604030504040204" pitchFamily="34" charset="0"/>
              </a:rPr>
              <a:t>4) медичний висновок, поданий особою для реєстрації, та повідомлення про створення особливих (спеціальних) умов для проходження зовнішнього оцінювання (для осіб, які надали медичний висновок);</a:t>
            </a:r>
            <a:endParaRPr lang="ru-RU" sz="1500" b="1"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Aft>
                <a:spcPts val="450"/>
              </a:spcAft>
            </a:pPr>
            <a:r>
              <a:rPr lang="uk-UA" sz="1500" b="1" dirty="0">
                <a:latin typeface="Verdana" panose="020B0604030504040204" pitchFamily="34" charset="0"/>
                <a:ea typeface="Verdana" panose="020B0604030504040204" pitchFamily="34" charset="0"/>
                <a:cs typeface="Verdana" panose="020B0604030504040204" pitchFamily="34" charset="0"/>
              </a:rPr>
              <a:t>5) повідомлення про надання можливості пройти зовнішнє оцінювання з певних навчальних </a:t>
            </a:r>
            <a:r>
              <a:rPr lang="uk-UA" sz="1500" b="1" dirty="0" smtClean="0">
                <a:latin typeface="Verdana" panose="020B0604030504040204" pitchFamily="34" charset="0"/>
                <a:ea typeface="Verdana" panose="020B0604030504040204" pitchFamily="34" charset="0"/>
                <a:cs typeface="Verdana" panose="020B0604030504040204" pitchFamily="34" charset="0"/>
              </a:rPr>
              <a:t>предм</a:t>
            </a:r>
            <a:r>
              <a:rPr lang="uk-UA" sz="1500" b="1" dirty="0">
                <a:latin typeface="Verdana" panose="020B0604030504040204" pitchFamily="34" charset="0"/>
                <a:ea typeface="Verdana" panose="020B0604030504040204" pitchFamily="34" charset="0"/>
                <a:cs typeface="Verdana" panose="020B0604030504040204" pitchFamily="34" charset="0"/>
              </a:rPr>
              <a:t>е</a:t>
            </a:r>
            <a:r>
              <a:rPr lang="uk-UA" sz="1500" b="1" dirty="0" smtClean="0">
                <a:latin typeface="Verdana" panose="020B0604030504040204" pitchFamily="34" charset="0"/>
                <a:ea typeface="Verdana" panose="020B0604030504040204" pitchFamily="34" charset="0"/>
                <a:cs typeface="Verdana" panose="020B0604030504040204" pitchFamily="34" charset="0"/>
              </a:rPr>
              <a:t>тів</a:t>
            </a:r>
            <a:r>
              <a:rPr lang="uk-UA" sz="15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500" b="1" dirty="0">
                <a:latin typeface="Verdana" panose="020B0604030504040204" pitchFamily="34" charset="0"/>
                <a:ea typeface="Verdana" panose="020B0604030504040204" pitchFamily="34" charset="0"/>
                <a:cs typeface="Verdana" panose="020B0604030504040204" pitchFamily="34" charset="0"/>
              </a:rPr>
              <a:t>під час додаткової сесії (для осіб, які подали заяву щодо участі в додатковій сесії). </a:t>
            </a:r>
            <a:endParaRPr lang="ru-RU" sz="15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Прямокутник 3"/>
          <p:cNvSpPr/>
          <p:nvPr/>
        </p:nvSpPr>
        <p:spPr>
          <a:xfrm>
            <a:off x="211017" y="723169"/>
            <a:ext cx="8823081" cy="1061829"/>
          </a:xfrm>
          <a:prstGeom prst="rect">
            <a:avLst/>
          </a:prstGeom>
        </p:spPr>
        <p:txBody>
          <a:bodyPr wrap="square">
            <a:spAutoFit/>
          </a:bodyPr>
          <a:lstStyle/>
          <a:p>
            <a:pPr algn="ctr" fontAlgn="base"/>
            <a:r>
              <a:rPr lang="uk-UA" sz="2100" b="1" dirty="0">
                <a:latin typeface="Verdana" panose="020B0604030504040204" pitchFamily="34" charset="0"/>
                <a:ea typeface="Verdana" panose="020B0604030504040204" pitchFamily="34" charset="0"/>
                <a:cs typeface="Verdana" panose="020B0604030504040204" pitchFamily="34" charset="0"/>
              </a:rPr>
              <a:t>Для кожного </a:t>
            </a:r>
            <a:r>
              <a:rPr lang="uk-UA" sz="2100" b="1" dirty="0" smtClean="0">
                <a:latin typeface="Verdana" panose="020B0604030504040204" pitchFamily="34" charset="0"/>
                <a:ea typeface="Verdana" panose="020B0604030504040204" pitchFamily="34" charset="0"/>
                <a:cs typeface="Verdana" panose="020B0604030504040204" pitchFamily="34" charset="0"/>
              </a:rPr>
              <a:t>учасника </a:t>
            </a:r>
            <a:r>
              <a:rPr lang="uk-UA" sz="2100" b="1" dirty="0">
                <a:latin typeface="Verdana" panose="020B0604030504040204" pitchFamily="34" charset="0"/>
                <a:ea typeface="Verdana" panose="020B0604030504040204" pitchFamily="34" charset="0"/>
                <a:cs typeface="Verdana" panose="020B0604030504040204" pitchFamily="34" charset="0"/>
              </a:rPr>
              <a:t>зовнішнього оцінювання </a:t>
            </a:r>
            <a:r>
              <a:rPr lang="uk-UA" sz="2100" b="1" dirty="0" smtClean="0">
                <a:latin typeface="Verdana" panose="020B0604030504040204" pitchFamily="34" charset="0"/>
                <a:ea typeface="Verdana" panose="020B0604030504040204" pitchFamily="34" charset="0"/>
                <a:cs typeface="Verdana" panose="020B0604030504040204" pitchFamily="34" charset="0"/>
              </a:rPr>
              <a:t>Херсонський </a:t>
            </a:r>
            <a:r>
              <a:rPr lang="uk-UA" sz="2100" b="1" dirty="0">
                <a:latin typeface="Verdana" panose="020B0604030504040204" pitchFamily="34" charset="0"/>
                <a:ea typeface="Verdana" panose="020B0604030504040204" pitchFamily="34" charset="0"/>
                <a:cs typeface="Verdana" panose="020B0604030504040204" pitchFamily="34" charset="0"/>
              </a:rPr>
              <a:t>регіональний центр </a:t>
            </a:r>
          </a:p>
          <a:p>
            <a:pPr algn="ctr" fontAlgn="base"/>
            <a:r>
              <a:rPr lang="uk-UA" sz="2100" b="1" dirty="0">
                <a:latin typeface="Verdana" panose="020B0604030504040204" pitchFamily="34" charset="0"/>
                <a:ea typeface="Verdana" panose="020B0604030504040204" pitchFamily="34" charset="0"/>
                <a:cs typeface="Verdana" panose="020B0604030504040204" pitchFamily="34" charset="0"/>
              </a:rPr>
              <a:t>формує </a:t>
            </a:r>
            <a:r>
              <a:rPr lang="uk-UA" sz="2100" b="1" dirty="0">
                <a:solidFill>
                  <a:srgbClr val="C00000"/>
                </a:solidFill>
                <a:latin typeface="Verdana" panose="020B0604030504040204" pitchFamily="34" charset="0"/>
                <a:ea typeface="Verdana" panose="020B0604030504040204" pitchFamily="34" charset="0"/>
                <a:cs typeface="Verdana" panose="020B0604030504040204" pitchFamily="34" charset="0"/>
              </a:rPr>
              <a:t>індивідуальний конверт</a:t>
            </a:r>
            <a:r>
              <a:rPr lang="uk-UA" sz="2100" b="1" dirty="0">
                <a:latin typeface="Verdana" panose="020B0604030504040204" pitchFamily="34" charset="0"/>
                <a:ea typeface="Verdana" panose="020B0604030504040204" pitchFamily="34" charset="0"/>
                <a:cs typeface="Verdana" panose="020B0604030504040204" pitchFamily="34" charset="0"/>
              </a:rPr>
              <a:t>, що містить:</a:t>
            </a:r>
            <a:endParaRPr lang="ru-RU" sz="21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920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34080" y="2676475"/>
            <a:ext cx="8798905" cy="3000821"/>
          </a:xfrm>
          <a:prstGeom prst="rect">
            <a:avLst/>
          </a:prstGeom>
        </p:spPr>
        <p:txBody>
          <a:bodyPr wrap="square">
            <a:spAutoFit/>
          </a:bodyPr>
          <a:lstStyle/>
          <a:p>
            <a:pPr algn="just"/>
            <a:r>
              <a:rPr lang="uk-UA" dirty="0" smtClean="0">
                <a:latin typeface="Verdana" panose="020B0604030504040204" pitchFamily="34" charset="0"/>
                <a:ea typeface="Verdana" panose="020B0604030504040204" pitchFamily="34" charset="0"/>
                <a:cs typeface="Verdana" panose="020B0604030504040204" pitchFamily="34" charset="0"/>
              </a:rPr>
              <a:t>1) Випускникам минулих років, випускникам системи середньої освіти поточного навчального року, які не проходять державну підсумкову атестацію у формі зовнішнього оцінювання у випадках, передбачених законодавством, - </a:t>
            </a:r>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за адресою, зазначеною в реєстраційній картці</a:t>
            </a:r>
            <a:r>
              <a:rPr lang="uk-UA"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uk-UA" dirty="0" smtClean="0">
              <a:latin typeface="Verdana" panose="020B0604030504040204" pitchFamily="34" charset="0"/>
              <a:ea typeface="Verdana" panose="020B0604030504040204" pitchFamily="34" charset="0"/>
              <a:cs typeface="Verdana" panose="020B0604030504040204" pitchFamily="34" charset="0"/>
            </a:endParaRPr>
          </a:p>
          <a:p>
            <a:pPr algn="just"/>
            <a:r>
              <a:rPr lang="uk-UA" dirty="0" smtClean="0">
                <a:latin typeface="Verdana" panose="020B0604030504040204" pitchFamily="34" charset="0"/>
                <a:ea typeface="Verdana" panose="020B0604030504040204" pitchFamily="34" charset="0"/>
                <a:cs typeface="Verdana" panose="020B0604030504040204" pitchFamily="34" charset="0"/>
              </a:rPr>
              <a:t>2) Випускникам системи середньої освіти поточного навчального року – </a:t>
            </a:r>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за адресою закладу освіти, де вони навчаються </a:t>
            </a:r>
            <a:r>
              <a:rPr lang="uk-UA" i="1" dirty="0" smtClean="0">
                <a:latin typeface="Verdana" panose="020B0604030504040204" pitchFamily="34" charset="0"/>
                <a:ea typeface="Verdana" panose="020B0604030504040204" pitchFamily="34" charset="0"/>
                <a:cs typeface="Verdana" panose="020B0604030504040204" pitchFamily="34" charset="0"/>
              </a:rPr>
              <a:t>(</a:t>
            </a:r>
            <a:r>
              <a:rPr lang="uk-UA" b="1" i="1" dirty="0" smtClean="0">
                <a:latin typeface="Verdana" panose="020B0604030504040204" pitchFamily="34" charset="0"/>
                <a:ea typeface="Verdana" panose="020B0604030504040204" pitchFamily="34" charset="0"/>
                <a:cs typeface="Verdana" panose="020B0604030504040204" pitchFamily="34" charset="0"/>
              </a:rPr>
              <a:t>вручення індивідуальних конвертів забезпечують заклади освіти</a:t>
            </a:r>
            <a:r>
              <a:rPr lang="uk-UA" i="1" dirty="0" smtClean="0">
                <a:latin typeface="Verdana" panose="020B0604030504040204" pitchFamily="34" charset="0"/>
                <a:ea typeface="Verdana" panose="020B0604030504040204" pitchFamily="34" charset="0"/>
                <a:cs typeface="Verdana" panose="020B0604030504040204" pitchFamily="34" charset="0"/>
              </a:rPr>
              <a:t>).</a:t>
            </a:r>
          </a:p>
          <a:p>
            <a:pPr algn="just" fontAlgn="base">
              <a:lnSpc>
                <a:spcPct val="150000"/>
              </a:lnSpc>
              <a:spcAft>
                <a:spcPts val="450"/>
              </a:spcAft>
              <a:buClr>
                <a:srgbClr val="C00000"/>
              </a:buClr>
            </a:pPr>
            <a:endParaRPr lang="ru-RU" b="1" dirty="0">
              <a:latin typeface="Times New Roman" panose="02020603050405020304" pitchFamily="18" charset="0"/>
              <a:ea typeface="Times New Roman" panose="02020603050405020304" pitchFamily="18" charset="0"/>
            </a:endParaRPr>
          </a:p>
        </p:txBody>
      </p:sp>
      <p:sp>
        <p:nvSpPr>
          <p:cNvPr id="3" name="Прямокутник 2"/>
          <p:cNvSpPr/>
          <p:nvPr/>
        </p:nvSpPr>
        <p:spPr>
          <a:xfrm>
            <a:off x="945170" y="994498"/>
            <a:ext cx="7431698" cy="738664"/>
          </a:xfrm>
          <a:prstGeom prst="rect">
            <a:avLst/>
          </a:prstGeom>
        </p:spPr>
        <p:txBody>
          <a:bodyPr wrap="square">
            <a:spAutoFit/>
          </a:bodyPr>
          <a:lstStyle/>
          <a:p>
            <a:pPr algn="ctr" fontAlgn="base"/>
            <a:r>
              <a:rPr lang="uk-UA" sz="2100" b="1" dirty="0">
                <a:latin typeface="Verdana" panose="020B0604030504040204" pitchFamily="34" charset="0"/>
                <a:ea typeface="Verdana" panose="020B0604030504040204" pitchFamily="34" charset="0"/>
                <a:cs typeface="Verdana" panose="020B0604030504040204" pitchFamily="34" charset="0"/>
              </a:rPr>
              <a:t>Індивідуальні конверти надсилаються рекомендованим поштовим відправленням:</a:t>
            </a:r>
            <a:endParaRPr lang="ru-RU" sz="21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4082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467" y="681943"/>
            <a:ext cx="1762858" cy="821539"/>
          </a:xfrm>
          <a:prstGeom prst="rect">
            <a:avLst/>
          </a:prstGeom>
        </p:spPr>
      </p:pic>
      <p:sp>
        <p:nvSpPr>
          <p:cNvPr id="5" name="Округлений прямокутник 4"/>
          <p:cNvSpPr/>
          <p:nvPr/>
        </p:nvSpPr>
        <p:spPr>
          <a:xfrm>
            <a:off x="1565030" y="2927835"/>
            <a:ext cx="6286502" cy="2725618"/>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600" b="1" dirty="0">
              <a:latin typeface="Verdana" panose="020B0604030504040204" pitchFamily="34" charset="0"/>
              <a:ea typeface="Verdana" panose="020B0604030504040204" pitchFamily="34" charset="0"/>
              <a:cs typeface="Verdana" panose="020B0604030504040204" pitchFamily="34" charset="0"/>
            </a:endParaRPr>
          </a:p>
          <a:p>
            <a:pPr algn="ctr"/>
            <a:r>
              <a:rPr lang="uk-UA" sz="3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Бажаємо успішної реєстрації!</a:t>
            </a:r>
            <a:endParaRPr lang="uk-UA"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uk-UA" altLang="ru-RU"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1593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круглений прямокутник 4"/>
          <p:cNvSpPr/>
          <p:nvPr/>
        </p:nvSpPr>
        <p:spPr>
          <a:xfrm>
            <a:off x="710712" y="633047"/>
            <a:ext cx="7984880" cy="1547446"/>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uk-UA" sz="2800" b="1" dirty="0" smtClean="0">
              <a:latin typeface="Verdana" panose="020B0604030504040204" pitchFamily="34" charset="0"/>
              <a:ea typeface="Verdana" panose="020B0604030504040204" pitchFamily="34" charset="0"/>
              <a:cs typeface="Verdana" panose="020B0604030504040204" pitchFamily="34" charset="0"/>
            </a:endParaRPr>
          </a:p>
          <a:p>
            <a:pPr algn="ctr" defTabSz="457200"/>
            <a:r>
              <a:rPr lang="uk-UA" sz="2400" b="1" dirty="0" smtClean="0">
                <a:latin typeface="Verdana" panose="020B0604030504040204" pitchFamily="34" charset="0"/>
                <a:ea typeface="Verdana" panose="020B0604030504040204" pitchFamily="34" charset="0"/>
                <a:cs typeface="Verdana" panose="020B0604030504040204" pitchFamily="34" charset="0"/>
              </a:rPr>
              <a:t>Реєстрація </a:t>
            </a:r>
            <a:r>
              <a:rPr lang="uk-UA" sz="2400" b="1" dirty="0">
                <a:latin typeface="Verdana" panose="020B0604030504040204" pitchFamily="34" charset="0"/>
                <a:ea typeface="Verdana" panose="020B0604030504040204" pitchFamily="34" charset="0"/>
                <a:cs typeface="Verdana" panose="020B0604030504040204" pitchFamily="34" charset="0"/>
              </a:rPr>
              <a:t>осіб для участі у зовнішньому незалежному оцінюванні триватиме </a:t>
            </a:r>
            <a:endParaRPr lang="uk-UA" sz="2400" b="1" dirty="0" smtClean="0">
              <a:latin typeface="Verdana" panose="020B0604030504040204" pitchFamily="34" charset="0"/>
              <a:ea typeface="Verdana" panose="020B0604030504040204" pitchFamily="34" charset="0"/>
              <a:cs typeface="Verdana" panose="020B0604030504040204" pitchFamily="34" charset="0"/>
            </a:endParaRPr>
          </a:p>
          <a:p>
            <a:pPr algn="ctr" defTabSz="457200"/>
            <a:r>
              <a:rPr lang="uk-UA"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 </a:t>
            </a:r>
            <a:r>
              <a:rPr lang="uk-UA" sz="2400" b="1" dirty="0">
                <a:solidFill>
                  <a:srgbClr val="C00000"/>
                </a:solidFill>
                <a:latin typeface="Verdana" panose="020B0604030504040204" pitchFamily="34" charset="0"/>
                <a:ea typeface="Verdana" panose="020B0604030504040204" pitchFamily="34" charset="0"/>
                <a:cs typeface="Verdana" panose="020B0604030504040204" pitchFamily="34" charset="0"/>
              </a:rPr>
              <a:t>03 лютого до 24 березня 2020 року</a:t>
            </a:r>
          </a:p>
          <a:p>
            <a:pPr lvl="0" algn="ctr" defTabSz="457200"/>
            <a:endParaRPr kumimoji="0" lang="ru-RU" sz="2800" b="0" i="0" u="none" strike="noStrike" kern="0" cap="none" spc="0" normalizeH="0" baseline="0" noProof="0" dirty="0" smtClean="0">
              <a:ln>
                <a:noFill/>
              </a:ln>
              <a:solidFill>
                <a:prstClr val="white"/>
              </a:solidFill>
              <a:effectLst/>
              <a:uLnTx/>
              <a:uFillTx/>
              <a:latin typeface="Calibri" panose="020F0502020204030204"/>
            </a:endParaRPr>
          </a:p>
        </p:txBody>
      </p:sp>
      <p:sp>
        <p:nvSpPr>
          <p:cNvPr id="6" name="Округлений прямокутник 5"/>
          <p:cNvSpPr/>
          <p:nvPr/>
        </p:nvSpPr>
        <p:spPr>
          <a:xfrm>
            <a:off x="710712" y="2458918"/>
            <a:ext cx="7984880" cy="1603128"/>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uk-UA" sz="2800" b="1" dirty="0" smtClean="0">
              <a:latin typeface="Verdana" panose="020B0604030504040204" pitchFamily="34" charset="0"/>
              <a:ea typeface="Verdana" panose="020B0604030504040204" pitchFamily="34" charset="0"/>
              <a:cs typeface="Verdana" panose="020B0604030504040204" pitchFamily="34" charset="0"/>
            </a:endParaRPr>
          </a:p>
          <a:p>
            <a:pPr algn="ctr"/>
            <a:r>
              <a:rPr lang="uk-UA" sz="2400" b="1" dirty="0">
                <a:latin typeface="Verdana" panose="020B0604030504040204" pitchFamily="34" charset="0"/>
                <a:ea typeface="Verdana" panose="020B0604030504040204" pitchFamily="34" charset="0"/>
                <a:cs typeface="Verdana" panose="020B0604030504040204" pitchFamily="34" charset="0"/>
              </a:rPr>
              <a:t>Реєстрація учнів (слухачів, студентів) для проходження ДПА у формі ЗНО </a:t>
            </a:r>
          </a:p>
          <a:p>
            <a:pPr algn="ctr"/>
            <a:r>
              <a:rPr lang="uk-UA" sz="2400" b="1" dirty="0">
                <a:solidFill>
                  <a:srgbClr val="C00000"/>
                </a:solidFill>
                <a:latin typeface="Verdana" panose="020B0604030504040204" pitchFamily="34" charset="0"/>
                <a:ea typeface="Verdana" panose="020B0604030504040204" pitchFamily="34" charset="0"/>
                <a:cs typeface="Verdana" panose="020B0604030504040204" pitchFamily="34" charset="0"/>
              </a:rPr>
              <a:t>з 03 лютого до 17 березня 2020 року</a:t>
            </a:r>
          </a:p>
          <a:p>
            <a:pPr lvl="0" algn="ctr" defTabSz="457200"/>
            <a:endParaRPr kumimoji="0" lang="ru-RU" sz="2800" b="0" i="0" u="none" strike="noStrike" kern="0" cap="none" spc="0" normalizeH="0" baseline="0" noProof="0" dirty="0" smtClean="0">
              <a:ln>
                <a:noFill/>
              </a:ln>
              <a:solidFill>
                <a:prstClr val="white"/>
              </a:solidFill>
              <a:effectLst/>
              <a:uLnTx/>
              <a:uFillTx/>
              <a:latin typeface="Calibri" panose="020F0502020204030204"/>
            </a:endParaRPr>
          </a:p>
        </p:txBody>
      </p:sp>
      <p:sp>
        <p:nvSpPr>
          <p:cNvPr id="7" name="Округлений прямокутник 6"/>
          <p:cNvSpPr/>
          <p:nvPr/>
        </p:nvSpPr>
        <p:spPr>
          <a:xfrm>
            <a:off x="710712" y="4410813"/>
            <a:ext cx="7984880" cy="1647088"/>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b="1" dirty="0" smtClean="0">
                <a:latin typeface="Verdana" panose="020B0604030504040204" pitchFamily="34" charset="0"/>
                <a:ea typeface="Verdana" panose="020B0604030504040204" pitchFamily="34" charset="0"/>
                <a:cs typeface="Verdana" panose="020B0604030504040204" pitchFamily="34" charset="0"/>
              </a:rPr>
              <a:t>Унесення </a:t>
            </a:r>
            <a:r>
              <a:rPr lang="uk-UA" sz="2000" b="1" dirty="0">
                <a:latin typeface="Verdana" panose="020B0604030504040204" pitchFamily="34" charset="0"/>
                <a:ea typeface="Verdana" panose="020B0604030504040204" pitchFamily="34" charset="0"/>
                <a:cs typeface="Verdana" panose="020B0604030504040204" pitchFamily="34" charset="0"/>
              </a:rPr>
              <a:t>за вимогою учасників змін до реєстраційних даних (перереєстрація) триватиме </a:t>
            </a:r>
            <a:r>
              <a:rPr lang="uk-UA" sz="2000" b="1" dirty="0">
                <a:solidFill>
                  <a:srgbClr val="C00000"/>
                </a:solidFill>
                <a:latin typeface="Verdana" panose="020B0604030504040204" pitchFamily="34" charset="0"/>
                <a:ea typeface="Verdana" panose="020B0604030504040204" pitchFamily="34" charset="0"/>
                <a:cs typeface="Verdana" panose="020B0604030504040204" pitchFamily="34" charset="0"/>
              </a:rPr>
              <a:t>з 03 лютого до 24 березня 2020 року</a:t>
            </a:r>
          </a:p>
        </p:txBody>
      </p:sp>
    </p:spTree>
    <p:extLst>
      <p:ext uri="{BB962C8B-B14F-4D97-AF65-F5344CB8AC3E}">
        <p14:creationId xmlns:p14="http://schemas.microsoft.com/office/powerpoint/2010/main" val="4070366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круглений прямокутник 3"/>
          <p:cNvSpPr/>
          <p:nvPr/>
        </p:nvSpPr>
        <p:spPr>
          <a:xfrm>
            <a:off x="1213338" y="1994859"/>
            <a:ext cx="6884377" cy="2937626"/>
          </a:xfrm>
          <a:prstGeom prst="roundRect">
            <a:avLst/>
          </a:prstGeom>
          <a:solidFill>
            <a:srgbClr val="5B9BD5">
              <a:lumMod val="20000"/>
              <a:lumOff val="80000"/>
            </a:srgbClr>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Формування комплекту реєстраційних документів</a:t>
            </a:r>
          </a:p>
        </p:txBody>
      </p:sp>
    </p:spTree>
    <p:extLst>
      <p:ext uri="{BB962C8B-B14F-4D97-AF65-F5344CB8AC3E}">
        <p14:creationId xmlns:p14="http://schemas.microsoft.com/office/powerpoint/2010/main" val="416281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36281" y="781524"/>
            <a:ext cx="8911004" cy="5482270"/>
          </a:xfrm>
          <a:prstGeom prst="rect">
            <a:avLst/>
          </a:prstGeom>
        </p:spPr>
        <p:txBody>
          <a:bodyPr wrap="square">
            <a:spAutoFit/>
          </a:bodyPr>
          <a:lstStyle/>
          <a:p>
            <a:pPr fontAlgn="base"/>
            <a:endParaRPr lang="uk-UA" sz="825" dirty="0">
              <a:latin typeface="Times New Roman" panose="02020603050405020304" pitchFamily="18" charset="0"/>
              <a:cs typeface="Times New Roman" panose="02020603050405020304" pitchFamily="18" charset="0"/>
            </a:endParaRPr>
          </a:p>
          <a:p>
            <a:pPr marL="342900" indent="-342900" algn="just" fontAlgn="base">
              <a:buAutoNum type="arabicPeriod"/>
            </a:pPr>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Заповнена реєстраційна картка</a:t>
            </a:r>
            <a:r>
              <a:rPr lang="uk-UA" dirty="0" smtClean="0">
                <a:latin typeface="Verdana" panose="020B0604030504040204" pitchFamily="34" charset="0"/>
                <a:ea typeface="Verdana" panose="020B0604030504040204" pitchFamily="34" charset="0"/>
                <a:cs typeface="Verdana" panose="020B0604030504040204" pitchFamily="34" charset="0"/>
              </a:rPr>
              <a:t>, оформлена </a:t>
            </a:r>
            <a:r>
              <a:rPr lang="uk-UA" dirty="0">
                <a:latin typeface="Verdana" panose="020B0604030504040204" pitchFamily="34" charset="0"/>
                <a:ea typeface="Verdana" panose="020B0604030504040204" pitchFamily="34" charset="0"/>
                <a:cs typeface="Verdana" panose="020B0604030504040204" pitchFamily="34" charset="0"/>
              </a:rPr>
              <a:t>на бланку, виготовленому за </a:t>
            </a:r>
            <a:r>
              <a:rPr lang="uk-UA" dirty="0" smtClean="0">
                <a:latin typeface="Verdana" panose="020B0604030504040204" pitchFamily="34" charset="0"/>
                <a:ea typeface="Verdana" panose="020B0604030504040204" pitchFamily="34" charset="0"/>
                <a:cs typeface="Verdana" panose="020B0604030504040204" pitchFamily="34" charset="0"/>
              </a:rPr>
              <a:t>Технічним описом реєстраційної картки.</a:t>
            </a:r>
          </a:p>
          <a:p>
            <a:pPr algn="just" fontAlgn="base"/>
            <a:endParaRPr lang="uk-UA" dirty="0" smtClean="0">
              <a:latin typeface="Verdana" panose="020B0604030504040204" pitchFamily="34" charset="0"/>
              <a:ea typeface="Verdana" panose="020B0604030504040204" pitchFamily="34" charset="0"/>
              <a:cs typeface="Verdana" panose="020B0604030504040204" pitchFamily="34" charset="0"/>
            </a:endParaRPr>
          </a:p>
          <a:p>
            <a:pPr algn="just" fontAlgn="base"/>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2.</a:t>
            </a:r>
            <a:r>
              <a:rPr lang="uk-UA"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Копія паспорта громадянина України</a:t>
            </a:r>
            <a:r>
              <a:rPr lang="uk-UA" dirty="0" smtClean="0">
                <a:latin typeface="Verdana" panose="020B0604030504040204" pitchFamily="34" charset="0"/>
                <a:ea typeface="Verdana" panose="020B0604030504040204" pitchFamily="34" charset="0"/>
                <a:cs typeface="Verdana" panose="020B0604030504040204" pitchFamily="34" charset="0"/>
              </a:rPr>
              <a:t>, в разі його відсутності – один із таких документів:</a:t>
            </a:r>
          </a:p>
          <a:p>
            <a:pPr algn="just"/>
            <a:r>
              <a:rPr lang="uk-UA" dirty="0" smtClean="0">
                <a:latin typeface="Verdana" panose="020B0604030504040204" pitchFamily="34" charset="0"/>
                <a:ea typeface="Verdana" panose="020B0604030504040204" pitchFamily="34" charset="0"/>
                <a:cs typeface="Verdana" panose="020B0604030504040204" pitchFamily="34" charset="0"/>
              </a:rPr>
              <a:t>	</a:t>
            </a:r>
            <a:r>
              <a:rPr lang="uk-UA" b="1" dirty="0" smtClean="0">
                <a:latin typeface="Verdana" panose="020B0604030504040204" pitchFamily="34" charset="0"/>
                <a:ea typeface="Verdana" panose="020B0604030504040204" pitchFamily="34" charset="0"/>
                <a:cs typeface="Verdana" panose="020B0604030504040204" pitchFamily="34" charset="0"/>
              </a:rPr>
              <a:t>копія свідоцтва </a:t>
            </a:r>
            <a:r>
              <a:rPr lang="uk-UA" b="1" dirty="0">
                <a:latin typeface="Verdana" panose="020B0604030504040204" pitchFamily="34" charset="0"/>
                <a:ea typeface="Verdana" panose="020B0604030504040204" pitchFamily="34" charset="0"/>
                <a:cs typeface="Verdana" panose="020B0604030504040204" pitchFamily="34" charset="0"/>
              </a:rPr>
              <a:t>про народження </a:t>
            </a:r>
            <a:r>
              <a:rPr lang="uk-UA" dirty="0">
                <a:latin typeface="Verdana" panose="020B0604030504040204" pitchFamily="34" charset="0"/>
                <a:ea typeface="Verdana" panose="020B0604030504040204" pitchFamily="34" charset="0"/>
                <a:cs typeface="Verdana" panose="020B0604030504040204" pitchFamily="34" charset="0"/>
              </a:rPr>
              <a:t>(для осіб, які не мали можливості отримати паспорт громадянина України у зв'язку з тим, що проживають на тимчасово окупованій території або в населених пунктах, зазначених у переліку населених пунктів, на території яких органи державної влади тимчасово не здійснюють свої повноваження, та переліку населених пунктів, що розташовані на лінії зіткнення, наведених у додатках 1 і 2 до розпорядження Кабінету Міністрів України від 07 листопада 2014 року № 1085-р "Про затвердження переліку населених пунктів, на території яких органи державної влади тимчасово не здійснюють свої повноваження, та переліку населених пунктів, що розташовані на лінії зіткнення" (у редакції розпорядження Кабінету Міністрів України від 02 грудня 2015 року № 1276-р), або переселилися з них (далі – особи з неконтрольованої території));</a:t>
            </a:r>
            <a:endParaRPr lang="ru-RU" dirty="0">
              <a:latin typeface="Verdana" panose="020B0604030504040204" pitchFamily="34" charset="0"/>
              <a:ea typeface="Verdana" panose="020B0604030504040204" pitchFamily="34" charset="0"/>
              <a:cs typeface="Verdana" panose="020B0604030504040204" pitchFamily="34" charset="0"/>
            </a:endParaRPr>
          </a:p>
          <a:p>
            <a:pPr algn="just"/>
            <a:r>
              <a:rPr lang="uk-UA" dirty="0">
                <a:latin typeface="Arial" panose="020B0604020202020204" pitchFamily="34" charset="0"/>
                <a:cs typeface="Arial" panose="020B0604020202020204" pitchFamily="34" charset="0"/>
              </a:rPr>
              <a:t> </a:t>
            </a:r>
            <a:endParaRPr lang="ru-RU" sz="1350" dirty="0"/>
          </a:p>
        </p:txBody>
      </p:sp>
    </p:spTree>
    <p:extLst>
      <p:ext uri="{BB962C8B-B14F-4D97-AF65-F5344CB8AC3E}">
        <p14:creationId xmlns:p14="http://schemas.microsoft.com/office/powerpoint/2010/main" val="389351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4300" y="641838"/>
            <a:ext cx="8836269" cy="5926015"/>
          </a:xfrm>
        </p:spPr>
        <p:txBody>
          <a:bodyPr>
            <a:normAutofit fontScale="92500" lnSpcReduction="20000"/>
          </a:bodyPr>
          <a:lstStyle/>
          <a:p>
            <a:pPr marL="0" indent="0" algn="just">
              <a:lnSpc>
                <a:spcPct val="120000"/>
              </a:lnSpc>
              <a:spcBef>
                <a:spcPts val="0"/>
              </a:spcBef>
              <a:buNone/>
            </a:pPr>
            <a:r>
              <a:rPr lang="uk-UA" dirty="0" smtClean="0">
                <a:latin typeface="Arial" panose="020B0604020202020204" pitchFamily="34" charset="0"/>
                <a:cs typeface="Arial" panose="020B0604020202020204" pitchFamily="34" charset="0"/>
              </a:rPr>
              <a:t>	</a:t>
            </a:r>
            <a:r>
              <a:rPr lang="uk-UA" sz="1900" b="1" dirty="0" smtClean="0">
                <a:latin typeface="Verdana" panose="020B0604030504040204" pitchFamily="34" charset="0"/>
                <a:ea typeface="Verdana" panose="020B0604030504040204" pitchFamily="34" charset="0"/>
                <a:cs typeface="Verdana" panose="020B0604030504040204" pitchFamily="34" charset="0"/>
              </a:rPr>
              <a:t>копія паспортного або іншого документа</a:t>
            </a:r>
            <a:r>
              <a:rPr lang="uk-UA" sz="1900" dirty="0" smtClean="0">
                <a:latin typeface="Verdana" panose="020B0604030504040204" pitchFamily="34" charset="0"/>
                <a:ea typeface="Verdana" panose="020B0604030504040204" pitchFamily="34" charset="0"/>
                <a:cs typeface="Verdana" panose="020B0604030504040204" pitchFamily="34" charset="0"/>
              </a:rPr>
              <a:t>, що посвідчує особу (для іноземців та осіб без громадянства);</a:t>
            </a:r>
          </a:p>
          <a:p>
            <a:pPr marL="0" indent="0" algn="just">
              <a:lnSpc>
                <a:spcPct val="120000"/>
              </a:lnSpc>
              <a:spcBef>
                <a:spcPts val="0"/>
              </a:spcBef>
              <a:buNone/>
            </a:pPr>
            <a:r>
              <a:rPr lang="uk-UA" sz="1900" dirty="0">
                <a:latin typeface="Verdana" panose="020B0604030504040204" pitchFamily="34" charset="0"/>
                <a:ea typeface="Verdana" panose="020B0604030504040204" pitchFamily="34" charset="0"/>
                <a:cs typeface="Verdana" panose="020B0604030504040204" pitchFamily="34" charset="0"/>
              </a:rPr>
              <a:t>	</a:t>
            </a:r>
            <a:r>
              <a:rPr lang="uk-UA" sz="1900" b="1" dirty="0" smtClean="0">
                <a:latin typeface="Verdana" panose="020B0604030504040204" pitchFamily="34" charset="0"/>
                <a:ea typeface="Verdana" panose="020B0604030504040204" pitchFamily="34" charset="0"/>
                <a:cs typeface="Verdana" panose="020B0604030504040204" pitchFamily="34" charset="0"/>
              </a:rPr>
              <a:t>копія довідки </a:t>
            </a:r>
            <a:r>
              <a:rPr lang="uk-UA" sz="1900" dirty="0" smtClean="0">
                <a:latin typeface="Verdana" panose="020B0604030504040204" pitchFamily="34" charset="0"/>
                <a:ea typeface="Verdana" panose="020B0604030504040204" pitchFamily="34" charset="0"/>
                <a:cs typeface="Verdana" panose="020B0604030504040204" pitchFamily="34" charset="0"/>
              </a:rPr>
              <a:t>про звернення за захистом в Україні (для особи, яка звернулася за захистом в Україні);</a:t>
            </a:r>
          </a:p>
          <a:p>
            <a:pPr marL="0" indent="0" algn="just">
              <a:lnSpc>
                <a:spcPct val="120000"/>
              </a:lnSpc>
              <a:spcBef>
                <a:spcPts val="0"/>
              </a:spcBef>
              <a:buNone/>
            </a:pPr>
            <a:r>
              <a:rPr lang="uk-UA" sz="1900" dirty="0">
                <a:latin typeface="Verdana" panose="020B0604030504040204" pitchFamily="34" charset="0"/>
                <a:ea typeface="Verdana" panose="020B0604030504040204" pitchFamily="34" charset="0"/>
                <a:cs typeface="Verdana" panose="020B0604030504040204" pitchFamily="34" charset="0"/>
              </a:rPr>
              <a:t> </a:t>
            </a:r>
            <a:r>
              <a:rPr lang="uk-UA" sz="1900" dirty="0" smtClean="0">
                <a:latin typeface="Verdana" panose="020B0604030504040204" pitchFamily="34" charset="0"/>
                <a:ea typeface="Verdana" panose="020B0604030504040204" pitchFamily="34" charset="0"/>
                <a:cs typeface="Verdana" panose="020B0604030504040204" pitchFamily="34" charset="0"/>
              </a:rPr>
              <a:t>        </a:t>
            </a:r>
            <a:r>
              <a:rPr lang="uk-UA" sz="1900" b="1" dirty="0" smtClean="0">
                <a:latin typeface="Verdana" panose="020B0604030504040204" pitchFamily="34" charset="0"/>
                <a:ea typeface="Verdana" panose="020B0604030504040204" pitchFamily="34" charset="0"/>
                <a:cs typeface="Verdana" panose="020B0604030504040204" pitchFamily="34" charset="0"/>
              </a:rPr>
              <a:t>довідку із закладу освіти з фотокарткою </a:t>
            </a:r>
            <a:r>
              <a:rPr lang="uk-UA" sz="1900" dirty="0" smtClean="0">
                <a:latin typeface="Verdana" panose="020B0604030504040204" pitchFamily="34" charset="0"/>
                <a:ea typeface="Verdana" panose="020B0604030504040204" pitchFamily="34" charset="0"/>
                <a:cs typeface="Verdana" panose="020B0604030504040204" pitchFamily="34" charset="0"/>
              </a:rPr>
              <a:t>(для осіб з неконтрольованої території, які є учнями (слухачами, студентами) закладів загальної середньої, професійної (професійно-технічної), вищої освіти, розташованих на території, де органи державної влади здійснюють у повному обсязі свої повноваження, та втратили документ, що посвідчує особу, і не мають можливості його відновити).</a:t>
            </a:r>
          </a:p>
          <a:p>
            <a:pPr marL="0" indent="0" algn="just">
              <a:lnSpc>
                <a:spcPct val="120000"/>
              </a:lnSpc>
              <a:spcBef>
                <a:spcPts val="0"/>
              </a:spcBef>
              <a:buNone/>
            </a:pPr>
            <a:endParaRPr lang="uk-UA" sz="19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20000"/>
              </a:lnSpc>
              <a:spcBef>
                <a:spcPts val="0"/>
              </a:spcBef>
              <a:buNone/>
            </a:pPr>
            <a:r>
              <a:rPr lang="uk-UA"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3</a:t>
            </a:r>
            <a:r>
              <a:rPr lang="uk-UA" sz="1900" b="1" dirty="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uk-UA" sz="19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uk-UA"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К</a:t>
            </a:r>
            <a:r>
              <a:rPr lang="ru-RU" sz="19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опія</a:t>
            </a:r>
            <a:r>
              <a:rPr lang="ru-RU"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документа </a:t>
            </a:r>
            <a:r>
              <a:rPr lang="ru-RU" sz="1900" b="1" dirty="0">
                <a:solidFill>
                  <a:srgbClr val="C00000"/>
                </a:solidFill>
                <a:latin typeface="Verdana" panose="020B0604030504040204" pitchFamily="34" charset="0"/>
                <a:ea typeface="Verdana" panose="020B0604030504040204" pitchFamily="34" charset="0"/>
                <a:cs typeface="Verdana" panose="020B0604030504040204" pitchFamily="34" charset="0"/>
              </a:rPr>
              <a:t>про </a:t>
            </a:r>
            <a:r>
              <a:rPr lang="ru-RU" sz="1900" b="1" dirty="0" err="1">
                <a:solidFill>
                  <a:srgbClr val="C00000"/>
                </a:solidFill>
                <a:latin typeface="Verdana" panose="020B0604030504040204" pitchFamily="34" charset="0"/>
                <a:ea typeface="Verdana" panose="020B0604030504040204" pitchFamily="34" charset="0"/>
                <a:cs typeface="Verdana" panose="020B0604030504040204" pitchFamily="34" charset="0"/>
              </a:rPr>
              <a:t>повну</a:t>
            </a:r>
            <a:r>
              <a:rPr lang="ru-RU" sz="19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900" b="1" dirty="0" err="1">
                <a:solidFill>
                  <a:srgbClr val="C00000"/>
                </a:solidFill>
                <a:latin typeface="Verdana" panose="020B0604030504040204" pitchFamily="34" charset="0"/>
                <a:ea typeface="Verdana" panose="020B0604030504040204" pitchFamily="34" charset="0"/>
                <a:cs typeface="Verdana" panose="020B0604030504040204" pitchFamily="34" charset="0"/>
              </a:rPr>
              <a:t>загальну</a:t>
            </a:r>
            <a:r>
              <a:rPr lang="ru-RU" sz="19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900" b="1" dirty="0" err="1">
                <a:solidFill>
                  <a:srgbClr val="C00000"/>
                </a:solidFill>
                <a:latin typeface="Verdana" panose="020B0604030504040204" pitchFamily="34" charset="0"/>
                <a:ea typeface="Verdana" panose="020B0604030504040204" pitchFamily="34" charset="0"/>
                <a:cs typeface="Verdana" panose="020B0604030504040204" pitchFamily="34" charset="0"/>
              </a:rPr>
              <a:t>середню</a:t>
            </a:r>
            <a:r>
              <a:rPr lang="ru-RU" sz="19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900" b="1" dirty="0" err="1">
                <a:solidFill>
                  <a:srgbClr val="C00000"/>
                </a:solidFill>
                <a:latin typeface="Verdana" panose="020B0604030504040204" pitchFamily="34" charset="0"/>
                <a:ea typeface="Verdana" panose="020B0604030504040204" pitchFamily="34" charset="0"/>
                <a:cs typeface="Verdana" panose="020B0604030504040204" pitchFamily="34" charset="0"/>
              </a:rPr>
              <a:t>освіту</a:t>
            </a:r>
            <a:r>
              <a:rPr lang="ru-RU" sz="19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1900" b="1" dirty="0">
                <a:latin typeface="Verdana" panose="020B0604030504040204" pitchFamily="34" charset="0"/>
                <a:ea typeface="Verdana" panose="020B0604030504040204" pitchFamily="34" charset="0"/>
                <a:cs typeface="Verdana" panose="020B0604030504040204" pitchFamily="34" charset="0"/>
              </a:rPr>
              <a:t>(для </a:t>
            </a:r>
            <a:r>
              <a:rPr lang="ru-RU" sz="1900" b="1" dirty="0" err="1">
                <a:latin typeface="Verdana" panose="020B0604030504040204" pitchFamily="34" charset="0"/>
                <a:ea typeface="Verdana" panose="020B0604030504040204" pitchFamily="34" charset="0"/>
                <a:cs typeface="Verdana" panose="020B0604030504040204" pitchFamily="34" charset="0"/>
              </a:rPr>
              <a:t>випускників</a:t>
            </a:r>
            <a:r>
              <a:rPr lang="ru-RU" sz="1900" b="1" dirty="0">
                <a:latin typeface="Verdana" panose="020B0604030504040204" pitchFamily="34" charset="0"/>
                <a:ea typeface="Verdana" panose="020B0604030504040204" pitchFamily="34" charset="0"/>
                <a:cs typeface="Verdana" panose="020B0604030504040204" pitchFamily="34" charset="0"/>
              </a:rPr>
              <a:t> </a:t>
            </a:r>
            <a:r>
              <a:rPr lang="ru-RU" sz="1900" b="1" dirty="0" err="1">
                <a:latin typeface="Verdana" panose="020B0604030504040204" pitchFamily="34" charset="0"/>
                <a:ea typeface="Verdana" panose="020B0604030504040204" pitchFamily="34" charset="0"/>
                <a:cs typeface="Verdana" panose="020B0604030504040204" pitchFamily="34" charset="0"/>
              </a:rPr>
              <a:t>минулих</a:t>
            </a:r>
            <a:r>
              <a:rPr lang="ru-RU" sz="1900" b="1" dirty="0">
                <a:latin typeface="Verdana" panose="020B0604030504040204" pitchFamily="34" charset="0"/>
                <a:ea typeface="Verdana" panose="020B0604030504040204" pitchFamily="34" charset="0"/>
                <a:cs typeface="Verdana" panose="020B0604030504040204" pitchFamily="34" charset="0"/>
              </a:rPr>
              <a:t> </a:t>
            </a:r>
            <a:r>
              <a:rPr lang="ru-RU" sz="1900" b="1" dirty="0" err="1">
                <a:latin typeface="Verdana" panose="020B0604030504040204" pitchFamily="34" charset="0"/>
                <a:ea typeface="Verdana" panose="020B0604030504040204" pitchFamily="34" charset="0"/>
                <a:cs typeface="Verdana" panose="020B0604030504040204" pitchFamily="34" charset="0"/>
              </a:rPr>
              <a:t>років</a:t>
            </a:r>
            <a:r>
              <a:rPr lang="ru-RU" sz="1900" b="1" dirty="0">
                <a:latin typeface="Verdana" panose="020B0604030504040204" pitchFamily="34" charset="0"/>
                <a:ea typeface="Verdana" panose="020B0604030504040204" pitchFamily="34" charset="0"/>
                <a:cs typeface="Verdana" panose="020B0604030504040204" pitchFamily="34" charset="0"/>
              </a:rPr>
              <a:t>)</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або</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довідку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smtClean="0">
                <a:latin typeface="Verdana" panose="020B0604030504040204" pitchFamily="34" charset="0"/>
                <a:ea typeface="Verdana" panose="020B0604030504040204" pitchFamily="34" charset="0"/>
                <a:cs typeface="Verdana" panose="020B0604030504040204" pitchFamily="34" charset="0"/>
              </a:rPr>
              <a:t>з </a:t>
            </a:r>
            <a:r>
              <a:rPr lang="ru-RU" sz="1900" dirty="0" err="1">
                <a:latin typeface="Verdana" panose="020B0604030504040204" pitchFamily="34" charset="0"/>
                <a:ea typeface="Verdana" panose="020B0604030504040204" pitchFamily="34" charset="0"/>
                <a:cs typeface="Verdana" panose="020B0604030504040204" pitchFamily="34" charset="0"/>
              </a:rPr>
              <a:t>місця</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навчання</a:t>
            </a:r>
            <a:r>
              <a:rPr lang="ru-RU" sz="1900" dirty="0">
                <a:latin typeface="Verdana" panose="020B0604030504040204" pitchFamily="34" charset="0"/>
                <a:ea typeface="Verdana" panose="020B0604030504040204" pitchFamily="34" charset="0"/>
                <a:cs typeface="Verdana" panose="020B0604030504040204" pitchFamily="34" charset="0"/>
              </a:rPr>
              <a:t>, яка </a:t>
            </a:r>
            <a:r>
              <a:rPr lang="ru-RU" sz="1900" dirty="0" err="1">
                <a:latin typeface="Verdana" panose="020B0604030504040204" pitchFamily="34" charset="0"/>
                <a:ea typeface="Verdana" panose="020B0604030504040204" pitchFamily="34" charset="0"/>
                <a:cs typeface="Verdana" panose="020B0604030504040204" pitchFamily="34" charset="0"/>
              </a:rPr>
              <a:t>підтверджує</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що</a:t>
            </a:r>
            <a:r>
              <a:rPr lang="ru-RU" sz="1900" dirty="0">
                <a:latin typeface="Verdana" panose="020B0604030504040204" pitchFamily="34" charset="0"/>
                <a:ea typeface="Verdana" panose="020B0604030504040204" pitchFamily="34" charset="0"/>
                <a:cs typeface="Verdana" panose="020B0604030504040204" pitchFamily="34" charset="0"/>
              </a:rPr>
              <a:t> особа </a:t>
            </a:r>
            <a:r>
              <a:rPr lang="ru-RU" sz="1900" dirty="0" err="1">
                <a:latin typeface="Verdana" panose="020B0604030504040204" pitchFamily="34" charset="0"/>
                <a:ea typeface="Verdana" panose="020B0604030504040204" pitchFamily="34" charset="0"/>
                <a:cs typeface="Verdana" panose="020B0604030504040204" pitchFamily="34" charset="0"/>
              </a:rPr>
              <a:t>здобуде</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повну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загальну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середню</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освіту</a:t>
            </a:r>
            <a:r>
              <a:rPr lang="ru-RU" sz="1900" dirty="0">
                <a:latin typeface="Verdana" panose="020B0604030504040204" pitchFamily="34" charset="0"/>
                <a:ea typeface="Verdana" panose="020B0604030504040204" pitchFamily="34" charset="0"/>
                <a:cs typeface="Verdana" panose="020B0604030504040204" pitchFamily="34" charset="0"/>
              </a:rPr>
              <a:t> в поточному </a:t>
            </a:r>
            <a:r>
              <a:rPr lang="ru-RU" sz="1900" dirty="0" err="1">
                <a:latin typeface="Verdana" panose="020B0604030504040204" pitchFamily="34" charset="0"/>
                <a:ea typeface="Verdana" panose="020B0604030504040204" pitchFamily="34" charset="0"/>
                <a:cs typeface="Verdana" panose="020B0604030504040204" pitchFamily="34" charset="0"/>
              </a:rPr>
              <a:t>навчальному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році</a:t>
            </a:r>
            <a:r>
              <a:rPr lang="ru-RU" sz="1900" dirty="0">
                <a:latin typeface="Verdana" panose="020B0604030504040204" pitchFamily="34" charset="0"/>
                <a:ea typeface="Verdana" panose="020B0604030504040204" pitchFamily="34" charset="0"/>
                <a:cs typeface="Verdana" panose="020B0604030504040204" pitchFamily="34" charset="0"/>
              </a:rPr>
              <a:t> (для </a:t>
            </a:r>
            <a:r>
              <a:rPr lang="ru-RU" sz="1900" dirty="0" err="1">
                <a:latin typeface="Verdana" panose="020B0604030504040204" pitchFamily="34" charset="0"/>
                <a:ea typeface="Verdana" panose="020B0604030504040204" pitchFamily="34" charset="0"/>
                <a:cs typeface="Verdana" panose="020B0604030504040204" pitchFamily="34" charset="0"/>
              </a:rPr>
              <a:t>учнів</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слухачів</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студентів</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закладів</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освіти</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які</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здобудуть</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повну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загальну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середню</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освіту</a:t>
            </a:r>
            <a:r>
              <a:rPr lang="ru-RU" sz="1900" dirty="0">
                <a:latin typeface="Verdana" panose="020B0604030504040204" pitchFamily="34" charset="0"/>
                <a:ea typeface="Verdana" panose="020B0604030504040204" pitchFamily="34" charset="0"/>
                <a:cs typeface="Verdana" panose="020B0604030504040204" pitchFamily="34" charset="0"/>
              </a:rPr>
              <a:t> в поточному </a:t>
            </a:r>
            <a:r>
              <a:rPr lang="ru-RU" sz="1900" dirty="0" err="1">
                <a:latin typeface="Verdana" panose="020B0604030504040204" pitchFamily="34" charset="0"/>
                <a:ea typeface="Verdana" panose="020B0604030504040204" pitchFamily="34" charset="0"/>
                <a:cs typeface="Verdana" panose="020B0604030504040204" pitchFamily="34" charset="0"/>
              </a:rPr>
              <a:t>навчальному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році</a:t>
            </a:r>
            <a:r>
              <a:rPr lang="ru-RU" sz="1900" dirty="0">
                <a:latin typeface="Verdana" panose="020B0604030504040204" pitchFamily="34" charset="0"/>
                <a:ea typeface="Verdana" panose="020B0604030504040204" pitchFamily="34" charset="0"/>
                <a:cs typeface="Verdana" panose="020B0604030504040204" pitchFamily="34" charset="0"/>
              </a:rPr>
              <a:t> та не </a:t>
            </a:r>
            <a:r>
              <a:rPr lang="ru-RU" sz="1900" dirty="0" err="1">
                <a:latin typeface="Verdana" panose="020B0604030504040204" pitchFamily="34" charset="0"/>
                <a:ea typeface="Verdana" panose="020B0604030504040204" pitchFamily="34" charset="0"/>
                <a:cs typeface="Verdana" panose="020B0604030504040204" pitchFamily="34" charset="0"/>
              </a:rPr>
              <a:t>проходять</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державну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підсумкову</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атестацію</a:t>
            </a:r>
            <a:r>
              <a:rPr lang="ru-RU" sz="1900" dirty="0">
                <a:latin typeface="Verdana" panose="020B0604030504040204" pitchFamily="34" charset="0"/>
                <a:ea typeface="Verdana" panose="020B0604030504040204" pitchFamily="34" charset="0"/>
                <a:cs typeface="Verdana" panose="020B0604030504040204" pitchFamily="34" charset="0"/>
              </a:rPr>
              <a:t> у </a:t>
            </a:r>
            <a:r>
              <a:rPr lang="ru-RU" sz="1900" dirty="0" err="1">
                <a:latin typeface="Verdana" panose="020B0604030504040204" pitchFamily="34" charset="0"/>
                <a:ea typeface="Verdana" panose="020B0604030504040204" pitchFamily="34" charset="0"/>
                <a:cs typeface="Verdana" panose="020B0604030504040204" pitchFamily="34" charset="0"/>
              </a:rPr>
              <a:t>формі</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зовнішнього</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оцінювання</a:t>
            </a:r>
            <a:r>
              <a:rPr lang="ru-RU" sz="1900" dirty="0">
                <a:latin typeface="Verdana" panose="020B0604030504040204" pitchFamily="34" charset="0"/>
                <a:ea typeface="Verdana" panose="020B0604030504040204" pitchFamily="34" charset="0"/>
                <a:cs typeface="Verdana" panose="020B0604030504040204" pitchFamily="34" charset="0"/>
              </a:rPr>
              <a:t> у </a:t>
            </a:r>
            <a:r>
              <a:rPr lang="ru-RU" sz="1900" dirty="0" err="1">
                <a:latin typeface="Verdana" panose="020B0604030504040204" pitchFamily="34" charset="0"/>
                <a:ea typeface="Verdana" panose="020B0604030504040204" pitchFamily="34" charset="0"/>
                <a:cs typeface="Verdana" panose="020B0604030504040204" pitchFamily="34" charset="0"/>
              </a:rPr>
              <a:t>випадках</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передбачених</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законодавством</a:t>
            </a:r>
            <a:r>
              <a:rPr lang="ru-RU" sz="1900" dirty="0">
                <a:latin typeface="Verdana" panose="020B0604030504040204" pitchFamily="34" charset="0"/>
                <a:ea typeface="Verdana" panose="020B0604030504040204" pitchFamily="34" charset="0"/>
                <a:cs typeface="Verdana" panose="020B0604030504040204" pitchFamily="34" charset="0"/>
              </a:rPr>
              <a:t>, а </a:t>
            </a:r>
            <a:r>
              <a:rPr lang="ru-RU" sz="1900" dirty="0" err="1">
                <a:latin typeface="Verdana" panose="020B0604030504040204" pitchFamily="34" charset="0"/>
                <a:ea typeface="Verdana" panose="020B0604030504040204" pitchFamily="34" charset="0"/>
                <a:cs typeface="Verdana" panose="020B0604030504040204" pitchFamily="34" charset="0"/>
              </a:rPr>
              <a:t>також</a:t>
            </a:r>
            <a:r>
              <a:rPr lang="ru-RU" sz="1900" dirty="0">
                <a:latin typeface="Verdana" panose="020B0604030504040204" pitchFamily="34" charset="0"/>
                <a:ea typeface="Verdana" panose="020B0604030504040204" pitchFamily="34" charset="0"/>
                <a:cs typeface="Verdana" panose="020B0604030504040204" pitchFamily="34" charset="0"/>
              </a:rPr>
              <a:t> для </a:t>
            </a:r>
            <a:r>
              <a:rPr lang="ru-RU" sz="1900" dirty="0" err="1">
                <a:latin typeface="Verdana" panose="020B0604030504040204" pitchFamily="34" charset="0"/>
                <a:ea typeface="Verdana" panose="020B0604030504040204" pitchFamily="34" charset="0"/>
                <a:cs typeface="Verdana" panose="020B0604030504040204" pitchFamily="34" charset="0"/>
              </a:rPr>
              <a:t>випускників</a:t>
            </a:r>
            <a:r>
              <a:rPr lang="ru-RU" sz="1900" dirty="0">
                <a:latin typeface="Verdana" panose="020B0604030504040204" pitchFamily="34" charset="0"/>
                <a:ea typeface="Verdana" panose="020B0604030504040204" pitchFamily="34" charset="0"/>
                <a:cs typeface="Verdana" panose="020B0604030504040204" pitchFamily="34" charset="0"/>
              </a:rPr>
              <a:t> поточного </a:t>
            </a:r>
            <a:r>
              <a:rPr lang="ru-RU" sz="1900" dirty="0" err="1">
                <a:latin typeface="Verdana" panose="020B0604030504040204" pitchFamily="34" charset="0"/>
                <a:ea typeface="Verdana" panose="020B0604030504040204" pitchFamily="34" charset="0"/>
                <a:cs typeface="Verdana" panose="020B0604030504040204" pitchFamily="34" charset="0"/>
              </a:rPr>
              <a:t>навчального</a:t>
            </a:r>
            <a:r>
              <a:rPr lang="ru-RU" sz="1900" dirty="0">
                <a:latin typeface="Verdana" panose="020B0604030504040204" pitchFamily="34" charset="0"/>
                <a:ea typeface="Verdana" panose="020B0604030504040204" pitchFamily="34" charset="0"/>
                <a:cs typeface="Verdana" panose="020B0604030504040204" pitchFamily="34" charset="0"/>
              </a:rPr>
              <a:t> року </a:t>
            </a:r>
            <a:r>
              <a:rPr lang="ru-RU" sz="1900" dirty="0" err="1">
                <a:latin typeface="Verdana" panose="020B0604030504040204" pitchFamily="34" charset="0"/>
                <a:ea typeface="Verdana" panose="020B0604030504040204" pitchFamily="34" charset="0"/>
                <a:cs typeface="Verdana" panose="020B0604030504040204" pitchFamily="34" charset="0"/>
              </a:rPr>
              <a:t>закордонних</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закладів</a:t>
            </a:r>
            <a:r>
              <a:rPr lang="ru-RU" sz="1900" dirty="0">
                <a:latin typeface="Verdana" panose="020B0604030504040204" pitchFamily="34" charset="0"/>
                <a:ea typeface="Verdana" panose="020B0604030504040204" pitchFamily="34" charset="0"/>
                <a:cs typeface="Verdana" panose="020B0604030504040204" pitchFamily="34" charset="0"/>
              </a:rPr>
              <a:t> </a:t>
            </a:r>
            <a:r>
              <a:rPr lang="ru-RU" sz="1900" dirty="0" err="1">
                <a:latin typeface="Verdana" panose="020B0604030504040204" pitchFamily="34" charset="0"/>
                <a:ea typeface="Verdana" panose="020B0604030504040204" pitchFamily="34" charset="0"/>
                <a:cs typeface="Verdana" panose="020B0604030504040204" pitchFamily="34" charset="0"/>
              </a:rPr>
              <a:t>освіти</a:t>
            </a:r>
            <a:r>
              <a:rPr lang="ru-RU" sz="1900" dirty="0">
                <a:latin typeface="Verdana" panose="020B0604030504040204" pitchFamily="34" charset="0"/>
                <a:ea typeface="Verdana" panose="020B0604030504040204" pitchFamily="34" charset="0"/>
                <a:cs typeface="Verdana" panose="020B0604030504040204" pitchFamily="34" charset="0"/>
              </a:rPr>
              <a:t>).</a:t>
            </a:r>
          </a:p>
          <a:p>
            <a:pPr marL="0" indent="0" algn="just" fontAlgn="base">
              <a:lnSpc>
                <a:spcPct val="120000"/>
              </a:lnSpc>
              <a:spcBef>
                <a:spcPts val="0"/>
              </a:spcBef>
              <a:buNone/>
            </a:pPr>
            <a:r>
              <a:rPr lang="uk-UA"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uk-UA"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ru-RU" dirty="0"/>
          </a:p>
        </p:txBody>
      </p:sp>
    </p:spTree>
    <p:extLst>
      <p:ext uri="{BB962C8B-B14F-4D97-AF65-F5344CB8AC3E}">
        <p14:creationId xmlns:p14="http://schemas.microsoft.com/office/powerpoint/2010/main" val="148878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5508" y="545124"/>
            <a:ext cx="8862646" cy="5882053"/>
          </a:xfrm>
        </p:spPr>
        <p:txBody>
          <a:bodyPr>
            <a:normAutofit fontScale="85000" lnSpcReduction="10000"/>
          </a:bodyPr>
          <a:lstStyle/>
          <a:p>
            <a:pPr marL="0" indent="0" algn="ctr">
              <a:lnSpc>
                <a:spcPct val="120000"/>
              </a:lnSpc>
              <a:spcBef>
                <a:spcPts val="0"/>
              </a:spcBef>
              <a:buNone/>
            </a:pPr>
            <a:r>
              <a:rPr lang="uk-UA" sz="2800" b="1" dirty="0">
                <a:latin typeface="Verdana" panose="020B0604030504040204" pitchFamily="34" charset="0"/>
                <a:ea typeface="Verdana" panose="020B0604030504040204" pitchFamily="34" charset="0"/>
                <a:cs typeface="Verdana" panose="020B0604030504040204" pitchFamily="34" charset="0"/>
              </a:rPr>
              <a:t>Окремі категорії осіб мають також подати</a:t>
            </a:r>
            <a:r>
              <a:rPr lang="uk-UA" sz="2800" b="1" dirty="0" smtClean="0">
                <a:latin typeface="Verdana" panose="020B0604030504040204" pitchFamily="34" charset="0"/>
                <a:ea typeface="Verdana" panose="020B0604030504040204" pitchFamily="34" charset="0"/>
                <a:cs typeface="Verdana" panose="020B0604030504040204" pitchFamily="34" charset="0"/>
              </a:rPr>
              <a:t>:</a:t>
            </a:r>
            <a:endParaRPr lang="ru-RU" sz="2800" b="1"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spcBef>
                <a:spcPts val="0"/>
              </a:spcBef>
              <a:buFont typeface="Wingdings" panose="05000000000000000000" pitchFamily="2" charset="2"/>
              <a:buChar char="Ø"/>
            </a:pPr>
            <a:r>
              <a:rPr lang="uk-UA"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uk-UA"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медичний </a:t>
            </a:r>
            <a:r>
              <a:rPr lang="uk-UA" sz="2000" b="1" dirty="0">
                <a:solidFill>
                  <a:srgbClr val="C00000"/>
                </a:solidFill>
                <a:latin typeface="Verdana" panose="020B0604030504040204" pitchFamily="34" charset="0"/>
                <a:ea typeface="Verdana" panose="020B0604030504040204" pitchFamily="34" charset="0"/>
                <a:cs typeface="Verdana" panose="020B0604030504040204" pitchFamily="34" charset="0"/>
              </a:rPr>
              <a:t>висновок про створення особливих (спеціальних) умов </a:t>
            </a:r>
            <a:r>
              <a:rPr lang="uk-UA" sz="2000" dirty="0">
                <a:latin typeface="Verdana" panose="020B0604030504040204" pitchFamily="34" charset="0"/>
                <a:ea typeface="Verdana" panose="020B0604030504040204" pitchFamily="34" charset="0"/>
                <a:cs typeface="Verdana" panose="020B0604030504040204" pitchFamily="34" charset="0"/>
              </a:rPr>
              <a:t>для проходження зовнішнього незалежного оцінювання за формою первинної облікової документації № 086-3/о "Медичний висновок про створення особливих (спеціальних) умов для проходження зовнішнього незалежного оцінювання", затвердженою наказом Міністерства освіти і науки України, Міністерства охорони здоров'я України від 29 серпня 2016 року № 1027/900, зареєстрованим у Міністерстві юстиції України 27 грудня 2016 року за № 1707/29837 (далі – медичний висновок) </a:t>
            </a:r>
            <a:r>
              <a:rPr lang="uk-UA" sz="2000" dirty="0" smtClean="0">
                <a:latin typeface="Verdana" panose="020B0604030504040204" pitchFamily="34" charset="0"/>
                <a:ea typeface="Verdana" panose="020B0604030504040204" pitchFamily="34" charset="0"/>
                <a:cs typeface="Verdana" panose="020B0604030504040204" pitchFamily="34" charset="0"/>
              </a:rPr>
              <a:t>(</a:t>
            </a:r>
            <a:r>
              <a:rPr lang="uk-UA" sz="2000" dirty="0">
                <a:latin typeface="Verdana" panose="020B0604030504040204" pitchFamily="34" charset="0"/>
                <a:ea typeface="Verdana" panose="020B0604030504040204" pitchFamily="34" charset="0"/>
                <a:cs typeface="Verdana" panose="020B0604030504040204" pitchFamily="34" charset="0"/>
              </a:rPr>
              <a:t>для осіб з особливими освітніми потребами</a:t>
            </a:r>
            <a:r>
              <a:rPr lang="uk-UA" sz="2000" b="1" dirty="0">
                <a:latin typeface="Verdana" panose="020B0604030504040204" pitchFamily="34" charset="0"/>
                <a:ea typeface="Verdana" panose="020B0604030504040204" pitchFamily="34" charset="0"/>
                <a:cs typeface="Verdana" panose="020B0604030504040204" pitchFamily="34" charset="0"/>
              </a:rPr>
              <a:t>, </a:t>
            </a:r>
            <a:r>
              <a:rPr lang="uk-UA" sz="2000" b="1" dirty="0">
                <a:solidFill>
                  <a:srgbClr val="C00000"/>
                </a:solidFill>
                <a:latin typeface="Verdana" panose="020B0604030504040204" pitchFamily="34" charset="0"/>
                <a:ea typeface="Verdana" panose="020B0604030504040204" pitchFamily="34" charset="0"/>
                <a:cs typeface="Verdana" panose="020B0604030504040204" pitchFamily="34" charset="0"/>
              </a:rPr>
              <a:t>зумовленими станом здоров’я</a:t>
            </a:r>
            <a:r>
              <a:rPr lang="uk-UA" sz="20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30000"/>
              </a:lnSpc>
              <a:spcBef>
                <a:spcPts val="0"/>
              </a:spcBef>
              <a:buNone/>
            </a:pPr>
            <a:endParaRPr lang="uk-UA" sz="2000" dirty="0">
              <a:latin typeface="Verdana" panose="020B0604030504040204" pitchFamily="34" charset="0"/>
              <a:ea typeface="Verdana" panose="020B0604030504040204" pitchFamily="34" charset="0"/>
              <a:cs typeface="Verdana" panose="020B0604030504040204" pitchFamily="34" charset="0"/>
            </a:endParaRPr>
          </a:p>
          <a:p>
            <a:pPr marL="257175" indent="-257175" algn="just">
              <a:lnSpc>
                <a:spcPct val="130000"/>
              </a:lnSpc>
              <a:spcBef>
                <a:spcPts val="0"/>
              </a:spcBef>
              <a:buClr>
                <a:srgbClr val="C00000"/>
              </a:buClr>
              <a:buSzPct val="110000"/>
              <a:buFont typeface="Wingdings" panose="05000000000000000000" pitchFamily="2" charset="2"/>
              <a:buChar char="Ø"/>
            </a:pPr>
            <a:r>
              <a:rPr lang="uk-UA" sz="2000" dirty="0" smtClean="0">
                <a:latin typeface="Verdana" panose="020B0604030504040204" pitchFamily="34" charset="0"/>
                <a:ea typeface="Verdana" panose="020B0604030504040204" pitchFamily="34" charset="0"/>
                <a:cs typeface="Verdana" panose="020B0604030504040204" pitchFamily="34" charset="0"/>
              </a:rPr>
              <a:t>копію </a:t>
            </a:r>
            <a:r>
              <a:rPr lang="uk-UA" sz="2000" dirty="0">
                <a:latin typeface="Verdana" panose="020B0604030504040204" pitchFamily="34" charset="0"/>
                <a:ea typeface="Verdana" panose="020B0604030504040204" pitchFamily="34" charset="0"/>
                <a:cs typeface="Verdana" panose="020B0604030504040204" pitchFamily="34" charset="0"/>
              </a:rPr>
              <a:t>свідоцтва про зміну імені, та/або свідоцтва про шлюб, та/або свідоцтва про розірвання шлюбу </a:t>
            </a:r>
            <a:r>
              <a:rPr lang="uk-UA"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(для осіб, у документах який є розбіжності в персональних даних</a:t>
            </a:r>
            <a:r>
              <a:rPr lang="uk-UA" sz="2000" b="1"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uk-UA" sz="20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30000"/>
              </a:lnSpc>
              <a:spcBef>
                <a:spcPts val="0"/>
              </a:spcBef>
              <a:buClr>
                <a:srgbClr val="C00000"/>
              </a:buClr>
              <a:buSzPct val="110000"/>
              <a:buNone/>
            </a:pPr>
            <a:endParaRPr lang="uk-UA" sz="2000" dirty="0">
              <a:latin typeface="Verdana" panose="020B0604030504040204" pitchFamily="34" charset="0"/>
              <a:ea typeface="Verdana" panose="020B0604030504040204" pitchFamily="34" charset="0"/>
              <a:cs typeface="Verdana" panose="020B0604030504040204" pitchFamily="34" charset="0"/>
            </a:endParaRPr>
          </a:p>
          <a:p>
            <a:pPr marL="257175" indent="-257175" algn="just">
              <a:lnSpc>
                <a:spcPct val="130000"/>
              </a:lnSpc>
              <a:spcBef>
                <a:spcPts val="0"/>
              </a:spcBef>
              <a:buClr>
                <a:srgbClr val="C00000"/>
              </a:buClr>
              <a:buSzPct val="110000"/>
              <a:buFont typeface="Wingdings" panose="05000000000000000000" pitchFamily="2" charset="2"/>
              <a:buChar char="Ø"/>
            </a:pPr>
            <a:r>
              <a:rPr lang="ru-RU" sz="2000" dirty="0" err="1">
                <a:latin typeface="Verdana" panose="020B0604030504040204" pitchFamily="34" charset="0"/>
                <a:ea typeface="Verdana" panose="020B0604030504040204" pitchFamily="34" charset="0"/>
                <a:cs typeface="Verdana" panose="020B0604030504040204" pitchFamily="34" charset="0"/>
              </a:rPr>
              <a:t>копію</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dirty="0" err="1">
                <a:latin typeface="Verdana" panose="020B0604030504040204" pitchFamily="34" charset="0"/>
                <a:ea typeface="Verdana" panose="020B0604030504040204" pitchFamily="34" charset="0"/>
                <a:cs typeface="Verdana" panose="020B0604030504040204" pitchFamily="34" charset="0"/>
              </a:rPr>
              <a:t>нотаріально</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dirty="0" err="1">
                <a:latin typeface="Verdana" panose="020B0604030504040204" pitchFamily="34" charset="0"/>
                <a:ea typeface="Verdana" panose="020B0604030504040204" pitchFamily="34" charset="0"/>
                <a:cs typeface="Verdana" panose="020B0604030504040204" pitchFamily="34" charset="0"/>
              </a:rPr>
              <a:t>засвідченого</a:t>
            </a:r>
            <a:r>
              <a:rPr lang="ru-RU" sz="2000" dirty="0">
                <a:latin typeface="Verdana" panose="020B0604030504040204" pitchFamily="34" charset="0"/>
                <a:ea typeface="Verdana" panose="020B0604030504040204" pitchFamily="34" charset="0"/>
                <a:cs typeface="Verdana" panose="020B0604030504040204" pitchFamily="34" charset="0"/>
              </a:rPr>
              <a:t> перекладу </a:t>
            </a:r>
            <a:r>
              <a:rPr lang="ru-RU" sz="2000" dirty="0" err="1">
                <a:latin typeface="Verdana" panose="020B0604030504040204" pitchFamily="34" charset="0"/>
                <a:ea typeface="Verdana" panose="020B0604030504040204" pitchFamily="34" charset="0"/>
                <a:cs typeface="Verdana" panose="020B0604030504040204" pitchFamily="34" charset="0"/>
              </a:rPr>
              <a:t>українською</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dirty="0" err="1">
                <a:latin typeface="Verdana" panose="020B0604030504040204" pitchFamily="34" charset="0"/>
                <a:ea typeface="Verdana" panose="020B0604030504040204" pitchFamily="34" charset="0"/>
                <a:cs typeface="Verdana" panose="020B0604030504040204" pitchFamily="34" charset="0"/>
              </a:rPr>
              <a:t>мовою</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dirty="0" err="1">
                <a:latin typeface="Verdana" panose="020B0604030504040204" pitchFamily="34" charset="0"/>
                <a:ea typeface="Verdana" panose="020B0604030504040204" pitchFamily="34" charset="0"/>
                <a:cs typeface="Verdana" panose="020B0604030504040204" pitchFamily="34" charset="0"/>
              </a:rPr>
              <a:t>документів</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dirty="0" err="1">
                <a:latin typeface="Verdana" panose="020B0604030504040204" pitchFamily="34" charset="0"/>
                <a:ea typeface="Verdana" panose="020B0604030504040204" pitchFamily="34" charset="0"/>
                <a:cs typeface="Verdana" panose="020B0604030504040204" pitchFamily="34" charset="0"/>
              </a:rPr>
              <a:t>наданих</a:t>
            </a:r>
            <a:r>
              <a:rPr lang="ru-RU" sz="2000" dirty="0">
                <a:latin typeface="Verdana" panose="020B0604030504040204" pitchFamily="34" charset="0"/>
                <a:ea typeface="Verdana" panose="020B0604030504040204" pitchFamily="34" charset="0"/>
                <a:cs typeface="Verdana" panose="020B0604030504040204" pitchFamily="34" charset="0"/>
              </a:rPr>
              <a:t> для </a:t>
            </a:r>
            <a:r>
              <a:rPr lang="ru-RU" sz="2000" dirty="0" err="1">
                <a:latin typeface="Verdana" panose="020B0604030504040204" pitchFamily="34" charset="0"/>
                <a:ea typeface="Verdana" panose="020B0604030504040204" pitchFamily="34" charset="0"/>
                <a:cs typeface="Verdana" panose="020B0604030504040204" pitchFamily="34" charset="0"/>
              </a:rPr>
              <a:t>реєстрації</a:t>
            </a:r>
            <a:r>
              <a:rPr lang="ru-RU" sz="2000" dirty="0">
                <a:latin typeface="Verdana" panose="020B0604030504040204" pitchFamily="34" charset="0"/>
                <a:ea typeface="Verdana" panose="020B0604030504040204" pitchFamily="34" charset="0"/>
                <a:cs typeface="Verdana" panose="020B0604030504040204" pitchFamily="34" charset="0"/>
              </a:rPr>
              <a:t> </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(для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осіб</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які</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подають</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документи</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оформлені</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іноземною</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ru-RU" sz="2000" b="1" i="1" dirty="0" err="1">
                <a:solidFill>
                  <a:srgbClr val="C00000"/>
                </a:solidFill>
                <a:latin typeface="Verdana" panose="020B0604030504040204" pitchFamily="34" charset="0"/>
                <a:ea typeface="Verdana" panose="020B0604030504040204" pitchFamily="34" charset="0"/>
                <a:cs typeface="Verdana" panose="020B0604030504040204" pitchFamily="34" charset="0"/>
              </a:rPr>
              <a:t>мовою</a:t>
            </a:r>
            <a:r>
              <a:rPr lang="ru-RU" sz="2000" b="1" i="1" dirty="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a:t>
            </a:r>
          </a:p>
          <a:p>
            <a:pPr algn="just"/>
            <a:endParaRPr lang="ru-RU"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2311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52488" y="1230925"/>
            <a:ext cx="8431025" cy="4607168"/>
          </a:xfrm>
        </p:spPr>
        <p:txBody>
          <a:bodyPr>
            <a:normAutofit/>
          </a:bodyPr>
          <a:lstStyle/>
          <a:p>
            <a:pPr marL="0" indent="0" algn="just">
              <a:lnSpc>
                <a:spcPct val="110000"/>
              </a:lnSpc>
              <a:spcBef>
                <a:spcPts val="0"/>
              </a:spcBef>
              <a:buNone/>
            </a:pPr>
            <a:r>
              <a:rPr lang="uk-UA"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заяву щодо потреби в розумному пристосуванні </a:t>
            </a:r>
            <a:r>
              <a:rPr lang="uk-UA" sz="2400" dirty="0" smtClean="0">
                <a:latin typeface="Verdana" panose="020B0604030504040204" pitchFamily="34" charset="0"/>
                <a:ea typeface="Verdana" panose="020B0604030504040204" pitchFamily="34" charset="0"/>
                <a:cs typeface="Verdana" panose="020B0604030504040204" pitchFamily="34" charset="0"/>
              </a:rPr>
              <a:t>процедури переведення тестових балів з української мови і літератури та довідку, яка засвідчує факт навчання особи мовою, що не належить до слов’янської групи мов, або мовою корінних народів, видану закладом загальної середньої освіти, у якому отримала атестат про повну загальну середню освіту </a:t>
            </a:r>
          </a:p>
          <a:p>
            <a:pPr marL="0" indent="0" algn="just">
              <a:lnSpc>
                <a:spcPct val="110000"/>
              </a:lnSpc>
              <a:spcBef>
                <a:spcPts val="0"/>
              </a:spcBef>
              <a:buNone/>
            </a:pPr>
            <a:r>
              <a:rPr lang="uk-UA" sz="2400" b="1" i="1" dirty="0" smtClean="0">
                <a:latin typeface="Verdana" panose="020B0604030504040204" pitchFamily="34" charset="0"/>
                <a:ea typeface="Verdana" panose="020B0604030504040204" pitchFamily="34" charset="0"/>
                <a:cs typeface="Verdana" panose="020B0604030504040204" pitchFamily="34" charset="0"/>
              </a:rPr>
              <a:t>(для осіб з особливими (мовними) освітніми потребами з числа випускників минулих років).</a:t>
            </a:r>
          </a:p>
          <a:p>
            <a:endParaRPr lang="ru-RU" dirty="0"/>
          </a:p>
        </p:txBody>
      </p:sp>
    </p:spTree>
    <p:extLst>
      <p:ext uri="{BB962C8B-B14F-4D97-AF65-F5344CB8AC3E}">
        <p14:creationId xmlns:p14="http://schemas.microsoft.com/office/powerpoint/2010/main" val="2125791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656382561"/>
              </p:ext>
            </p:extLst>
          </p:nvPr>
        </p:nvGraphicFramePr>
        <p:xfrm>
          <a:off x="0" y="580292"/>
          <a:ext cx="9829800" cy="5811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84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Віхоть</Template>
  <TotalTime>6077</TotalTime>
  <Words>1557</Words>
  <Application>Microsoft Office PowerPoint</Application>
  <PresentationFormat>Екран (4:3)</PresentationFormat>
  <Paragraphs>138</Paragraphs>
  <Slides>28</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28</vt:i4>
      </vt:variant>
    </vt:vector>
  </HeadingPairs>
  <TitlesOfParts>
    <vt:vector size="37" baseType="lpstr">
      <vt:lpstr>Arial</vt:lpstr>
      <vt:lpstr>Calibri</vt:lpstr>
      <vt:lpstr>Calibri Light</vt:lpstr>
      <vt:lpstr>Segoe UI Black</vt:lpstr>
      <vt:lpstr>Times New Roman</vt:lpstr>
      <vt:lpstr>Verdana</vt:lpstr>
      <vt:lpstr>Wingdings</vt:lpstr>
      <vt:lpstr>Wingdings 2</vt:lpstr>
      <vt:lpstr>HDOfficeLightV0</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Заповнити частину «Заява»:  - зазначити своє прізвище (у родовому відмінку) та ініціали після найменування Херсонського регіонального центру;  - власноруч написати заяву, у якій засвідчити бажання бути зареєстрованою для участі в зовнішньому оцінюванні, підтвердити факт ознайомлення з цим Порядком;  - проставити дату заповнення заяви та особистий підпис у спеціально відведених місцях.  2. Наклеїти у спеціально відведених місцях реєстраційної картки дві однакові фотокартки для документів (чорно-білі або кольорові) розміром      3 х 4 см із зображенням, що відповідає досягнутому віку.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Нот-11</dc:creator>
  <cp:lastModifiedBy>Людмила Назаренко</cp:lastModifiedBy>
  <cp:revision>391</cp:revision>
  <dcterms:created xsi:type="dcterms:W3CDTF">2014-10-29T03:00:56Z</dcterms:created>
  <dcterms:modified xsi:type="dcterms:W3CDTF">2019-10-21T07:12:07Z</dcterms:modified>
</cp:coreProperties>
</file>