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ий слайд" type="title">
  <p:cSld name="TITLE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з підписом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ий заголовок і текст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ображення з підписом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sz="28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" name="Google Shape;55;p6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озділу" type="secHead">
  <p:cSld name="SECTION_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" name="Google Shape;62;p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" name="Google Shape;63;p7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sz="4400" b="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ий слайд" type="title">
  <p:cSld name="TITLE">
    <p:bg>
      <p:bgPr>
        <a:solidFill>
          <a:schemeClr val="dk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2" name="Google Shape;72;p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ий слайд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E0D2B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715A5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</a:pPr>
            <a:r>
              <a:rPr lang="uk-UA"/>
              <a:t>ЗБЕРЕЖЕМО ПРИРОДУ УКРАЇНИ</a:t>
            </a:r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endParaRPr/>
          </a:p>
        </p:txBody>
      </p:sp>
      <p:pic>
        <p:nvPicPr>
          <p:cNvPr id="120" name="Google Shape;120;p15" descr="Изображение выглядит как коллекция картинок&#10;&#10;Описание создано с высокой степенью достоверности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8064" y="764704"/>
            <a:ext cx="2982569" cy="2857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uk-UA"/>
              <a:t>Червона книга України</a:t>
            </a:r>
            <a:endParaRPr/>
          </a:p>
        </p:txBody>
      </p:sp>
      <p:pic>
        <p:nvPicPr>
          <p:cNvPr id="126" name="Google Shape;126;p16" descr="Червона книга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5544" y="2156380"/>
            <a:ext cx="2713514" cy="370151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 txBox="1">
            <a:spLocks noGrp="1"/>
          </p:cNvSpPr>
          <p:nvPr>
            <p:ph type="body" idx="2"/>
          </p:nvPr>
        </p:nvSpPr>
        <p:spPr>
          <a:xfrm>
            <a:off x="4648200" y="2143115"/>
            <a:ext cx="4038600" cy="421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uk-UA" sz="2800"/>
              <a:t>Заснована у 1976 році.</a:t>
            </a:r>
            <a:endParaRPr/>
          </a:p>
          <a:p>
            <a:pPr marL="320040" lvl="0" indent="-21336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None/>
            </a:pPr>
            <a:endParaRPr sz="2800"/>
          </a:p>
          <a:p>
            <a:pPr marL="32004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uk-UA" sz="2800"/>
              <a:t>Вперше опублікована у 1980 році. </a:t>
            </a:r>
            <a:endParaRPr/>
          </a:p>
          <a:p>
            <a:pPr marL="320040" lvl="0" indent="-21336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None/>
            </a:pPr>
            <a:endParaRPr sz="2800"/>
          </a:p>
          <a:p>
            <a:pPr marL="32004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uk-UA" sz="2800"/>
              <a:t>Містить відомості про зникаючі види тварин та рослин</a:t>
            </a:r>
            <a:r>
              <a:rPr lang="uk-UA" i="1"/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uk-UA"/>
              <a:t>Вони потребують захисту</a:t>
            </a:r>
            <a:endParaRPr/>
          </a:p>
        </p:txBody>
      </p:sp>
      <p:pic>
        <p:nvPicPr>
          <p:cNvPr id="133" name="Google Shape;133;p17" descr="Тваринний світ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71538" y="2469797"/>
            <a:ext cx="2520000" cy="35280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34" name="Google Shape;134;p17" descr="Рослинний світ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260156" y="2462770"/>
            <a:ext cx="2520000" cy="35406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sp>
        <p:nvSpPr>
          <p:cNvPr id="135" name="Google Shape;135;p17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uk-UA"/>
              <a:t>Тваринний світ</a:t>
            </a:r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uk-UA"/>
              <a:t>Рослинний світ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uk-UA" sz="2000"/>
              <a:t>Тваринний світ.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uk-UA" sz="2000"/>
              <a:t>Птах</a:t>
            </a:r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wentieth Century"/>
              <a:buNone/>
            </a:pPr>
            <a:r>
              <a:rPr lang="uk-UA" sz="3200"/>
              <a:t>Чорний журавель</a:t>
            </a:r>
            <a:endParaRPr sz="3200"/>
          </a:p>
        </p:txBody>
      </p:sp>
      <p:pic>
        <p:nvPicPr>
          <p:cNvPr id="143" name="Google Shape;143;p18" descr="лелека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7312" b="17312"/>
          <a:stretch/>
        </p:blipFill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uk-UA" sz="2000"/>
              <a:t>Рослинний світ.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uk-UA" sz="2000"/>
              <a:t>Квітка</a:t>
            </a:r>
            <a:endParaRPr/>
          </a:p>
        </p:txBody>
      </p:sp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wentieth Century"/>
              <a:buNone/>
            </a:pPr>
            <a:r>
              <a:rPr lang="uk-UA" sz="3200"/>
              <a:t>Сон трава</a:t>
            </a:r>
            <a:endParaRPr/>
          </a:p>
        </p:txBody>
      </p:sp>
      <p:pic>
        <p:nvPicPr>
          <p:cNvPr id="150" name="Google Shape;150;p19" descr="кіт лісовий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7391" b="27391"/>
          <a:stretch/>
        </p:blipFill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4000"/>
              <a:t>Вони потребують нашого захисту!</a:t>
            </a:r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</a:pPr>
            <a:r>
              <a:rPr lang="uk-UA"/>
              <a:t>Пам'ятай!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ересічна">
  <a:themeElements>
    <a:clrScheme name="Пересічна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ересічна">
  <a:themeElements>
    <a:clrScheme name="Пересічна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PresentationFormat>Экран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Пересічна</vt:lpstr>
      <vt:lpstr>Пересічна</vt:lpstr>
      <vt:lpstr>ЗБЕРЕЖЕМО ПРИРОДУ УКРАЇНИ</vt:lpstr>
      <vt:lpstr>Червона книга України</vt:lpstr>
      <vt:lpstr>Вони потребують захисту</vt:lpstr>
      <vt:lpstr>Чорний журавель</vt:lpstr>
      <vt:lpstr>Сон трава</vt:lpstr>
      <vt:lpstr>Пам'ятай!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ЗБЕРЕЖЕМО ПРИРОДУ УКРАЇНИ</dc:title>
  <dc:creator>Comp</dc:creator>
  <cp:lastModifiedBy>Comp</cp:lastModifiedBy>
  <cp:revision>1</cp:revision>
  <dcterms:modified xsi:type="dcterms:W3CDTF">2021-01-20T19:42:14Z</dcterms:modified>
</cp:coreProperties>
</file>