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1" r:id="rId3"/>
    <p:sldId id="270" r:id="rId4"/>
    <p:sldId id="274" r:id="rId5"/>
    <p:sldId id="28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2A9"/>
    <a:srgbClr val="FF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3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1671-5985-4E56-8911-B54D795D932C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F8EC3-78F2-4ED6-B44F-9991C4166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7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096" y="505190"/>
            <a:ext cx="809384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spc="600" dirty="0" smtClean="0">
                <a:ln w="11430"/>
                <a:solidFill>
                  <a:srgbClr val="FF0000"/>
                </a:solidFill>
                <a:latin typeface="+mn-lt"/>
              </a:rPr>
              <a:t>Будемо знайомі !</a:t>
            </a:r>
            <a:endParaRPr lang="uk-UA" sz="2800" b="1" i="1" spc="60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403965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i="1" dirty="0" smtClean="0">
                <a:ln w="11430"/>
                <a:ea typeface="+mj-ea"/>
                <a:cs typeface="+mj-cs"/>
              </a:rPr>
              <a:t>       </a:t>
            </a:r>
            <a:r>
              <a:rPr lang="uk-UA" sz="3200" b="1" i="1" dirty="0" smtClean="0">
                <a:ln w="11430"/>
                <a:ea typeface="+mj-ea"/>
                <a:cs typeface="+mj-cs"/>
              </a:rPr>
              <a:t>Вихователь </a:t>
            </a:r>
            <a:r>
              <a:rPr lang="ru-RU" sz="3200" b="1" i="1" dirty="0" err="1" smtClean="0">
                <a:ln w="11430"/>
                <a:ea typeface="+mj-ea"/>
                <a:cs typeface="+mj-cs"/>
              </a:rPr>
              <a:t>дошкільного</a:t>
            </a:r>
            <a:r>
              <a:rPr lang="ru-RU" sz="3200" b="1" i="1" dirty="0" smtClean="0">
                <a:ln w="11430"/>
                <a:ea typeface="+mj-ea"/>
                <a:cs typeface="+mj-cs"/>
              </a:rPr>
              <a:t> </a:t>
            </a:r>
            <a:r>
              <a:rPr lang="ru-RU" sz="3200" b="1" i="1" dirty="0" err="1" smtClean="0">
                <a:ln w="11430"/>
                <a:ea typeface="+mj-ea"/>
                <a:cs typeface="+mj-cs"/>
              </a:rPr>
              <a:t>підрозділу</a:t>
            </a:r>
            <a:endParaRPr lang="ru-RU" sz="3200" b="1" i="1" dirty="0" smtClean="0">
              <a:ln w="1143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2600" b="1" i="1" dirty="0" smtClean="0">
                <a:ln w="11430"/>
                <a:ea typeface="+mj-ea"/>
                <a:cs typeface="+mj-cs"/>
              </a:rPr>
              <a:t>         </a:t>
            </a:r>
            <a:r>
              <a:rPr lang="ru-RU" sz="3200" b="1" i="1" dirty="0" smtClean="0">
                <a:ln w="11430"/>
                <a:ea typeface="+mj-ea"/>
                <a:cs typeface="+mj-cs"/>
              </a:rPr>
              <a:t> </a:t>
            </a:r>
            <a:r>
              <a:rPr lang="ru-RU" sz="3200" b="1" i="1" dirty="0" err="1" smtClean="0">
                <a:ln w="11430"/>
                <a:ea typeface="+mj-ea"/>
                <a:cs typeface="+mj-cs"/>
              </a:rPr>
              <a:t>Дністрівського</a:t>
            </a:r>
            <a:r>
              <a:rPr lang="ru-RU" sz="3200" b="1" i="1" dirty="0" smtClean="0">
                <a:ln w="11430"/>
                <a:ea typeface="+mj-ea"/>
                <a:cs typeface="+mj-cs"/>
              </a:rPr>
              <a:t> </a:t>
            </a:r>
            <a:r>
              <a:rPr lang="ru-RU" sz="3200" b="1" i="1" dirty="0" err="1" smtClean="0">
                <a:ln w="11430"/>
                <a:ea typeface="+mj-ea"/>
                <a:cs typeface="+mj-cs"/>
              </a:rPr>
              <a:t>навчально-виховного</a:t>
            </a:r>
            <a:endParaRPr lang="ru-RU" sz="3200" b="1" i="1" dirty="0">
              <a:ln w="1143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ln w="11430"/>
                <a:ea typeface="+mj-ea"/>
                <a:cs typeface="+mj-cs"/>
              </a:rPr>
              <a:t>                           комплексу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844" y="1668804"/>
            <a:ext cx="7740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err="1" smtClean="0"/>
              <a:t>Псарюк</a:t>
            </a:r>
            <a:r>
              <a:rPr lang="uk-UA" sz="4400" b="1" i="1" dirty="0"/>
              <a:t> </a:t>
            </a:r>
            <a:r>
              <a:rPr lang="uk-UA" sz="4400" b="1" i="1" dirty="0" smtClean="0"/>
              <a:t> Тетяна</a:t>
            </a:r>
            <a:r>
              <a:rPr lang="uk-UA" sz="4400" b="1" i="1" dirty="0"/>
              <a:t> </a:t>
            </a:r>
            <a:r>
              <a:rPr lang="uk-UA" sz="4400" b="1" i="1" dirty="0" smtClean="0"/>
              <a:t> Дмитрівна</a:t>
            </a:r>
            <a:endParaRPr lang="uk-UA" sz="4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89452">
            <a:off x="5252961" y="3296792"/>
            <a:ext cx="3231160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1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7848872" cy="5112568"/>
          </a:xfrm>
        </p:spPr>
        <p:txBody>
          <a:bodyPr>
            <a:normAutofit fontScale="62500" lnSpcReduction="20000"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Прізвище, ім’я, по батькові: </a:t>
            </a:r>
            <a:r>
              <a:rPr lang="uk-UA" sz="2900" b="1" u="sng" dirty="0" err="1" smtClean="0"/>
              <a:t>Псарюк</a:t>
            </a:r>
            <a:r>
              <a:rPr lang="uk-UA" sz="2900" b="1" u="sng" dirty="0" smtClean="0"/>
              <a:t> Тетяна Дмитрівна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Дата народження: </a:t>
            </a:r>
            <a:r>
              <a:rPr lang="uk-UA" sz="2900" b="1" u="sng" dirty="0" smtClean="0"/>
              <a:t>15.09.1988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Який навчальний заклад закінчив, коли: </a:t>
            </a:r>
            <a:r>
              <a:rPr lang="uk-UA" sz="2900" b="1" u="sng" dirty="0" smtClean="0"/>
              <a:t>Педагогічний коледж Чернівецького національного університету ім. Ю. </a:t>
            </a:r>
            <a:r>
              <a:rPr lang="uk-UA" sz="2900" b="1" u="sng" dirty="0" err="1" smtClean="0"/>
              <a:t>Федьковича</a:t>
            </a:r>
            <a:r>
              <a:rPr lang="uk-UA" sz="2900" b="1" u="sng" dirty="0" smtClean="0"/>
              <a:t> – 2007р; Чернівецький національний університет ім. Ю. </a:t>
            </a:r>
            <a:r>
              <a:rPr lang="uk-UA" sz="2900" b="1" u="sng" dirty="0" err="1" smtClean="0"/>
              <a:t>Федьковича</a:t>
            </a:r>
            <a:r>
              <a:rPr lang="uk-UA" sz="2900" b="1" u="sng" dirty="0" smtClean="0"/>
              <a:t> – 2011р.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Посада: </a:t>
            </a:r>
            <a:r>
              <a:rPr lang="uk-UA" sz="2900" b="1" u="sng" dirty="0" smtClean="0"/>
              <a:t>вихователь дитячого садка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Педагогічне навантаження: </a:t>
            </a:r>
            <a:r>
              <a:rPr lang="uk-UA" sz="2900" b="1" u="sng" dirty="0" smtClean="0"/>
              <a:t>1ставка</a:t>
            </a:r>
            <a:endParaRPr lang="uk-UA" sz="29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Стаж: </a:t>
            </a:r>
            <a:r>
              <a:rPr lang="uk-UA" sz="2900" b="1" u="sng" dirty="0" smtClean="0"/>
              <a:t>12 років</a:t>
            </a:r>
            <a:endParaRPr lang="uk-UA" sz="29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Кваліфікаційна категорія </a:t>
            </a:r>
            <a:r>
              <a:rPr lang="uk-UA" sz="2900" b="1" u="sng" dirty="0" smtClean="0"/>
              <a:t>друга</a:t>
            </a:r>
            <a:endParaRPr lang="uk-UA" sz="29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Проблема, над якою працює вихователь: </a:t>
            </a:r>
            <a:r>
              <a:rPr lang="uk-UA" sz="2900" b="1" u="sng" dirty="0" smtClean="0"/>
              <a:t>«Розвиток творчих здібностей дітей дошкільного віку засобами нетрадиційної техніки малювання»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Педагогічне кредо: </a:t>
            </a:r>
            <a:r>
              <a:rPr lang="uk-UA" sz="2900" b="1" u="sng" dirty="0" smtClean="0"/>
              <a:t>Кожна дитина потребує індивідуального підходу, який неможливий без любові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uk-UA" sz="2900" dirty="0" smtClean="0"/>
              <a:t>Життєве кредо: </a:t>
            </a:r>
            <a:r>
              <a:rPr lang="uk-UA" sz="2900" b="1" u="sng" dirty="0" smtClean="0"/>
              <a:t>Любити життя  і цінувати кожну його хвилину. У книгах шукати істину, а у людях- мудрість</a:t>
            </a:r>
            <a:endParaRPr lang="uk-UA" sz="29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endParaRPr lang="ru-RU" sz="21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116633"/>
            <a:ext cx="5616624" cy="1341878"/>
          </a:xfrm>
        </p:spPr>
        <p:txBody>
          <a:bodyPr>
            <a:normAutofit/>
          </a:bodyPr>
          <a:lstStyle/>
          <a:p>
            <a:pPr indent="533400" algn="l"/>
            <a:r>
              <a:rPr lang="uk-UA" sz="36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Анкета  вихователя</a:t>
            </a:r>
            <a:endParaRPr lang="ru-RU" sz="3600" b="1" i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1560" y="1221996"/>
            <a:ext cx="7931420" cy="489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23687">
            <a:off x="6498278" y="4239154"/>
            <a:ext cx="3231160" cy="32311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2281" y="608278"/>
            <a:ext cx="1486123" cy="876871"/>
          </a:xfrm>
          <a:prstGeom prst="rect">
            <a:avLst/>
          </a:prstGeom>
          <a:solidFill>
            <a:srgbClr val="3399FF"/>
          </a:solidFill>
          <a:ln w="400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6661" y="5195784"/>
            <a:ext cx="2285784" cy="725625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485" y="4764027"/>
            <a:ext cx="2191858" cy="974535"/>
          </a:xfrm>
          <a:prstGeom prst="rect">
            <a:avLst/>
          </a:prstGeom>
          <a:solidFill>
            <a:srgbClr val="FF6161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743" y="3143061"/>
            <a:ext cx="1945025" cy="551693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335" y="846673"/>
            <a:ext cx="2060158" cy="1091936"/>
          </a:xfrm>
          <a:prstGeom prst="rect">
            <a:avLst/>
          </a:prstGeom>
          <a:solidFill>
            <a:srgbClr val="FF99FF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4273" y="933870"/>
            <a:ext cx="2045585" cy="1169612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4435" y="2766512"/>
            <a:ext cx="1793142" cy="1029176"/>
          </a:xfrm>
          <a:prstGeom prst="rect">
            <a:avLst/>
          </a:prstGeom>
          <a:solidFill>
            <a:srgbClr val="92D05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9505" y="4625742"/>
            <a:ext cx="2170174" cy="1295667"/>
          </a:xfrm>
          <a:prstGeom prst="rect">
            <a:avLst/>
          </a:prstGeom>
          <a:solidFill>
            <a:srgbClr val="FF66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64713" y="2103482"/>
            <a:ext cx="3043015" cy="2157789"/>
          </a:xfrm>
          <a:prstGeom prst="ellipse">
            <a:avLst/>
          </a:prstGeom>
          <a:solidFill>
            <a:srgbClr val="00B0F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349" y="784619"/>
            <a:ext cx="2367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 пальцями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9" y="1005067"/>
            <a:ext cx="2213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долонькою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7584" y="4673412"/>
            <a:ext cx="223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сірниковою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коробкою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87" y="3148650"/>
            <a:ext cx="183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монотипія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1776" y="2805403"/>
            <a:ext cx="191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kern="0" dirty="0" smtClean="0">
                <a:solidFill>
                  <a:prstClr val="black"/>
                </a:solidFill>
              </a:rPr>
              <a:t>Техніка  </a:t>
            </a:r>
            <a:r>
              <a:rPr lang="uk-UA" sz="2400" b="1" i="1" kern="0" dirty="0">
                <a:solidFill>
                  <a:prstClr val="black"/>
                </a:solidFill>
              </a:rPr>
              <a:t>видування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1908" y="5208836"/>
            <a:ext cx="30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ниткографія</a:t>
            </a:r>
            <a:endParaRPr kumimoji="0" lang="uk-UA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460" y="4816905"/>
            <a:ext cx="212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 манкою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9942" y="544903"/>
            <a:ext cx="2016882" cy="1015663"/>
          </a:xfrm>
          <a:prstGeom prst="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зубною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щіткою 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Прямая со стрелкой 19"/>
          <p:cNvCxnSpPr>
            <a:stCxn id="11" idx="0"/>
          </p:cNvCxnSpPr>
          <p:nvPr/>
        </p:nvCxnSpPr>
        <p:spPr>
          <a:xfrm flipV="1">
            <a:off x="4586221" y="1461902"/>
            <a:ext cx="26664" cy="641580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1" name="Прямая со стрелкой 20"/>
          <p:cNvCxnSpPr>
            <a:stCxn id="11" idx="7"/>
          </p:cNvCxnSpPr>
          <p:nvPr/>
        </p:nvCxnSpPr>
        <p:spPr>
          <a:xfrm flipV="1">
            <a:off x="5662089" y="1963075"/>
            <a:ext cx="546683" cy="456408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2" name="Прямая со стрелкой 21"/>
          <p:cNvCxnSpPr>
            <a:stCxn id="11" idx="6"/>
          </p:cNvCxnSpPr>
          <p:nvPr/>
        </p:nvCxnSpPr>
        <p:spPr>
          <a:xfrm>
            <a:off x="6107728" y="3182377"/>
            <a:ext cx="666706" cy="9206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3" name="Прямая со стрелкой 22"/>
          <p:cNvCxnSpPr>
            <a:stCxn id="11" idx="2"/>
          </p:cNvCxnSpPr>
          <p:nvPr/>
        </p:nvCxnSpPr>
        <p:spPr>
          <a:xfrm flipH="1" flipV="1">
            <a:off x="2483768" y="3177778"/>
            <a:ext cx="580945" cy="4599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4" name="Прямая со стрелкой 23"/>
          <p:cNvCxnSpPr>
            <a:stCxn id="11" idx="1"/>
          </p:cNvCxnSpPr>
          <p:nvPr/>
        </p:nvCxnSpPr>
        <p:spPr>
          <a:xfrm flipH="1" flipV="1">
            <a:off x="2841066" y="1977449"/>
            <a:ext cx="669286" cy="442034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5" name="Прямая со стрелкой 24"/>
          <p:cNvCxnSpPr>
            <a:stCxn id="11" idx="5"/>
          </p:cNvCxnSpPr>
          <p:nvPr/>
        </p:nvCxnSpPr>
        <p:spPr>
          <a:xfrm>
            <a:off x="5662089" y="3945270"/>
            <a:ext cx="1329687" cy="641581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flipH="1">
            <a:off x="2231740" y="3733594"/>
            <a:ext cx="1091999" cy="653710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7" name="Прямая со стрелкой 26"/>
          <p:cNvCxnSpPr>
            <a:stCxn id="11" idx="4"/>
            <a:endCxn id="4" idx="0"/>
          </p:cNvCxnSpPr>
          <p:nvPr/>
        </p:nvCxnSpPr>
        <p:spPr>
          <a:xfrm>
            <a:off x="4586221" y="4261271"/>
            <a:ext cx="13332" cy="934513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sp>
        <p:nvSpPr>
          <p:cNvPr id="28" name="Прямоугольник 27"/>
          <p:cNvSpPr/>
          <p:nvPr/>
        </p:nvSpPr>
        <p:spPr>
          <a:xfrm>
            <a:off x="2934978" y="2436072"/>
            <a:ext cx="32945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1" u="none" strike="noStrike" kern="0" cap="none" spc="0" normalizeH="0" baseline="0" noProof="0" dirty="0" smtClean="0">
                <a:ln w="3175">
                  <a:solidFill>
                    <a:schemeClr val="tx1"/>
                  </a:solidFill>
                </a:ln>
                <a:effectLst/>
                <a:uLnTx/>
                <a:uFillTx/>
              </a:rPr>
              <a:t>нетрадиційні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1" u="none" strike="noStrike" kern="0" cap="none" spc="0" normalizeH="0" baseline="0" noProof="0" dirty="0" smtClean="0">
                <a:ln w="3175">
                  <a:solidFill>
                    <a:schemeClr val="tx1"/>
                  </a:solidFill>
                </a:ln>
                <a:effectLst/>
                <a:uLnTx/>
                <a:uFillTx/>
              </a:rPr>
              <a:t>техніки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1" u="none" strike="noStrike" kern="0" cap="none" spc="0" normalizeH="0" baseline="0" noProof="0" dirty="0" smtClean="0">
                <a:ln w="3175">
                  <a:solidFill>
                    <a:schemeClr val="tx1"/>
                  </a:solidFill>
                </a:ln>
                <a:effectLst/>
                <a:uLnTx/>
                <a:uFillTx/>
              </a:rPr>
              <a:t>малювання</a:t>
            </a:r>
            <a:endParaRPr kumimoji="0" lang="ru-RU" sz="3200" i="0" u="none" strike="noStrike" kern="0" cap="none" spc="0" normalizeH="0" baseline="0" noProof="0" dirty="0" smtClean="0">
              <a:ln w="3175">
                <a:solidFill>
                  <a:schemeClr val="tx1"/>
                </a:solidFill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8194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746">
            <a:off x="1066997" y="4509120"/>
            <a:ext cx="2808048" cy="1862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357">
            <a:off x="347536" y="781404"/>
            <a:ext cx="4721838" cy="4073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7441">
            <a:off x="5466130" y="1768201"/>
            <a:ext cx="3380173" cy="2445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5506">
            <a:off x="4361715" y="4542748"/>
            <a:ext cx="4284786" cy="1795271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114800" cy="100811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Наша творчість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06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6906">
            <a:off x="5581832" y="3068305"/>
            <a:ext cx="3240360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513">
            <a:off x="690209" y="839354"/>
            <a:ext cx="2725402" cy="2838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8022" y="3234169"/>
            <a:ext cx="3225310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761">
            <a:off x="485546" y="4043266"/>
            <a:ext cx="2268252" cy="2119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9830">
            <a:off x="5953593" y="310862"/>
            <a:ext cx="2366276" cy="278777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0824729">
            <a:off x="2739853" y="505891"/>
            <a:ext cx="3419632" cy="203364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Наші заняття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06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153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Будемо знайомі !</vt:lpstr>
      <vt:lpstr>Анкета  вихователя</vt:lpstr>
      <vt:lpstr>Презентация PowerPoint</vt:lpstr>
      <vt:lpstr>Наша творчість</vt:lpstr>
      <vt:lpstr>Наші заняття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user</cp:lastModifiedBy>
  <cp:revision>96</cp:revision>
  <dcterms:created xsi:type="dcterms:W3CDTF">2014-08-10T07:57:19Z</dcterms:created>
  <dcterms:modified xsi:type="dcterms:W3CDTF">2021-03-10T16:37:59Z</dcterms:modified>
</cp:coreProperties>
</file>