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019E5-80A9-4735-963A-29B7B7942C4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F543-C00F-4669-9B38-1CA268BDB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40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A0CB-4C72-4C05-BF5C-14B38C3221CF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396F-0B40-4C1C-8C6D-FFCE38749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59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4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1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21.03.2019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2F6637-5E52-4E57-BA70-4F8475E7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0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4849" y="4975978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Пам’ятка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батьків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дітей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щодо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збереження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життя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здоров’я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дітей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5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501" y="108857"/>
            <a:ext cx="7876499" cy="465908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при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нерегульованим</a:t>
            </a:r>
            <a:r>
              <a:rPr lang="ru-RU" dirty="0"/>
              <a:t> </a:t>
            </a:r>
            <a:r>
              <a:rPr lang="ru-RU" dirty="0" err="1"/>
              <a:t>пішохідним</a:t>
            </a:r>
            <a:r>
              <a:rPr lang="ru-RU" dirty="0"/>
              <a:t> переходом </a:t>
            </a:r>
            <a:r>
              <a:rPr lang="ru-RU" dirty="0" err="1"/>
              <a:t>радити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масі</a:t>
            </a:r>
            <a:r>
              <a:rPr lang="ru-RU" dirty="0"/>
              <a:t> </a:t>
            </a:r>
            <a:r>
              <a:rPr lang="ru-RU" dirty="0" err="1"/>
              <a:t>пішоходів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сама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дорожню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з'являтися</a:t>
            </a:r>
            <a:r>
              <a:rPr lang="ru-RU" dirty="0"/>
              <a:t> </a:t>
            </a:r>
            <a:r>
              <a:rPr lang="ru-RU" dirty="0" err="1"/>
              <a:t>зненацька</a:t>
            </a:r>
            <a:r>
              <a:rPr lang="ru-RU" dirty="0"/>
              <a:t> перед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правильно </a:t>
            </a:r>
            <a:r>
              <a:rPr lang="ru-RU" dirty="0" err="1"/>
              <a:t>обходити</a:t>
            </a:r>
            <a:r>
              <a:rPr lang="ru-RU" dirty="0"/>
              <a:t> транспорт на </a:t>
            </a:r>
            <a:r>
              <a:rPr lang="ru-RU" dirty="0" err="1"/>
              <a:t>зупинках</a:t>
            </a:r>
            <a:r>
              <a:rPr lang="ru-RU" dirty="0"/>
              <a:t> (трамвай – </a:t>
            </a:r>
            <a:r>
              <a:rPr lang="ru-RU" dirty="0" err="1"/>
              <a:t>спереду</a:t>
            </a:r>
            <a:r>
              <a:rPr lang="ru-RU" dirty="0"/>
              <a:t>, </a:t>
            </a:r>
            <a:r>
              <a:rPr lang="ru-RU" dirty="0" err="1"/>
              <a:t>тролейбус</a:t>
            </a:r>
            <a:r>
              <a:rPr lang="ru-RU" dirty="0"/>
              <a:t>, </a:t>
            </a:r>
            <a:r>
              <a:rPr lang="ru-RU" dirty="0" err="1"/>
              <a:t>автомобіль</a:t>
            </a:r>
            <a:r>
              <a:rPr lang="ru-RU" dirty="0"/>
              <a:t> та автобус – </a:t>
            </a:r>
            <a:r>
              <a:rPr lang="ru-RU" dirty="0" err="1"/>
              <a:t>позаду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громадським</a:t>
            </a:r>
            <a:r>
              <a:rPr lang="ru-RU" dirty="0"/>
              <a:t> транспортом;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на </a:t>
            </a:r>
            <a:r>
              <a:rPr lang="ru-RU" dirty="0" err="1"/>
              <a:t>проїжджій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дороги;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грати</a:t>
            </a:r>
            <a:r>
              <a:rPr lang="ru-RU" dirty="0"/>
              <a:t> з </a:t>
            </a:r>
            <a:r>
              <a:rPr lang="ru-RU" dirty="0" err="1"/>
              <a:t>м'ячем</a:t>
            </a:r>
            <a:r>
              <a:rPr lang="ru-RU" dirty="0"/>
              <a:t>, </a:t>
            </a:r>
            <a:r>
              <a:rPr lang="ru-RU" dirty="0" err="1"/>
              <a:t>кататися</a:t>
            </a:r>
            <a:r>
              <a:rPr lang="ru-RU" dirty="0"/>
              <a:t> не </a:t>
            </a:r>
            <a:r>
              <a:rPr lang="ru-RU" dirty="0" err="1"/>
              <a:t>велосипеді</a:t>
            </a:r>
            <a:r>
              <a:rPr lang="ru-RU" dirty="0"/>
              <a:t>, </a:t>
            </a:r>
            <a:r>
              <a:rPr lang="ru-RU" dirty="0" err="1"/>
              <a:t>ковзанах</a:t>
            </a:r>
            <a:r>
              <a:rPr lang="ru-RU" dirty="0"/>
              <a:t>, роликах,  </a:t>
            </a:r>
            <a:r>
              <a:rPr lang="ru-RU" dirty="0" err="1"/>
              <a:t>санчатах</a:t>
            </a:r>
            <a:r>
              <a:rPr lang="ru-RU" dirty="0"/>
              <a:t> на </a:t>
            </a:r>
            <a:r>
              <a:rPr lang="ru-RU" dirty="0" err="1"/>
              <a:t>проїжджій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дороги та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/>
              <a:t>Телефон </a:t>
            </a:r>
            <a:r>
              <a:rPr lang="ru-RU" b="1" dirty="0" err="1"/>
              <a:t>виклику</a:t>
            </a:r>
            <a:r>
              <a:rPr lang="ru-RU" b="1" dirty="0"/>
              <a:t> </a:t>
            </a:r>
            <a:r>
              <a:rPr lang="ru-RU" b="1" dirty="0" err="1"/>
              <a:t>міліції</a:t>
            </a:r>
            <a:r>
              <a:rPr lang="ru-RU" b="1" dirty="0"/>
              <a:t> – «102».</a:t>
            </a:r>
            <a:r>
              <a:rPr lang="uk-UA" b="1" dirty="0"/>
              <a:t>                                                  </a:t>
            </a:r>
            <a:r>
              <a:rPr lang="ru-RU" b="1" i="1" dirty="0" err="1"/>
              <a:t>Сподіваємося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</a:t>
            </a:r>
            <a:r>
              <a:rPr lang="ru-RU" b="1" i="1" dirty="0"/>
              <a:t> </a:t>
            </a:r>
            <a:r>
              <a:rPr lang="ru-RU" b="1" i="1" dirty="0" err="1"/>
              <a:t>прислухаєтесь</a:t>
            </a:r>
            <a:r>
              <a:rPr lang="ru-RU" b="1" i="1" dirty="0"/>
              <a:t> до наших </a:t>
            </a:r>
            <a:r>
              <a:rPr lang="ru-RU" b="1" i="1" dirty="0" err="1"/>
              <a:t>порад</a:t>
            </a:r>
            <a:r>
              <a:rPr lang="ru-RU" b="1" i="1" dirty="0"/>
              <a:t>!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ÐÐ°ÑÑÐ¸Ð½ÐºÐ¸ Ð¿Ð¾ Ð·Ð°Ð¿ÑÐ¾ÑÑ Ð¿ÑÐ°Ð²Ð¸Ð»Ð° Ð¿Ð¾Ð²ÐµÐ´ÑÐ½ÐºÐ¸ Ð½Ð° Ð´Ð¾ÑÐ¾Ð·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8" y="4410754"/>
            <a:ext cx="3584697" cy="24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86" y="-1"/>
            <a:ext cx="8142514" cy="50727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/>
              <a:t>П</a:t>
            </a:r>
            <a:r>
              <a:rPr lang="ru-RU" b="1" dirty="0"/>
              <a:t>АМ'ЯТКА ДЛЯ БАТЬКІ</a:t>
            </a:r>
            <a:r>
              <a:rPr lang="uk-UA" b="1" dirty="0"/>
              <a:t>В, ЩОДО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ПРОФІЛАКТИК</a:t>
            </a:r>
            <a:r>
              <a:rPr lang="uk-UA" b="1" dirty="0"/>
              <a:t>И</a:t>
            </a:r>
            <a:r>
              <a:rPr lang="ru-RU" b="1" dirty="0"/>
              <a:t> ІНФЕКЦІЙНИХ </a:t>
            </a:r>
            <a:r>
              <a:rPr lang="uk-UA" b="1" dirty="0"/>
              <a:t>                                                                                       </a:t>
            </a:r>
            <a:r>
              <a:rPr lang="ru-RU" b="1" dirty="0"/>
              <a:t>ТА КИШКОВИХ ЗАХВОРЮВАНЬ ДІТЕЙ</a:t>
            </a:r>
            <a:endParaRPr lang="ru-RU" dirty="0"/>
          </a:p>
          <a:p>
            <a:pPr marL="0" indent="0" algn="ctr">
              <a:buNone/>
            </a:pPr>
            <a:r>
              <a:rPr lang="uk-UA" b="1" i="1" dirty="0"/>
              <a:t>Шановні батьки!</a:t>
            </a:r>
            <a:endParaRPr lang="ru-RU" b="1" i="1" dirty="0"/>
          </a:p>
          <a:p>
            <a:r>
              <a:rPr lang="uk-UA" dirty="0"/>
              <a:t>  Щоб захистити дитину від отруєнь, кишкових та інфекційних </a:t>
            </a:r>
            <a:r>
              <a:rPr lang="uk-UA" dirty="0" err="1"/>
              <a:t>хвороб</a:t>
            </a:r>
            <a:r>
              <a:rPr lang="uk-UA" dirty="0"/>
              <a:t>  необхідно дотримуватись наступних санітарно-гігієнічних правил:</a:t>
            </a:r>
            <a:endParaRPr lang="ru-RU" dirty="0"/>
          </a:p>
          <a:p>
            <a:pPr lvl="0"/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в </a:t>
            </a:r>
            <a:r>
              <a:rPr lang="ru-RU" dirty="0" err="1"/>
              <a:t>чистоті</a:t>
            </a:r>
            <a:r>
              <a:rPr lang="uk-UA" dirty="0"/>
              <a:t>;                                                                           </a:t>
            </a:r>
            <a:endParaRPr lang="ru-RU" dirty="0"/>
          </a:p>
          <a:p>
            <a:pPr lvl="0"/>
            <a:r>
              <a:rPr lang="ru-RU" dirty="0" err="1"/>
              <a:t>мити</a:t>
            </a:r>
            <a:r>
              <a:rPr lang="ru-RU" dirty="0"/>
              <a:t> руки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 з </a:t>
            </a:r>
            <a:r>
              <a:rPr lang="ru-RU" dirty="0" err="1"/>
              <a:t>вулиці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туалету, перед </a:t>
            </a:r>
            <a:r>
              <a:rPr lang="ru-RU" dirty="0" err="1"/>
              <a:t>їжею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овочі</a:t>
            </a:r>
            <a:r>
              <a:rPr lang="ru-RU" dirty="0"/>
              <a:t> та </a:t>
            </a:r>
            <a:r>
              <a:rPr lang="ru-RU" dirty="0" err="1"/>
              <a:t>фрукти</a:t>
            </a:r>
            <a:r>
              <a:rPr lang="ru-RU" dirty="0"/>
              <a:t> </a:t>
            </a:r>
            <a:r>
              <a:rPr lang="ru-RU" dirty="0" err="1"/>
              <a:t>мити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проточною водою та </a:t>
            </a:r>
            <a:r>
              <a:rPr lang="ru-RU" dirty="0" err="1"/>
              <a:t>ошпарювати</a:t>
            </a:r>
            <a:r>
              <a:rPr lang="ru-RU" dirty="0"/>
              <a:t> </a:t>
            </a:r>
            <a:r>
              <a:rPr lang="uk-UA" dirty="0" err="1"/>
              <a:t>ок</a:t>
            </a:r>
            <a:r>
              <a:rPr lang="ru-RU" dirty="0" err="1"/>
              <a:t>ропом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переварену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бутильовану</a:t>
            </a:r>
            <a:r>
              <a:rPr lang="ru-RU" dirty="0"/>
              <a:t> воду;</a:t>
            </a:r>
          </a:p>
          <a:p>
            <a:pPr lvl="0"/>
            <a:r>
              <a:rPr lang="ru-RU" dirty="0"/>
              <a:t>у </a:t>
            </a:r>
            <a:r>
              <a:rPr lang="ru-RU" dirty="0" err="1"/>
              <a:t>жодному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не </a:t>
            </a:r>
            <a:r>
              <a:rPr lang="ru-RU" dirty="0" err="1"/>
              <a:t>годувати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грибами, сушеною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в'яленою</a:t>
            </a:r>
            <a:r>
              <a:rPr lang="ru-RU" dirty="0"/>
              <a:t> </a:t>
            </a:r>
            <a:r>
              <a:rPr lang="ru-RU" dirty="0" err="1"/>
              <a:t>рибою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 </a:t>
            </a:r>
            <a:r>
              <a:rPr lang="ru-RU" dirty="0" err="1"/>
              <a:t>м'ясними</a:t>
            </a:r>
            <a:r>
              <a:rPr lang="ru-RU" dirty="0"/>
              <a:t>, </a:t>
            </a:r>
            <a:r>
              <a:rPr lang="ru-RU" dirty="0" err="1"/>
              <a:t>рибними</a:t>
            </a:r>
            <a:r>
              <a:rPr lang="ru-RU" dirty="0"/>
              <a:t> та </a:t>
            </a:r>
            <a:r>
              <a:rPr lang="ru-RU" dirty="0" err="1"/>
              <a:t>молочними</a:t>
            </a:r>
            <a:r>
              <a:rPr lang="ru-RU" dirty="0"/>
              <a:t> </a:t>
            </a:r>
            <a:r>
              <a:rPr lang="ru-RU" dirty="0" err="1"/>
              <a:t>стравами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зберігалися</a:t>
            </a:r>
            <a:r>
              <a:rPr lang="ru-RU" dirty="0"/>
              <a:t> </a:t>
            </a:r>
            <a:r>
              <a:rPr lang="ru-RU" dirty="0" err="1"/>
              <a:t>неналежним</a:t>
            </a:r>
            <a:r>
              <a:rPr lang="ru-RU" dirty="0"/>
              <a:t> чином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прострочений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pic>
        <p:nvPicPr>
          <p:cNvPr id="9218" name="Picture 2" descr="ÐÐ°ÑÑÐ¸Ð½ÐºÐ¸ Ð¿Ð¾ Ð·Ð°Ð¿ÑÐ¾ÑÑ Ð¿ÑÐ¾ÑÑÐ»Ð°ÐºÑÐ¸ÐºÐ° ÑÐ½ÑÐµÐºÑÑÐ¹Ð½Ð¸Ñ Ð·Ð°ÑÐ²Ð¾ÑÑÐ²Ð°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8956"/>
            <a:ext cx="2677886" cy="20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673" y="174170"/>
            <a:ext cx="7702327" cy="415834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не </a:t>
            </a:r>
            <a:r>
              <a:rPr lang="ru-RU" dirty="0" err="1"/>
              <a:t>годувати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(</a:t>
            </a:r>
            <a:r>
              <a:rPr lang="ru-RU" dirty="0" err="1"/>
              <a:t>навіть</a:t>
            </a:r>
            <a:r>
              <a:rPr lang="ru-RU" dirty="0"/>
              <a:t> фруктами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цукерками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годувати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продуктами,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придбані</a:t>
            </a:r>
            <a:r>
              <a:rPr lang="ru-RU" dirty="0"/>
              <a:t> у </a:t>
            </a:r>
            <a:r>
              <a:rPr lang="ru-RU" dirty="0" err="1"/>
              <a:t>вуличних</a:t>
            </a:r>
            <a:r>
              <a:rPr lang="ru-RU" dirty="0"/>
              <a:t> </a:t>
            </a:r>
            <a:r>
              <a:rPr lang="ru-RU" dirty="0" err="1"/>
              <a:t>торгівців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в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уникати</a:t>
            </a:r>
            <a:r>
              <a:rPr lang="ru-RU" dirty="0"/>
              <a:t> контакту з людьми з </a:t>
            </a:r>
            <a:r>
              <a:rPr lang="ru-RU" dirty="0" err="1"/>
              <a:t>підозрою</a:t>
            </a:r>
            <a:r>
              <a:rPr lang="ru-RU" dirty="0"/>
              <a:t> на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при </a:t>
            </a:r>
            <a:r>
              <a:rPr lang="ru-RU" dirty="0" err="1"/>
              <a:t>підозрі</a:t>
            </a:r>
            <a:r>
              <a:rPr lang="ru-RU" dirty="0"/>
              <a:t> на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та </a:t>
            </a:r>
            <a:r>
              <a:rPr lang="ru-RU" dirty="0" err="1"/>
              <a:t>сповістити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сестру </a:t>
            </a:r>
            <a:r>
              <a:rPr lang="uk-UA" dirty="0"/>
              <a:t>навчального</a:t>
            </a:r>
            <a:r>
              <a:rPr lang="ru-RU" dirty="0"/>
              <a:t> закладу;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самолікуванням</a:t>
            </a:r>
            <a:r>
              <a:rPr lang="ru-RU" dirty="0"/>
              <a:t>.</a:t>
            </a:r>
            <a:r>
              <a:rPr lang="uk-UA" dirty="0"/>
              <a:t>                                                                                         </a:t>
            </a:r>
            <a:r>
              <a:rPr lang="ru-RU" b="1" i="1" dirty="0" err="1" smtClean="0"/>
              <a:t>Шановні</a:t>
            </a:r>
            <a:r>
              <a:rPr lang="ru-RU" b="1" i="1" dirty="0" smtClean="0"/>
              <a:t> </a:t>
            </a:r>
            <a:r>
              <a:rPr lang="ru-RU" b="1" i="1" dirty="0"/>
              <a:t>батьки, </a:t>
            </a:r>
            <a:r>
              <a:rPr lang="ru-RU" b="1" i="1" dirty="0" err="1"/>
              <a:t>радимо</a:t>
            </a:r>
            <a:r>
              <a:rPr lang="ru-RU" b="1" i="1" dirty="0"/>
              <a:t> </a:t>
            </a:r>
            <a:r>
              <a:rPr lang="ru-RU" b="1" i="1" dirty="0" err="1"/>
              <a:t>своєчасно</a:t>
            </a:r>
            <a:r>
              <a:rPr lang="ru-RU" b="1" i="1" dirty="0"/>
              <a:t> </a:t>
            </a:r>
            <a:r>
              <a:rPr lang="ru-RU" b="1" i="1" dirty="0" err="1"/>
              <a:t>проводити</a:t>
            </a:r>
            <a:r>
              <a:rPr lang="ru-RU" b="1" i="1" dirty="0"/>
              <a:t> </a:t>
            </a:r>
            <a:r>
              <a:rPr lang="ru-RU" b="1" i="1" dirty="0" err="1"/>
              <a:t>профілактичні</a:t>
            </a:r>
            <a:r>
              <a:rPr lang="ru-RU" b="1" i="1" dirty="0"/>
              <a:t> </a:t>
            </a:r>
            <a:r>
              <a:rPr lang="ru-RU" b="1" i="1" dirty="0" err="1"/>
              <a:t>щеплення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дитячих</a:t>
            </a:r>
            <a:r>
              <a:rPr lang="ru-RU" b="1" i="1" dirty="0"/>
              <a:t> </a:t>
            </a:r>
            <a:r>
              <a:rPr lang="ru-RU" b="1" i="1" dirty="0" err="1"/>
              <a:t>інфекцій</a:t>
            </a:r>
            <a:r>
              <a:rPr lang="ru-RU" b="1" dirty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b="1" dirty="0" err="1"/>
              <a:t>Швидка</a:t>
            </a:r>
            <a:r>
              <a:rPr lang="ru-RU" b="1" dirty="0"/>
              <a:t> </a:t>
            </a:r>
            <a:r>
              <a:rPr lang="ru-RU" b="1" dirty="0" err="1"/>
              <a:t>медична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 – «103».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ÐÐ°ÑÑÐ¸Ð½ÐºÐ¸ Ð¿Ð¾ Ð·Ð°Ð¿ÑÐ¾ÑÑ Ð¿ÐµÑÐ²Ð¸Ð½Ð½Ð° Ð¼ÐµÐ´Ð¸ÑÐ½Ð° Ð´Ð¾Ð¿Ð¾Ð¼Ð¾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19" y="4332513"/>
            <a:ext cx="3810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586" y="0"/>
            <a:ext cx="7789414" cy="49421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ПАМ'ЯТКА ДЛЯ БАТЬКІВ</a:t>
            </a:r>
            <a:r>
              <a:rPr lang="uk-UA" b="1" dirty="0"/>
              <a:t> ІЗ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ЗАБЕЗПЕЧЕННЯ ОСОБИСТОЇ БЕЗПЕКИ ДІТЕЙ</a:t>
            </a:r>
            <a:endParaRPr lang="ru-RU" dirty="0"/>
          </a:p>
          <a:p>
            <a:pPr marL="0" indent="0" algn="ctr">
              <a:buNone/>
            </a:pPr>
            <a:r>
              <a:rPr lang="ru-RU" b="1" dirty="0" err="1"/>
              <a:t>Шановні</a:t>
            </a:r>
            <a:r>
              <a:rPr lang="ru-RU" b="1" dirty="0"/>
              <a:t> батьки!</a:t>
            </a:r>
            <a:endParaRPr lang="ru-RU" dirty="0"/>
          </a:p>
          <a:p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наших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орієнтуватись</a:t>
            </a:r>
            <a:r>
              <a:rPr lang="ru-RU" dirty="0"/>
              <a:t> і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з </a:t>
            </a:r>
            <a:r>
              <a:rPr lang="ru-RU" dirty="0" err="1"/>
              <a:t>непередбачених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 Чим </a:t>
            </a:r>
            <a:r>
              <a:rPr lang="ru-RU" dirty="0" err="1"/>
              <a:t>менше</a:t>
            </a:r>
            <a:r>
              <a:rPr lang="ru-RU" dirty="0"/>
              <a:t> у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з боку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вберегти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біди</a:t>
            </a:r>
            <a:r>
              <a:rPr lang="ru-RU" dirty="0"/>
              <a:t>, треба </a:t>
            </a:r>
            <a:r>
              <a:rPr lang="ru-RU" dirty="0" err="1"/>
              <a:t>пам'ятати</a:t>
            </a:r>
            <a:r>
              <a:rPr lang="ru-RU" dirty="0"/>
              <a:t> та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правил: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самих, </a:t>
            </a:r>
            <a:r>
              <a:rPr lang="ru-RU" dirty="0" err="1"/>
              <a:t>навіть</a:t>
            </a:r>
            <a:r>
              <a:rPr lang="ru-RU" dirty="0"/>
              <a:t> на короткий час;</a:t>
            </a:r>
          </a:p>
          <a:p>
            <a:pPr lvl="0"/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дверним</a:t>
            </a:r>
            <a:r>
              <a:rPr lang="ru-RU" dirty="0"/>
              <a:t> </a:t>
            </a:r>
            <a:r>
              <a:rPr lang="ru-RU" dirty="0" err="1"/>
              <a:t>вічком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відчиняти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незнайомим</a:t>
            </a:r>
            <a:r>
              <a:rPr lang="ru-RU" dirty="0"/>
              <a:t> людям,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одягненим</a:t>
            </a:r>
            <a:r>
              <a:rPr lang="ru-RU" dirty="0"/>
              <a:t> у </a:t>
            </a:r>
            <a:r>
              <a:rPr lang="ru-RU" dirty="0" err="1"/>
              <a:t>міліцейську</a:t>
            </a:r>
            <a:r>
              <a:rPr lang="ru-RU" dirty="0"/>
              <a:t> форму;</a:t>
            </a:r>
          </a:p>
          <a:p>
            <a:pPr lvl="0"/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телефоном для </a:t>
            </a:r>
            <a:r>
              <a:rPr lang="ru-RU" dirty="0" err="1"/>
              <a:t>виклику</a:t>
            </a:r>
            <a:r>
              <a:rPr lang="ru-RU" dirty="0"/>
              <a:t> служб 101, 102, 103, 104;</a:t>
            </a:r>
          </a:p>
          <a:p>
            <a:pPr lvl="0"/>
            <a:r>
              <a:rPr lang="ru-RU" dirty="0" err="1"/>
              <a:t>забороня</a:t>
            </a:r>
            <a:r>
              <a:rPr lang="uk-UA" dirty="0"/>
              <a:t>є</a:t>
            </a:r>
            <a:r>
              <a:rPr lang="ru-RU" dirty="0"/>
              <a:t>т</a:t>
            </a:r>
            <a:r>
              <a:rPr lang="uk-UA" dirty="0" err="1"/>
              <a:t>ься</a:t>
            </a:r>
            <a:r>
              <a:rPr lang="ru-RU" dirty="0"/>
              <a:t> </a:t>
            </a:r>
            <a:r>
              <a:rPr lang="ru-RU" dirty="0" err="1"/>
              <a:t>підбирати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незнайомі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– 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небезпечними</a:t>
            </a:r>
            <a:r>
              <a:rPr lang="ru-RU" dirty="0"/>
              <a:t>;</a:t>
            </a:r>
          </a:p>
        </p:txBody>
      </p:sp>
      <p:pic>
        <p:nvPicPr>
          <p:cNvPr id="4" name="Picture 2" descr="ÐÐ°ÑÑÐ¸Ð½ÐºÐ¸ Ð¿Ð¾ Ð·Ð°Ð¿ÑÐ¾ÑÑ ÑÐ»ÑÐ¶Ð±Ð¸ Ð¿Ð¾ÑÑÑÑÐ½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09597"/>
            <a:ext cx="3803080" cy="2348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129" y="119741"/>
            <a:ext cx="7745871" cy="45502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err="1"/>
              <a:t>забороня</a:t>
            </a:r>
            <a:r>
              <a:rPr lang="uk-UA" dirty="0"/>
              <a:t>є</a:t>
            </a:r>
            <a:r>
              <a:rPr lang="ru-RU" dirty="0"/>
              <a:t>т</a:t>
            </a:r>
            <a:r>
              <a:rPr lang="uk-UA" dirty="0" err="1"/>
              <a:t>ься</a:t>
            </a:r>
            <a:r>
              <a:rPr lang="ru-RU" dirty="0"/>
              <a:t> </a:t>
            </a:r>
            <a:r>
              <a:rPr lang="ru-RU" dirty="0" err="1"/>
              <a:t>бавитися</a:t>
            </a:r>
            <a:r>
              <a:rPr lang="ru-RU" dirty="0"/>
              <a:t> </a:t>
            </a:r>
            <a:r>
              <a:rPr lang="ru-RU" dirty="0" err="1"/>
              <a:t>ріжучими</a:t>
            </a:r>
            <a:r>
              <a:rPr lang="ru-RU" dirty="0"/>
              <a:t>, </a:t>
            </a:r>
            <a:r>
              <a:rPr lang="ru-RU" dirty="0" err="1"/>
              <a:t>гострими</a:t>
            </a:r>
            <a:r>
              <a:rPr lang="ru-RU" dirty="0"/>
              <a:t> та </a:t>
            </a:r>
            <a:r>
              <a:rPr lang="ru-RU" dirty="0" err="1"/>
              <a:t>вибухонебезпечними</a:t>
            </a:r>
            <a:r>
              <a:rPr lang="ru-RU" dirty="0"/>
              <a:t> предметами;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ліфтом</a:t>
            </a:r>
            <a:r>
              <a:rPr lang="ru-RU" dirty="0"/>
              <a:t> без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 родича;</a:t>
            </a:r>
          </a:p>
          <a:p>
            <a:pPr lvl="0"/>
            <a:r>
              <a:rPr lang="ru-RU" dirty="0" err="1"/>
              <a:t>запобігати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в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тварин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дражнити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дозволам</a:t>
            </a:r>
            <a:r>
              <a:rPr lang="ru-RU" dirty="0"/>
              <a:t> </a:t>
            </a:r>
            <a:r>
              <a:rPr lang="ru-RU" dirty="0" err="1"/>
              <a:t>вмикати</a:t>
            </a:r>
            <a:r>
              <a:rPr lang="ru-RU" dirty="0"/>
              <a:t> </a:t>
            </a:r>
            <a:r>
              <a:rPr lang="ru-RU" dirty="0" err="1"/>
              <a:t>електроприлади</a:t>
            </a:r>
            <a:r>
              <a:rPr lang="ru-RU" dirty="0"/>
              <a:t>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виходити</a:t>
            </a:r>
            <a:r>
              <a:rPr lang="ru-RU" dirty="0"/>
              <a:t> на балкон, </a:t>
            </a:r>
            <a:r>
              <a:rPr lang="ru-RU" dirty="0" err="1"/>
              <a:t>відчиняти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визирати</a:t>
            </a:r>
            <a:r>
              <a:rPr lang="ru-RU" dirty="0"/>
              <a:t> у </a:t>
            </a:r>
            <a:r>
              <a:rPr lang="ru-RU" dirty="0" err="1"/>
              <a:t>відчинене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звертатися</a:t>
            </a:r>
            <a:r>
              <a:rPr lang="ru-RU" dirty="0"/>
              <a:t> по </a:t>
            </a:r>
            <a:r>
              <a:rPr lang="ru-RU" dirty="0" err="1"/>
              <a:t>допомогу</a:t>
            </a:r>
            <a:r>
              <a:rPr lang="ru-RU" dirty="0"/>
              <a:t> до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вивчити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домашню</a:t>
            </a:r>
            <a:r>
              <a:rPr lang="ru-RU" dirty="0"/>
              <a:t> адресу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вкладати</a:t>
            </a:r>
            <a:r>
              <a:rPr lang="ru-RU" dirty="0"/>
              <a:t> в </a:t>
            </a:r>
            <a:r>
              <a:rPr lang="ru-RU" dirty="0" err="1"/>
              <a:t>кишені</a:t>
            </a:r>
            <a:r>
              <a:rPr lang="ru-RU" dirty="0"/>
              <a:t> «</a:t>
            </a:r>
            <a:r>
              <a:rPr lang="ru-RU" dirty="0" err="1"/>
              <a:t>особисту</a:t>
            </a:r>
            <a:r>
              <a:rPr lang="ru-RU" dirty="0"/>
              <a:t> </a:t>
            </a:r>
            <a:r>
              <a:rPr lang="uk-UA" dirty="0"/>
              <a:t>    </a:t>
            </a:r>
            <a:r>
              <a:rPr lang="ru-RU" dirty="0" err="1"/>
              <a:t>картку</a:t>
            </a:r>
            <a:r>
              <a:rPr lang="ru-RU" dirty="0"/>
              <a:t>» з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  <a:r>
              <a:rPr lang="uk-UA" dirty="0"/>
              <a:t>                                                                    </a:t>
            </a:r>
            <a:r>
              <a:rPr lang="ru-RU" b="1" i="1" dirty="0"/>
              <a:t>Проявляйте </a:t>
            </a:r>
            <a:r>
              <a:rPr lang="ru-RU" b="1" i="1" dirty="0" err="1"/>
              <a:t>витримку</a:t>
            </a:r>
            <a:r>
              <a:rPr lang="ru-RU" b="1" i="1" dirty="0"/>
              <a:t> і </a:t>
            </a:r>
            <a:r>
              <a:rPr lang="ru-RU" b="1" i="1" dirty="0" err="1"/>
              <a:t>навчайте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</a:t>
            </a:r>
            <a:r>
              <a:rPr lang="ru-RU" b="1" i="1" dirty="0" err="1"/>
              <a:t>берегти</a:t>
            </a:r>
            <a:r>
              <a:rPr lang="ru-RU" b="1" i="1" dirty="0"/>
              <a:t> </a:t>
            </a:r>
            <a:r>
              <a:rPr lang="ru-RU" b="1" i="1" dirty="0" err="1"/>
              <a:t>своє</a:t>
            </a:r>
            <a:r>
              <a:rPr lang="ru-RU" b="1" i="1" dirty="0"/>
              <a:t> </a:t>
            </a:r>
            <a:r>
              <a:rPr lang="ru-RU" b="1" i="1" dirty="0" err="1"/>
              <a:t>життя</a:t>
            </a:r>
            <a:r>
              <a:rPr lang="ru-RU" b="1" i="1" dirty="0"/>
              <a:t> та </a:t>
            </a:r>
            <a:r>
              <a:rPr lang="ru-RU" b="1" i="1" dirty="0" err="1"/>
              <a:t>здоров'я</a:t>
            </a:r>
            <a:r>
              <a:rPr lang="ru-RU" b="1" i="1" dirty="0"/>
              <a:t>!</a:t>
            </a:r>
            <a:endParaRPr lang="ru-RU" dirty="0"/>
          </a:p>
          <a:p>
            <a:endParaRPr lang="ru-RU" dirty="0"/>
          </a:p>
        </p:txBody>
      </p:sp>
      <p:pic>
        <p:nvPicPr>
          <p:cNvPr id="11268" name="Picture 4" descr="ÐÐ°ÑÑÐ¸Ð½ÐºÐ¸ Ð¿Ð¾ Ð·Ð°Ð¿ÑÐ¾ÑÑ Ð¿ÑÐ°Ð²Ð¸Ð»Ð° Ð±ÐµÐ·Ð¿Ðµ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5" y="4110399"/>
            <a:ext cx="3925144" cy="27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815" y="108857"/>
            <a:ext cx="7811185" cy="51707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u="sng" dirty="0"/>
              <a:t>ЗВЕРНЕННЯ ДО </a:t>
            </a:r>
            <a:r>
              <a:rPr lang="uk-UA" b="1" u="sng" dirty="0" smtClean="0"/>
              <a:t>БАТЬКІВ</a:t>
            </a:r>
          </a:p>
          <a:p>
            <a:pPr marL="0" indent="0" algn="ctr">
              <a:buNone/>
            </a:pPr>
            <a:r>
              <a:rPr lang="ru-RU" b="1" dirty="0" err="1" smtClean="0"/>
              <a:t>Шановні</a:t>
            </a:r>
            <a:r>
              <a:rPr lang="ru-RU" b="1" dirty="0" smtClean="0"/>
              <a:t> батьки!</a:t>
            </a:r>
            <a:endParaRPr lang="ru-RU" dirty="0"/>
          </a:p>
          <a:p>
            <a:pPr marL="0" indent="0" algn="ctr">
              <a:buNone/>
            </a:pPr>
            <a:r>
              <a:rPr lang="uk-UA" b="1" i="1" dirty="0" smtClean="0"/>
              <a:t>Н</a:t>
            </a:r>
            <a:r>
              <a:rPr lang="ru-RU" b="1" i="1" dirty="0" err="1"/>
              <a:t>агадує</a:t>
            </a:r>
            <a:r>
              <a:rPr lang="uk-UA" b="1" i="1" dirty="0" err="1"/>
              <a:t>мо</a:t>
            </a:r>
            <a:r>
              <a:rPr lang="ru-RU" b="1" i="1" dirty="0"/>
              <a:t> Вам,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згідно</a:t>
            </a:r>
            <a:r>
              <a:rPr lang="ru-RU" b="1" i="1" dirty="0"/>
              <a:t> ст.59 Закону </a:t>
            </a:r>
            <a:r>
              <a:rPr lang="ru-RU" b="1" i="1" dirty="0" err="1"/>
              <a:t>України</a:t>
            </a:r>
            <a:r>
              <a:rPr lang="ru-RU" b="1" i="1" dirty="0"/>
              <a:t> «Про </a:t>
            </a:r>
            <a:r>
              <a:rPr lang="ru-RU" b="1" i="1" dirty="0" err="1"/>
              <a:t>освіту</a:t>
            </a:r>
            <a:r>
              <a:rPr lang="ru-RU" b="1" i="1" dirty="0"/>
              <a:t>»  Ви несете </a:t>
            </a:r>
            <a:r>
              <a:rPr lang="ru-RU" b="1" i="1" dirty="0" err="1"/>
              <a:t>повну</a:t>
            </a:r>
            <a:r>
              <a:rPr lang="ru-RU" b="1" i="1" dirty="0"/>
              <a:t> </a:t>
            </a:r>
            <a:r>
              <a:rPr lang="ru-RU" b="1" i="1" dirty="0" err="1"/>
              <a:t>відповідальність</a:t>
            </a:r>
            <a:r>
              <a:rPr lang="ru-RU" b="1" i="1" dirty="0"/>
              <a:t> перед законом за </a:t>
            </a:r>
            <a:r>
              <a:rPr lang="ru-RU" b="1" i="1" dirty="0" err="1"/>
              <a:t>виховання</a:t>
            </a:r>
            <a:r>
              <a:rPr lang="ru-RU" b="1" i="1" dirty="0"/>
              <a:t> та </a:t>
            </a:r>
            <a:r>
              <a:rPr lang="ru-RU" b="1" i="1" dirty="0" err="1"/>
              <a:t>поведінку</a:t>
            </a:r>
            <a:r>
              <a:rPr lang="ru-RU" b="1" i="1" dirty="0"/>
              <a:t> </a:t>
            </a:r>
            <a:r>
              <a:rPr lang="ru-RU" b="1" i="1" dirty="0" err="1"/>
              <a:t>своїх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, </a:t>
            </a:r>
            <a:r>
              <a:rPr lang="ru-RU" b="1" i="1" dirty="0" err="1"/>
              <a:t>збереження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життя</a:t>
            </a:r>
            <a:r>
              <a:rPr lang="ru-RU" b="1" i="1" dirty="0"/>
              <a:t> і </a:t>
            </a:r>
            <a:r>
              <a:rPr lang="ru-RU" b="1" i="1" dirty="0" err="1"/>
              <a:t>здоров’я</a:t>
            </a:r>
            <a:r>
              <a:rPr lang="ru-RU" b="1" i="1" dirty="0"/>
              <a:t>, </a:t>
            </a:r>
            <a:r>
              <a:rPr lang="ru-RU" b="1" i="1" dirty="0" err="1"/>
              <a:t>дотримання</a:t>
            </a:r>
            <a:r>
              <a:rPr lang="ru-RU" b="1" i="1" dirty="0"/>
              <a:t> режиму дня у </a:t>
            </a:r>
            <a:r>
              <a:rPr lang="ru-RU" b="1" i="1" dirty="0" err="1"/>
              <a:t>робочі</a:t>
            </a:r>
            <a:r>
              <a:rPr lang="ru-RU" b="1" i="1" dirty="0"/>
              <a:t> і </a:t>
            </a:r>
            <a:r>
              <a:rPr lang="ru-RU" b="1" i="1" dirty="0" err="1"/>
              <a:t>вихідні</a:t>
            </a:r>
            <a:r>
              <a:rPr lang="ru-RU" b="1" i="1" dirty="0"/>
              <a:t> </a:t>
            </a:r>
            <a:r>
              <a:rPr lang="ru-RU" b="1" i="1" dirty="0" err="1"/>
              <a:t>дні</a:t>
            </a:r>
            <a:r>
              <a:rPr lang="ru-RU" b="1" i="1" dirty="0"/>
              <a:t>, в поза </a:t>
            </a:r>
            <a:r>
              <a:rPr lang="ru-RU" b="1" i="1" dirty="0" err="1"/>
              <a:t>навчальний</a:t>
            </a:r>
            <a:r>
              <a:rPr lang="ru-RU" b="1" i="1" dirty="0"/>
              <a:t> час та </a:t>
            </a:r>
            <a:r>
              <a:rPr lang="ru-RU" b="1" i="1" dirty="0" err="1"/>
              <a:t>під</a:t>
            </a:r>
            <a:r>
              <a:rPr lang="ru-RU" b="1" i="1" dirty="0"/>
              <a:t> час </a:t>
            </a:r>
            <a:r>
              <a:rPr lang="ru-RU" b="1" i="1" dirty="0" err="1"/>
              <a:t>учнівських</a:t>
            </a:r>
            <a:r>
              <a:rPr lang="ru-RU" b="1" i="1" dirty="0"/>
              <a:t> </a:t>
            </a:r>
            <a:r>
              <a:rPr lang="ru-RU" b="1" i="1" dirty="0" err="1"/>
              <a:t>канікул</a:t>
            </a:r>
            <a:r>
              <a:rPr lang="ru-RU" b="1" i="1" dirty="0"/>
              <a:t>.</a:t>
            </a:r>
            <a:endParaRPr lang="ru-RU" dirty="0"/>
          </a:p>
          <a:p>
            <a:r>
              <a:rPr lang="uk-UA" dirty="0"/>
              <a:t>        </a:t>
            </a:r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з вашими </a:t>
            </a:r>
            <a:r>
              <a:rPr lang="ru-RU" dirty="0" err="1"/>
              <a:t>дітьми</a:t>
            </a:r>
            <a:r>
              <a:rPr lang="ru-RU" dirty="0"/>
              <a:t> не </a:t>
            </a:r>
            <a:r>
              <a:rPr lang="ru-RU" dirty="0" err="1"/>
              <a:t>сталося</a:t>
            </a:r>
            <a:r>
              <a:rPr lang="ru-RU" dirty="0"/>
              <a:t> </a:t>
            </a:r>
            <a:r>
              <a:rPr lang="ru-RU" dirty="0" err="1"/>
              <a:t>нещастя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вони </a:t>
            </a:r>
            <a:r>
              <a:rPr lang="ru-RU" dirty="0" err="1"/>
              <a:t>самі</a:t>
            </a:r>
            <a:r>
              <a:rPr lang="ru-RU" dirty="0"/>
              <a:t> не </a:t>
            </a:r>
            <a:r>
              <a:rPr lang="ru-RU" dirty="0" err="1"/>
              <a:t>скоїли</a:t>
            </a:r>
            <a:r>
              <a:rPr lang="ru-RU" dirty="0"/>
              <a:t> </a:t>
            </a:r>
            <a:r>
              <a:rPr lang="ru-RU" dirty="0" err="1"/>
              <a:t>протиправних</a:t>
            </a:r>
            <a:r>
              <a:rPr lang="ru-RU" dirty="0"/>
              <a:t> </a:t>
            </a:r>
            <a:r>
              <a:rPr lang="ru-RU" dirty="0" err="1"/>
              <a:t>вчинків</a:t>
            </a:r>
            <a:r>
              <a:rPr lang="ru-RU" dirty="0"/>
              <a:t>, </a:t>
            </a:r>
            <a:r>
              <a:rPr lang="ru-RU" dirty="0" err="1"/>
              <a:t>учням</a:t>
            </a:r>
            <a:r>
              <a:rPr lang="ru-RU" dirty="0"/>
              <a:t>  </a:t>
            </a:r>
            <a:r>
              <a:rPr lang="ru-RU" dirty="0" err="1"/>
              <a:t>віком</a:t>
            </a:r>
            <a:r>
              <a:rPr lang="ru-RU" dirty="0"/>
              <a:t> до 18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поза межами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житлового</a:t>
            </a:r>
            <a:r>
              <a:rPr lang="ru-RU" dirty="0"/>
              <a:t> </a:t>
            </a:r>
            <a:r>
              <a:rPr lang="ru-RU" dirty="0" err="1"/>
              <a:t>помешкання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22.00 </a:t>
            </a:r>
            <a:r>
              <a:rPr lang="ru-RU" dirty="0" err="1"/>
              <a:t>години</a:t>
            </a:r>
            <a:r>
              <a:rPr lang="ru-RU" dirty="0"/>
              <a:t>, в </a:t>
            </a:r>
            <a:r>
              <a:rPr lang="ru-RU" dirty="0" err="1"/>
              <a:t>осінньо-зимово-весняний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– </a:t>
            </a:r>
            <a:r>
              <a:rPr lang="ru-RU" dirty="0" err="1"/>
              <a:t>після</a:t>
            </a:r>
            <a:r>
              <a:rPr lang="ru-RU" dirty="0"/>
              <a:t> 21.00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відвідувати</a:t>
            </a:r>
            <a:r>
              <a:rPr lang="ru-RU" dirty="0"/>
              <a:t> дискотеки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вказаного</a:t>
            </a:r>
            <a:r>
              <a:rPr lang="ru-RU" dirty="0"/>
              <a:t> часу.</a:t>
            </a:r>
          </a:p>
          <a:p>
            <a:r>
              <a:rPr lang="ru-RU" dirty="0" err="1"/>
              <a:t>Учням</a:t>
            </a:r>
            <a:r>
              <a:rPr lang="ru-RU" dirty="0"/>
              <a:t> заборонено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тютюнопалінням</a:t>
            </a:r>
            <a:r>
              <a:rPr lang="ru-RU" dirty="0"/>
              <a:t>,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спиртні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слабоалкогольні</a:t>
            </a:r>
            <a:r>
              <a:rPr lang="ru-RU" dirty="0"/>
              <a:t> і пиво. </a:t>
            </a:r>
            <a:r>
              <a:rPr lang="ru-RU" dirty="0" err="1"/>
              <a:t>Криміналом</a:t>
            </a:r>
            <a:r>
              <a:rPr lang="ru-RU" dirty="0"/>
              <a:t> є </a:t>
            </a:r>
            <a:r>
              <a:rPr lang="ru-RU" dirty="0" err="1"/>
              <a:t>вживання</a:t>
            </a:r>
            <a:r>
              <a:rPr lang="ru-RU" dirty="0"/>
              <a:t> і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331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8" y="4620517"/>
            <a:ext cx="4481286" cy="22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8900" y="76199"/>
            <a:ext cx="7941814" cy="47026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Через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каліцтва</a:t>
            </a:r>
            <a:r>
              <a:rPr lang="ru-RU" dirty="0"/>
              <a:t> та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нещасні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на дорогах </a:t>
            </a:r>
            <a:r>
              <a:rPr lang="ru-RU" dirty="0" err="1"/>
              <a:t>учням</a:t>
            </a:r>
            <a:r>
              <a:rPr lang="ru-RU" dirty="0"/>
              <a:t> заборонено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виїжджати</a:t>
            </a:r>
            <a:r>
              <a:rPr lang="ru-RU" dirty="0"/>
              <a:t> на дорогу з твердим </a:t>
            </a:r>
            <a:r>
              <a:rPr lang="ru-RU" dirty="0" err="1"/>
              <a:t>покриттям</a:t>
            </a:r>
            <a:r>
              <a:rPr lang="ru-RU" dirty="0"/>
              <a:t> на велосипедах до </a:t>
            </a:r>
            <a:r>
              <a:rPr lang="ru-RU" dirty="0" err="1"/>
              <a:t>виповнення</a:t>
            </a:r>
            <a:r>
              <a:rPr lang="ru-RU" dirty="0"/>
              <a:t> 14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Їзда</a:t>
            </a:r>
            <a:r>
              <a:rPr lang="ru-RU" dirty="0"/>
              <a:t> на мопедах, скутерах, мотоциклах </a:t>
            </a:r>
            <a:r>
              <a:rPr lang="ru-RU" dirty="0" err="1"/>
              <a:t>дозволяється</a:t>
            </a:r>
            <a:r>
              <a:rPr lang="ru-RU" dirty="0"/>
              <a:t> при </a:t>
            </a:r>
            <a:r>
              <a:rPr lang="ru-RU" dirty="0" err="1"/>
              <a:t>виповненні</a:t>
            </a:r>
            <a:r>
              <a:rPr lang="ru-RU" dirty="0"/>
              <a:t> 16 </a:t>
            </a:r>
            <a:r>
              <a:rPr lang="ru-RU" dirty="0" err="1"/>
              <a:t>років</a:t>
            </a:r>
            <a:r>
              <a:rPr lang="ru-RU" dirty="0"/>
              <a:t> і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водійських</a:t>
            </a:r>
            <a:r>
              <a:rPr lang="ru-RU" dirty="0"/>
              <a:t> прав. </a:t>
            </a:r>
            <a:r>
              <a:rPr lang="ru-RU" dirty="0" err="1"/>
              <a:t>Водіння</a:t>
            </a:r>
            <a:r>
              <a:rPr lang="ru-RU" dirty="0"/>
              <a:t> транспорту </a:t>
            </a:r>
            <a:r>
              <a:rPr lang="ru-RU" dirty="0" err="1"/>
              <a:t>дозволяється</a:t>
            </a:r>
            <a:r>
              <a:rPr lang="ru-RU" dirty="0"/>
              <a:t> з 18 </a:t>
            </a:r>
            <a:r>
              <a:rPr lang="ru-RU" dirty="0" err="1"/>
              <a:t>років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водійських</a:t>
            </a:r>
            <a:r>
              <a:rPr lang="ru-RU" dirty="0"/>
              <a:t> прав.</a:t>
            </a:r>
          </a:p>
          <a:p>
            <a:r>
              <a:rPr lang="ru-RU" dirty="0"/>
              <a:t>Без </a:t>
            </a:r>
            <a:r>
              <a:rPr lang="ru-RU" dirty="0" err="1"/>
              <a:t>супроводу</a:t>
            </a:r>
            <a:r>
              <a:rPr lang="ru-RU" dirty="0"/>
              <a:t> і контролю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неповнолітнім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не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купатися</a:t>
            </a:r>
            <a:r>
              <a:rPr lang="ru-RU" dirty="0"/>
              <a:t> у </a:t>
            </a:r>
            <a:r>
              <a:rPr lang="ru-RU" dirty="0" err="1"/>
              <a:t>водоймах</a:t>
            </a:r>
            <a:r>
              <a:rPr lang="ru-RU" dirty="0"/>
              <a:t>. </a:t>
            </a:r>
            <a:r>
              <a:rPr lang="ru-RU" dirty="0" err="1"/>
              <a:t>Учням</a:t>
            </a:r>
            <a:r>
              <a:rPr lang="ru-RU" dirty="0"/>
              <a:t> 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заходити</a:t>
            </a:r>
            <a:r>
              <a:rPr lang="ru-RU" dirty="0"/>
              <a:t> і </a:t>
            </a:r>
            <a:r>
              <a:rPr lang="ru-RU" dirty="0" err="1"/>
              <a:t>обстежувати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нежилих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помешкань</a:t>
            </a:r>
            <a:r>
              <a:rPr lang="ru-RU" dirty="0"/>
              <a:t> і </a:t>
            </a:r>
            <a:r>
              <a:rPr lang="ru-RU" dirty="0" err="1"/>
              <a:t>будинків</a:t>
            </a:r>
            <a:r>
              <a:rPr lang="ru-RU" dirty="0"/>
              <a:t>.</a:t>
            </a:r>
          </a:p>
          <a:p>
            <a:r>
              <a:rPr lang="ru-RU" dirty="0" err="1"/>
              <a:t>Учням</a:t>
            </a:r>
            <a:r>
              <a:rPr lang="ru-RU" dirty="0"/>
              <a:t>  заборонено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колективні</a:t>
            </a:r>
            <a:r>
              <a:rPr lang="ru-RU" dirty="0"/>
              <a:t> походи і </a:t>
            </a:r>
            <a:r>
              <a:rPr lang="ru-RU" dirty="0" err="1"/>
              <a:t>ночівлі</a:t>
            </a:r>
            <a:r>
              <a:rPr lang="ru-RU" dirty="0"/>
              <a:t> на </a:t>
            </a:r>
            <a:r>
              <a:rPr lang="ru-RU" dirty="0" err="1"/>
              <a:t>природі</a:t>
            </a:r>
            <a:r>
              <a:rPr lang="ru-RU" dirty="0"/>
              <a:t> без контролю </a:t>
            </a:r>
            <a:r>
              <a:rPr lang="ru-RU" dirty="0" err="1"/>
              <a:t>батьків</a:t>
            </a:r>
            <a:r>
              <a:rPr lang="ru-RU" dirty="0"/>
              <a:t>.</a:t>
            </a:r>
            <a:r>
              <a:rPr lang="uk-UA" dirty="0"/>
              <a:t>                                                                                   </a:t>
            </a:r>
            <a:endParaRPr lang="uk-UA" dirty="0" smtClean="0"/>
          </a:p>
          <a:p>
            <a:pPr marL="0" indent="0" algn="ctr">
              <a:buNone/>
            </a:pPr>
            <a:r>
              <a:rPr lang="ru-RU" b="1" i="1" dirty="0" err="1" smtClean="0"/>
              <a:t>Найбільший</a:t>
            </a:r>
            <a:r>
              <a:rPr lang="ru-RU" b="1" i="1" dirty="0" smtClean="0"/>
              <a:t> </a:t>
            </a:r>
            <a:r>
              <a:rPr lang="ru-RU" b="1" i="1" dirty="0"/>
              <a:t>скарб </a:t>
            </a:r>
            <a:r>
              <a:rPr lang="ru-RU" b="1" i="1" dirty="0" err="1"/>
              <a:t>кожної</a:t>
            </a:r>
            <a:r>
              <a:rPr lang="ru-RU" b="1" i="1" dirty="0"/>
              <a:t> </a:t>
            </a:r>
            <a:r>
              <a:rPr lang="ru-RU" b="1" i="1" dirty="0" err="1"/>
              <a:t>людини</a:t>
            </a:r>
            <a:r>
              <a:rPr lang="ru-RU" b="1" i="1" dirty="0"/>
              <a:t> -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життя</a:t>
            </a:r>
            <a:r>
              <a:rPr lang="ru-RU" b="1" i="1" dirty="0"/>
              <a:t> та </a:t>
            </a:r>
            <a:r>
              <a:rPr lang="ru-RU" b="1" i="1" dirty="0" err="1"/>
              <a:t>здоров'я</a:t>
            </a:r>
            <a:r>
              <a:rPr lang="ru-RU" b="1" i="1" dirty="0"/>
              <a:t> На жаль, </a:t>
            </a:r>
            <a:r>
              <a:rPr lang="ru-RU" b="1" i="1" dirty="0" err="1"/>
              <a:t>розуміння</a:t>
            </a:r>
            <a:r>
              <a:rPr lang="ru-RU" b="1" i="1" dirty="0"/>
              <a:t> </a:t>
            </a:r>
            <a:r>
              <a:rPr lang="ru-RU" b="1" i="1" dirty="0" err="1"/>
              <a:t>цього</a:t>
            </a:r>
            <a:r>
              <a:rPr lang="ru-RU" b="1" i="1" dirty="0"/>
              <a:t> до </a:t>
            </a:r>
            <a:r>
              <a:rPr lang="ru-RU" b="1" i="1" dirty="0" err="1"/>
              <a:t>багатьох</a:t>
            </a:r>
            <a:r>
              <a:rPr lang="ru-RU" b="1" i="1" dirty="0"/>
              <a:t> приходить </a:t>
            </a:r>
            <a:r>
              <a:rPr lang="ru-RU" b="1" i="1" dirty="0" err="1"/>
              <a:t>лише</a:t>
            </a:r>
            <a:r>
              <a:rPr lang="ru-RU" b="1" i="1" dirty="0"/>
              <a:t> </a:t>
            </a:r>
            <a:r>
              <a:rPr lang="ru-RU" b="1" i="1" dirty="0" err="1"/>
              <a:t>тоді</a:t>
            </a:r>
            <a:r>
              <a:rPr lang="ru-RU" b="1" i="1" dirty="0"/>
              <a:t>, коли </a:t>
            </a:r>
            <a:r>
              <a:rPr lang="ru-RU" b="1" i="1" dirty="0" err="1"/>
              <a:t>трапляється</a:t>
            </a:r>
            <a:r>
              <a:rPr lang="ru-RU" b="1" i="1" dirty="0"/>
              <a:t> лихо. </a:t>
            </a:r>
            <a:endParaRPr lang="ru-RU" dirty="0"/>
          </a:p>
          <a:p>
            <a:pPr marL="0" indent="0" algn="ctr">
              <a:buNone/>
            </a:pPr>
            <a:r>
              <a:rPr lang="ru-RU" b="1" i="1" dirty="0" err="1"/>
              <a:t>Шановні</a:t>
            </a:r>
            <a:r>
              <a:rPr lang="ru-RU" b="1" i="1" dirty="0"/>
              <a:t> </a:t>
            </a:r>
            <a:r>
              <a:rPr lang="ru-RU" b="1" i="1" dirty="0" err="1"/>
              <a:t>батьки!Виділіть</a:t>
            </a:r>
            <a:r>
              <a:rPr lang="ru-RU" b="1" i="1" dirty="0"/>
              <a:t> </a:t>
            </a:r>
            <a:r>
              <a:rPr lang="ru-RU" b="1" i="1" dirty="0" err="1"/>
              <a:t>декілька</a:t>
            </a:r>
            <a:r>
              <a:rPr lang="ru-RU" b="1" i="1" dirty="0"/>
              <a:t> </a:t>
            </a:r>
            <a:r>
              <a:rPr lang="ru-RU" b="1" i="1" dirty="0" err="1"/>
              <a:t>хвилин</a:t>
            </a:r>
            <a:r>
              <a:rPr lang="ru-RU" b="1" i="1" dirty="0"/>
              <a:t> на </a:t>
            </a:r>
            <a:r>
              <a:rPr lang="ru-RU" b="1" i="1" dirty="0" err="1"/>
              <a:t>відверту</a:t>
            </a:r>
            <a:r>
              <a:rPr lang="ru-RU" b="1" i="1" dirty="0"/>
              <a:t> </a:t>
            </a:r>
            <a:r>
              <a:rPr lang="ru-RU" b="1" i="1" dirty="0" err="1"/>
              <a:t>розмову</a:t>
            </a:r>
            <a:r>
              <a:rPr lang="ru-RU" b="1" i="1" dirty="0"/>
              <a:t> з </a:t>
            </a:r>
            <a:r>
              <a:rPr lang="ru-RU" b="1" i="1" dirty="0" err="1"/>
              <a:t>дітьми</a:t>
            </a:r>
            <a:r>
              <a:rPr lang="ru-RU" b="1" i="1" dirty="0"/>
              <a:t>. </a:t>
            </a:r>
            <a:r>
              <a:rPr lang="ru-RU" b="1" i="1" dirty="0" err="1"/>
              <a:t>Пам’ятайте</a:t>
            </a:r>
            <a:r>
              <a:rPr lang="ru-RU" b="1" i="1" dirty="0"/>
              <a:t>, </a:t>
            </a:r>
            <a:r>
              <a:rPr lang="ru-RU" b="1" i="1" dirty="0" err="1"/>
              <a:t>ці</a:t>
            </a:r>
            <a:r>
              <a:rPr lang="ru-RU" b="1" i="1" dirty="0"/>
              <a:t> </a:t>
            </a:r>
            <a:r>
              <a:rPr lang="ru-RU" b="1" i="1" dirty="0" err="1"/>
              <a:t>хвилини</a:t>
            </a:r>
            <a:r>
              <a:rPr lang="ru-RU" b="1" i="1" dirty="0"/>
              <a:t> </a:t>
            </a:r>
            <a:r>
              <a:rPr lang="ru-RU" b="1" i="1" dirty="0" err="1"/>
              <a:t>вимірюються</a:t>
            </a:r>
            <a:r>
              <a:rPr lang="ru-RU" b="1" i="1" dirty="0"/>
              <a:t> </a:t>
            </a:r>
            <a:r>
              <a:rPr lang="ru-RU" b="1" i="1" dirty="0" err="1"/>
              <a:t>ціною</a:t>
            </a:r>
            <a:r>
              <a:rPr lang="ru-RU" b="1" i="1" dirty="0"/>
              <a:t> </a:t>
            </a:r>
            <a:r>
              <a:rPr lang="ru-RU" b="1" i="1" dirty="0" err="1"/>
              <a:t>життя</a:t>
            </a:r>
            <a:r>
              <a:rPr lang="ru-RU" b="1" i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1" y="4478597"/>
            <a:ext cx="3437618" cy="21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4457" y="95279"/>
            <a:ext cx="6912429" cy="354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Шановні</a:t>
            </a:r>
            <a:r>
              <a:rPr lang="ru-RU" b="1" dirty="0"/>
              <a:t> батьки!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err="1"/>
              <a:t>Виховуйте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демонструючи</a:t>
            </a:r>
            <a:r>
              <a:rPr lang="ru-RU" dirty="0"/>
              <a:t> 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обережність</a:t>
            </a:r>
            <a:r>
              <a:rPr lang="ru-RU" dirty="0"/>
              <a:t> у </a:t>
            </a:r>
            <a:r>
              <a:rPr lang="ru-RU" dirty="0" err="1"/>
              <a:t>поводженні</a:t>
            </a:r>
            <a:r>
              <a:rPr lang="ru-RU" dirty="0"/>
              <a:t> з вогнем, газом, водою, </a:t>
            </a:r>
            <a:r>
              <a:rPr lang="ru-RU" dirty="0" err="1"/>
              <a:t>побутовою</a:t>
            </a:r>
            <a:r>
              <a:rPr lang="ru-RU" dirty="0"/>
              <a:t> </a:t>
            </a:r>
            <a:r>
              <a:rPr lang="ru-RU" dirty="0" err="1"/>
              <a:t>хімією</a:t>
            </a:r>
            <a:r>
              <a:rPr lang="ru-RU" dirty="0"/>
              <a:t>, </a:t>
            </a:r>
            <a:r>
              <a:rPr lang="ru-RU" dirty="0" err="1"/>
              <a:t>ліками</a:t>
            </a:r>
            <a:r>
              <a:rPr lang="ru-RU" dirty="0"/>
              <a:t>. </a:t>
            </a:r>
            <a:r>
              <a:rPr lang="ru-RU" dirty="0" err="1"/>
              <a:t>Виділіть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на </a:t>
            </a:r>
            <a:r>
              <a:rPr lang="ru-RU" dirty="0" err="1"/>
              <a:t>відверту</a:t>
            </a:r>
            <a:r>
              <a:rPr lang="ru-RU" dirty="0"/>
              <a:t> </a:t>
            </a:r>
            <a:r>
              <a:rPr lang="ru-RU" dirty="0" err="1"/>
              <a:t>розмову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. </a:t>
            </a:r>
            <a:r>
              <a:rPr lang="ru-RU" dirty="0" err="1"/>
              <a:t>Пам’ятайте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 </a:t>
            </a:r>
            <a:r>
              <a:rPr lang="ru-RU" dirty="0" err="1"/>
              <a:t>вимірюються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А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неждана</a:t>
            </a:r>
            <a:r>
              <a:rPr lang="ru-RU" dirty="0"/>
              <a:t> </a:t>
            </a:r>
            <a:r>
              <a:rPr lang="ru-RU" dirty="0" err="1"/>
              <a:t>мить</a:t>
            </a:r>
            <a:r>
              <a:rPr lang="ru-RU" dirty="0"/>
              <a:t> не стала початком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біди</a:t>
            </a:r>
            <a:r>
              <a:rPr lang="ru-RU" dirty="0"/>
              <a:t> –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вміння</a:t>
            </a:r>
            <a:r>
              <a:rPr lang="ru-RU" dirty="0"/>
              <a:t>, як </a:t>
            </a:r>
            <a:r>
              <a:rPr lang="ru-RU" dirty="0" err="1"/>
              <a:t>діяти</a:t>
            </a:r>
            <a:r>
              <a:rPr lang="ru-RU" dirty="0"/>
              <a:t> в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Пам’ятайте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ваших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вас самих! </a:t>
            </a:r>
          </a:p>
          <a:p>
            <a:pPr marL="0" indent="0" algn="ctr">
              <a:buNone/>
            </a:pPr>
            <a:r>
              <a:rPr lang="ru-RU" b="1" dirty="0" smtClean="0"/>
              <a:t>Не </a:t>
            </a:r>
            <a:r>
              <a:rPr lang="ru-RU" b="1" dirty="0" err="1"/>
              <a:t>залишайте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без </a:t>
            </a:r>
            <a:r>
              <a:rPr lang="ru-RU" b="1" dirty="0" err="1"/>
              <a:t>нагляду</a:t>
            </a:r>
            <a:r>
              <a:rPr lang="ru-RU" b="1" dirty="0"/>
              <a:t>! </a:t>
            </a:r>
            <a:r>
              <a:rPr lang="uk-UA" b="1" dirty="0"/>
              <a:t>                                                           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ÐÐ°ÑÑÐ¸Ð½ÐºÐ¸ Ð¿Ð¾ Ð·Ð°Ð¿ÑÐ¾ÑÑ Ð±ÐµÐ·Ð¿ÐµÐºÐ¸ Ð´Ñ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89" y="3499304"/>
            <a:ext cx="3504442" cy="3282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385" y="1264555"/>
            <a:ext cx="7892143" cy="57367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900" b="1" dirty="0"/>
              <a:t>Ваші діти повинні дотримуватись правил безпеки життєдіяльності і пам’ятати</a:t>
            </a:r>
            <a:r>
              <a:rPr lang="uk-UA" sz="2900" b="1" dirty="0" smtClean="0"/>
              <a:t>:</a:t>
            </a:r>
            <a:endParaRPr lang="uk-UA" sz="2900" dirty="0" smtClean="0"/>
          </a:p>
          <a:p>
            <a:pPr lvl="0"/>
            <a:r>
              <a:rPr lang="uk-UA" sz="2900" dirty="0" smtClean="0"/>
              <a:t>про </a:t>
            </a:r>
            <a:r>
              <a:rPr lang="uk-UA" sz="2900" dirty="0"/>
              <a:t>правила дорожнього руху;</a:t>
            </a:r>
            <a:endParaRPr lang="ru-RU" sz="2900" dirty="0"/>
          </a:p>
          <a:p>
            <a:pPr lvl="0"/>
            <a:r>
              <a:rPr lang="uk-UA" sz="2900" dirty="0"/>
              <a:t>про правила пожежної безпеки;</a:t>
            </a:r>
            <a:endParaRPr lang="ru-RU" sz="2900" dirty="0"/>
          </a:p>
          <a:p>
            <a:pPr lvl="0"/>
            <a:r>
              <a:rPr lang="uk-UA" sz="2900" dirty="0"/>
              <a:t>про безпечне поводження з піротехнічними виробами;</a:t>
            </a:r>
            <a:endParaRPr lang="ru-RU" sz="2900" dirty="0"/>
          </a:p>
          <a:p>
            <a:pPr lvl="0"/>
            <a:r>
              <a:rPr lang="uk-UA" sz="2900" dirty="0"/>
              <a:t>про безпечне поводження з електропобутовими і газовими приладами;</a:t>
            </a:r>
            <a:endParaRPr lang="ru-RU" sz="2900" dirty="0"/>
          </a:p>
          <a:p>
            <a:pPr lvl="0"/>
            <a:r>
              <a:rPr lang="uk-UA" sz="2900" dirty="0"/>
              <a:t>про безпечне поводження біля відкритих водойм і на воді; </a:t>
            </a:r>
            <a:endParaRPr lang="ru-RU" sz="2900" dirty="0"/>
          </a:p>
          <a:p>
            <a:pPr lvl="0"/>
            <a:r>
              <a:rPr lang="uk-UA" sz="2900" dirty="0"/>
              <a:t>про шкідливість алкоголю, паління та вживання наркотичних і психотропних речовин;</a:t>
            </a:r>
            <a:endParaRPr lang="ru-RU" sz="2900" dirty="0"/>
          </a:p>
          <a:p>
            <a:pPr lvl="0"/>
            <a:r>
              <a:rPr lang="uk-UA" sz="2900" dirty="0"/>
              <a:t>про шкідливість тривалого перебування на сонці;</a:t>
            </a:r>
            <a:endParaRPr lang="ru-RU" sz="2900" dirty="0"/>
          </a:p>
          <a:p>
            <a:endParaRPr lang="ru-RU" dirty="0"/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6" y="-75867"/>
            <a:ext cx="2157184" cy="140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036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4" y="302106"/>
            <a:ext cx="7717973" cy="5206065"/>
          </a:xfrm>
        </p:spPr>
        <p:txBody>
          <a:bodyPr>
            <a:normAutofit/>
          </a:bodyPr>
          <a:lstStyle/>
          <a:p>
            <a:r>
              <a:rPr lang="uk-UA" dirty="0"/>
              <a:t>про безпеку перебування в місцях можливих обвалів (яри, кар’єри, глинища);</a:t>
            </a:r>
            <a:endParaRPr lang="ru-RU" dirty="0"/>
          </a:p>
          <a:p>
            <a:pPr lvl="0"/>
            <a:r>
              <a:rPr lang="uk-UA" dirty="0"/>
              <a:t>про небезпеку укусів диких та свійських тварин;</a:t>
            </a:r>
            <a:endParaRPr lang="ru-RU" dirty="0"/>
          </a:p>
          <a:p>
            <a:pPr lvl="0"/>
            <a:r>
              <a:rPr lang="uk-UA" dirty="0"/>
              <a:t>про правила поведінки в громадських місцях;</a:t>
            </a:r>
            <a:endParaRPr lang="ru-RU" dirty="0"/>
          </a:p>
          <a:p>
            <a:r>
              <a:rPr lang="uk-UA" dirty="0"/>
              <a:t>про обережність на залізниці;</a:t>
            </a:r>
            <a:endParaRPr lang="ru-RU" dirty="0"/>
          </a:p>
          <a:p>
            <a:pPr lvl="0"/>
            <a:r>
              <a:rPr lang="uk-UA" dirty="0"/>
              <a:t>про необхідність слухатися батьків, учителів, вихователів і виконувати їхні розпорядження;</a:t>
            </a:r>
            <a:endParaRPr lang="ru-RU" dirty="0"/>
          </a:p>
          <a:p>
            <a:r>
              <a:rPr lang="uk-UA" dirty="0"/>
              <a:t>про дотримування правил безпечної поведінки під час грози;</a:t>
            </a:r>
            <a:endParaRPr lang="ru-RU" dirty="0"/>
          </a:p>
          <a:p>
            <a:pPr lvl="0"/>
            <a:r>
              <a:rPr lang="uk-UA" dirty="0"/>
              <a:t>про правила безпеки  під час проведення екскурсій, походів, культпоходів.</a:t>
            </a:r>
            <a:endParaRPr lang="ru-RU" dirty="0"/>
          </a:p>
          <a:p>
            <a:endParaRPr lang="ru-RU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98341"/>
            <a:ext cx="4102461" cy="2977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9" y="76200"/>
            <a:ext cx="8011887" cy="4354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/>
              <a:t>Дітям категорично забороняється:</a:t>
            </a:r>
            <a:endParaRPr lang="ru-RU" dirty="0"/>
          </a:p>
          <a:p>
            <a:pPr lvl="0"/>
            <a:r>
              <a:rPr lang="uk-UA" b="1" dirty="0"/>
              <a:t>розпалювати вогнища біля будівель в населених пунктах, у лісах і лісосмугах (особливо хвойних), поблизу полів хлібних злаків; </a:t>
            </a:r>
            <a:endParaRPr lang="ru-RU" dirty="0"/>
          </a:p>
          <a:p>
            <a:pPr lvl="0"/>
            <a:r>
              <a:rPr lang="uk-UA" b="1" dirty="0"/>
              <a:t>бавитися сірниками;</a:t>
            </a:r>
            <a:endParaRPr lang="ru-RU" dirty="0"/>
          </a:p>
          <a:p>
            <a:pPr lvl="0"/>
            <a:r>
              <a:rPr lang="uk-UA" b="1" dirty="0"/>
              <a:t>вживати в їжу гриби і невідомі ягоди;</a:t>
            </a:r>
            <a:endParaRPr lang="ru-RU" dirty="0"/>
          </a:p>
          <a:p>
            <a:pPr lvl="0"/>
            <a:r>
              <a:rPr lang="uk-UA" b="1" dirty="0"/>
              <a:t>брати в руки отрутохімікати;</a:t>
            </a:r>
            <a:endParaRPr lang="ru-RU" dirty="0"/>
          </a:p>
          <a:p>
            <a:pPr lvl="0"/>
            <a:r>
              <a:rPr lang="uk-UA" b="1" dirty="0"/>
              <a:t>гратися гострими і небезпечними предметами;</a:t>
            </a:r>
            <a:endParaRPr lang="ru-RU" dirty="0"/>
          </a:p>
          <a:p>
            <a:r>
              <a:rPr lang="uk-UA" b="1" dirty="0"/>
              <a:t>проводити дитячі ігри і розваги поблизу повітряних ліній </a:t>
            </a:r>
            <a:r>
              <a:rPr lang="uk-UA" b="1" dirty="0" err="1"/>
              <a:t>електропередач</a:t>
            </a:r>
            <a:r>
              <a:rPr lang="uk-UA" b="1" dirty="0"/>
              <a:t>;</a:t>
            </a:r>
            <a:endParaRPr lang="ru-RU" dirty="0"/>
          </a:p>
          <a:p>
            <a:r>
              <a:rPr lang="uk-UA" b="1" dirty="0"/>
              <a:t>користуватися вогнепальною зброєю (самопалами</a:t>
            </a:r>
            <a:r>
              <a:rPr lang="uk-UA" b="1" dirty="0" smtClean="0"/>
              <a:t>);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±ÐµÐ·Ð¿ÐµÐºÐ¸ Ð´Ñ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15" y="4038600"/>
            <a:ext cx="282674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695" y="0"/>
            <a:ext cx="4549020" cy="6858000"/>
          </a:xfrm>
        </p:spPr>
        <p:txBody>
          <a:bodyPr>
            <a:normAutofit/>
          </a:bodyPr>
          <a:lstStyle/>
          <a:p>
            <a:pPr lvl="0"/>
            <a:r>
              <a:rPr lang="uk-UA" b="1" dirty="0"/>
              <a:t>бавитися на об'єктах будівництва, дахах багатоповерхівок;</a:t>
            </a:r>
            <a:endParaRPr lang="ru-RU" dirty="0"/>
          </a:p>
          <a:p>
            <a:r>
              <a:rPr lang="uk-UA" b="1" dirty="0"/>
              <a:t>наближатися ближче, ніж на 8 м до обірваного  електричного дроту;</a:t>
            </a:r>
            <a:endParaRPr lang="ru-RU" dirty="0"/>
          </a:p>
          <a:p>
            <a:pPr lvl="0"/>
            <a:r>
              <a:rPr lang="uk-UA" b="1" dirty="0"/>
              <a:t>переходити проїжджу частину, не впевнившись в повній безпеці;</a:t>
            </a:r>
            <a:endParaRPr lang="ru-RU" dirty="0"/>
          </a:p>
          <a:p>
            <a:r>
              <a:rPr lang="uk-UA" b="1" dirty="0"/>
              <a:t>кататися на велосипедах ( скутерах) на проїжджій частині;</a:t>
            </a:r>
            <a:endParaRPr lang="ru-RU" dirty="0"/>
          </a:p>
          <a:p>
            <a:pPr lvl="0"/>
            <a:r>
              <a:rPr lang="uk-UA" b="1" dirty="0"/>
              <a:t>йти на контакт з незнайомцями;</a:t>
            </a:r>
            <a:endParaRPr lang="ru-RU" dirty="0"/>
          </a:p>
          <a:p>
            <a:pPr lvl="0"/>
            <a:r>
              <a:rPr lang="uk-UA" b="1" dirty="0"/>
              <a:t>бавитися з тваринами( собаками, котами тощо), навіть свійськими;</a:t>
            </a:r>
            <a:endParaRPr lang="ru-RU" dirty="0"/>
          </a:p>
          <a:p>
            <a:pPr lvl="0"/>
            <a:r>
              <a:rPr lang="uk-UA" b="1" dirty="0"/>
              <a:t>самостійно, без нагляду дорослих, користуватися електричними та газовими приладами; </a:t>
            </a:r>
            <a:endParaRPr lang="ru-RU" dirty="0"/>
          </a:p>
          <a:p>
            <a:pPr lvl="0"/>
            <a:r>
              <a:rPr lang="uk-UA" b="1" dirty="0"/>
              <a:t>знаходитись біля водойм і на воді без нагляду дорослих;</a:t>
            </a:r>
            <a:endParaRPr lang="ru-RU" dirty="0"/>
          </a:p>
          <a:p>
            <a:endParaRPr lang="ru-RU" dirty="0"/>
          </a:p>
        </p:txBody>
      </p:sp>
      <p:pic>
        <p:nvPicPr>
          <p:cNvPr id="4100" name="Picture 4" descr="ÐÐ°ÑÑÐ¸Ð½ÐºÐ¸ Ð¿Ð¾ Ð·Ð°Ð¿ÑÐ¾ÑÑ Ð±ÐµÐ·Ð¿ÐµÑÐ½Ñ ÑÐ³ÑÐ¸ Ð´Ñ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67" y="989835"/>
            <a:ext cx="3219832" cy="38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29" y="108856"/>
            <a:ext cx="8860971" cy="6585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 </a:t>
            </a:r>
            <a:r>
              <a:rPr lang="ru-RU" b="1" dirty="0"/>
              <a:t>ПАМ'ЯТКА ДЛЯ БАТЬКІВ</a:t>
            </a:r>
            <a:r>
              <a:rPr lang="uk-UA" b="1" dirty="0"/>
              <a:t> З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ДІЇ ПІД ЧАС ВИНИКНЕННЯ ПОЖЕЖІ</a:t>
            </a:r>
            <a:endParaRPr lang="ru-RU" dirty="0"/>
          </a:p>
          <a:p>
            <a:pPr marL="0" indent="0" algn="ctr">
              <a:buNone/>
            </a:pPr>
            <a:r>
              <a:rPr lang="uk-UA" b="1" dirty="0"/>
              <a:t>Шановні батьки!</a:t>
            </a:r>
            <a:endParaRPr lang="ru-RU" dirty="0"/>
          </a:p>
          <a:p>
            <a:r>
              <a:rPr lang="uk-UA" dirty="0"/>
              <a:t>Щоб зберегти життя своє та ваших близьких, дотримуйтесь послідовності дій під час виникнення пожежі:</a:t>
            </a:r>
            <a:endParaRPr lang="ru-RU" dirty="0"/>
          </a:p>
          <a:p>
            <a:pPr lvl="0"/>
            <a:r>
              <a:rPr lang="ru-RU" dirty="0" err="1"/>
              <a:t>подзвонити</a:t>
            </a:r>
            <a:r>
              <a:rPr lang="ru-RU" dirty="0"/>
              <a:t> до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порятунку</a:t>
            </a:r>
            <a:r>
              <a:rPr lang="ru-RU" dirty="0"/>
              <a:t> за номером 101;</a:t>
            </a:r>
          </a:p>
          <a:p>
            <a:pPr lvl="0"/>
            <a:r>
              <a:rPr lang="ru-RU" dirty="0" err="1"/>
              <a:t>викликаючи</a:t>
            </a:r>
            <a:r>
              <a:rPr lang="ru-RU" dirty="0"/>
              <a:t> службу </a:t>
            </a:r>
            <a:r>
              <a:rPr lang="ru-RU" dirty="0" err="1"/>
              <a:t>порятунку</a:t>
            </a:r>
            <a:r>
              <a:rPr lang="ru-RU" dirty="0"/>
              <a:t>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називати</a:t>
            </a:r>
            <a:r>
              <a:rPr lang="ru-RU" dirty="0"/>
              <a:t> адресу, поверх, номер </a:t>
            </a:r>
            <a:r>
              <a:rPr lang="ru-RU" dirty="0" err="1"/>
              <a:t>квартири</a:t>
            </a:r>
            <a:r>
              <a:rPr lang="ru-RU" dirty="0"/>
              <a:t> та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; </a:t>
            </a:r>
            <a:r>
              <a:rPr lang="ru-RU" dirty="0" err="1"/>
              <a:t>сповістити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горить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евакуювати</a:t>
            </a:r>
            <a:r>
              <a:rPr lang="ru-RU" dirty="0"/>
              <a:t> з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немічних</a:t>
            </a:r>
            <a:r>
              <a:rPr lang="ru-RU" dirty="0"/>
              <a:t> людей та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при </a:t>
            </a:r>
            <a:r>
              <a:rPr lang="ru-RU" dirty="0" err="1"/>
              <a:t>евакуації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ліфтом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є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відключення</a:t>
            </a:r>
            <a:r>
              <a:rPr lang="ru-RU" dirty="0"/>
              <a:t>  </a:t>
            </a:r>
            <a:r>
              <a:rPr lang="ru-RU" dirty="0" err="1"/>
              <a:t>ліфта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електроструму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при </a:t>
            </a:r>
            <a:r>
              <a:rPr lang="ru-RU" dirty="0" err="1"/>
              <a:t>евакуації</a:t>
            </a:r>
            <a:r>
              <a:rPr lang="ru-RU" dirty="0"/>
              <a:t> з </a:t>
            </a:r>
            <a:r>
              <a:rPr lang="ru-RU" dirty="0" err="1"/>
              <a:t>висотного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шансів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люди, </a:t>
            </a:r>
            <a:r>
              <a:rPr lang="ru-RU" dirty="0" err="1"/>
              <a:t>що</a:t>
            </a:r>
            <a:r>
              <a:rPr lang="ru-RU" dirty="0"/>
              <a:t>  не </a:t>
            </a:r>
            <a:r>
              <a:rPr lang="ru-RU" dirty="0" err="1"/>
              <a:t>біжать</a:t>
            </a:r>
            <a:r>
              <a:rPr lang="ru-RU" dirty="0"/>
              <a:t> вниз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 та </a:t>
            </a:r>
            <a:r>
              <a:rPr lang="ru-RU" dirty="0" err="1"/>
              <a:t>вогонь</a:t>
            </a:r>
            <a:r>
              <a:rPr lang="ru-RU" dirty="0"/>
              <a:t>, а </a:t>
            </a:r>
            <a:r>
              <a:rPr lang="ru-RU" dirty="0" err="1"/>
              <a:t>шукають</a:t>
            </a:r>
            <a:r>
              <a:rPr lang="ru-RU" dirty="0"/>
              <a:t> </a:t>
            </a:r>
            <a:r>
              <a:rPr lang="ru-RU" dirty="0" err="1"/>
              <a:t>порятунку</a:t>
            </a:r>
            <a:r>
              <a:rPr lang="ru-RU" dirty="0"/>
              <a:t> на </a:t>
            </a:r>
            <a:r>
              <a:rPr lang="ru-RU" dirty="0" err="1"/>
              <a:t>даху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пересуватися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, але </a:t>
            </a:r>
            <a:r>
              <a:rPr lang="ru-RU" dirty="0" err="1"/>
              <a:t>зважати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, а тому </a:t>
            </a:r>
            <a:r>
              <a:rPr lang="ru-RU" dirty="0" err="1"/>
              <a:t>краще</a:t>
            </a:r>
            <a:r>
              <a:rPr lang="ru-RU" dirty="0"/>
              <a:t> до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повзти</a:t>
            </a:r>
            <a:r>
              <a:rPr lang="ru-RU" dirty="0"/>
              <a:t>, </a:t>
            </a:r>
            <a:r>
              <a:rPr lang="ru-RU" dirty="0" err="1"/>
              <a:t>закриваючи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вологою</a:t>
            </a:r>
            <a:r>
              <a:rPr lang="ru-RU" dirty="0"/>
              <a:t> тканиною;</a:t>
            </a:r>
          </a:p>
          <a:p>
            <a:pPr lvl="0"/>
            <a:r>
              <a:rPr lang="ru-RU" dirty="0"/>
              <a:t>при </a:t>
            </a:r>
            <a:r>
              <a:rPr lang="ru-RU" dirty="0" err="1"/>
              <a:t>евакуації</a:t>
            </a:r>
            <a:r>
              <a:rPr lang="ru-RU" dirty="0"/>
              <a:t> </a:t>
            </a:r>
            <a:r>
              <a:rPr lang="ru-RU" dirty="0" err="1"/>
              <a:t>заручитися</a:t>
            </a:r>
            <a:r>
              <a:rPr lang="ru-RU" dirty="0"/>
              <a:t> </a:t>
            </a:r>
            <a:r>
              <a:rPr lang="ru-RU" dirty="0" err="1"/>
              <a:t>чиєюсь</a:t>
            </a:r>
            <a:r>
              <a:rPr lang="ru-RU" dirty="0"/>
              <a:t> </a:t>
            </a:r>
            <a:r>
              <a:rPr lang="ru-RU" dirty="0" err="1"/>
              <a:t>підтримкою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вас </a:t>
            </a:r>
            <a:r>
              <a:rPr lang="ru-RU" dirty="0" err="1"/>
              <a:t>підстрахує</a:t>
            </a:r>
            <a:r>
              <a:rPr lang="ru-RU" dirty="0"/>
              <a:t> і  </a:t>
            </a:r>
            <a:r>
              <a:rPr lang="ru-RU" dirty="0" err="1"/>
              <a:t>допоможе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знепритомнієте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76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3" y="76717"/>
            <a:ext cx="7043057" cy="490945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err="1"/>
              <a:t>намагатись</a:t>
            </a:r>
            <a:r>
              <a:rPr lang="ru-RU" dirty="0"/>
              <a:t> </a:t>
            </a:r>
            <a:r>
              <a:rPr lang="ru-RU" dirty="0" err="1"/>
              <a:t>загасити</a:t>
            </a:r>
            <a:r>
              <a:rPr lang="ru-RU" dirty="0"/>
              <a:t> </a:t>
            </a:r>
            <a:r>
              <a:rPr lang="ru-RU" dirty="0" err="1"/>
              <a:t>полум'я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</a:t>
            </a:r>
            <a:r>
              <a:rPr lang="ru-RU" dirty="0" err="1"/>
              <a:t>пожежогасіння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до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вода, </a:t>
            </a:r>
            <a:r>
              <a:rPr lang="ru-RU" dirty="0" err="1"/>
              <a:t>пісок</a:t>
            </a:r>
            <a:r>
              <a:rPr lang="ru-RU" dirty="0"/>
              <a:t>, </a:t>
            </a:r>
            <a:r>
              <a:rPr lang="ru-RU" dirty="0" err="1"/>
              <a:t>товста</a:t>
            </a:r>
            <a:r>
              <a:rPr lang="ru-RU" dirty="0"/>
              <a:t> </a:t>
            </a:r>
            <a:r>
              <a:rPr lang="ru-RU" dirty="0" err="1"/>
              <a:t>зволожена</a:t>
            </a:r>
            <a:r>
              <a:rPr lang="ru-RU" dirty="0"/>
              <a:t>  тканина (</a:t>
            </a:r>
            <a:r>
              <a:rPr lang="ru-RU" dirty="0" err="1"/>
              <a:t>ковдра</a:t>
            </a:r>
            <a:r>
              <a:rPr lang="ru-RU" dirty="0"/>
              <a:t>, килим), </a:t>
            </a:r>
            <a:r>
              <a:rPr lang="ru-RU" dirty="0" err="1"/>
              <a:t>вогнегасник</a:t>
            </a:r>
            <a:r>
              <a:rPr lang="ru-RU" dirty="0"/>
              <a:t>;</a:t>
            </a:r>
          </a:p>
          <a:p>
            <a:pPr lvl="0"/>
            <a:r>
              <a:rPr lang="uk-UA" dirty="0"/>
              <a:t>  </a:t>
            </a:r>
            <a:r>
              <a:rPr lang="ru-RU" dirty="0"/>
              <a:t>за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вкинути</a:t>
            </a:r>
            <a:r>
              <a:rPr lang="ru-RU" dirty="0"/>
              <a:t> до </a:t>
            </a:r>
            <a:r>
              <a:rPr lang="ru-RU" dirty="0" err="1"/>
              <a:t>ванни</a:t>
            </a:r>
            <a:r>
              <a:rPr lang="ru-RU" dirty="0"/>
              <a:t> та </a:t>
            </a:r>
            <a:r>
              <a:rPr lang="ru-RU" dirty="0" err="1"/>
              <a:t>залити</a:t>
            </a:r>
            <a:r>
              <a:rPr lang="ru-RU" dirty="0"/>
              <a:t> водою;</a:t>
            </a:r>
          </a:p>
          <a:p>
            <a:pPr lvl="0"/>
            <a:r>
              <a:rPr lang="ru-RU" dirty="0" err="1"/>
              <a:t>вимкнути</a:t>
            </a:r>
            <a:r>
              <a:rPr lang="ru-RU" dirty="0"/>
              <a:t> </a:t>
            </a:r>
            <a:r>
              <a:rPr lang="ru-RU" dirty="0" err="1"/>
              <a:t>електропроводку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електрострумом</a:t>
            </a:r>
            <a:r>
              <a:rPr lang="ru-RU" dirty="0"/>
              <a:t>;</a:t>
            </a:r>
            <a:r>
              <a:rPr lang="uk-UA" dirty="0"/>
              <a:t>                                                                                                          </a:t>
            </a:r>
            <a:endParaRPr lang="ru-RU" dirty="0"/>
          </a:p>
          <a:p>
            <a:pPr lvl="0"/>
            <a:r>
              <a:rPr lang="uk-UA" dirty="0"/>
              <a:t>  </a:t>
            </a:r>
            <a:r>
              <a:rPr lang="ru-RU" dirty="0"/>
              <a:t>не </a:t>
            </a:r>
            <a:r>
              <a:rPr lang="ru-RU" dirty="0" err="1"/>
              <a:t>відчиняти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живити</a:t>
            </a:r>
            <a:r>
              <a:rPr lang="ru-RU" dirty="0"/>
              <a:t> </a:t>
            </a:r>
            <a:r>
              <a:rPr lang="ru-RU" dirty="0" err="1"/>
              <a:t>пожежу</a:t>
            </a:r>
            <a:r>
              <a:rPr lang="ru-RU" dirty="0"/>
              <a:t> </a:t>
            </a:r>
            <a:r>
              <a:rPr lang="ru-RU" dirty="0" err="1"/>
              <a:t>свіжою</a:t>
            </a:r>
            <a:r>
              <a:rPr lang="ru-RU" dirty="0"/>
              <a:t> </a:t>
            </a:r>
            <a:r>
              <a:rPr lang="ru-RU" dirty="0" err="1"/>
              <a:t>притокою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uk-UA" b="1" i="1" dirty="0"/>
              <a:t>Усі вище названі дії можливі лише в тому разі, якщо пожежа піддається знищенню в перші хвилини. У разі значного розповсюдження вогню слід негайно залишити приміщення, бо в сучасних квартирах дуже багато матеріалів з синтетичним покриттям, що виділяє дуже ядучу субстанцію. Вдихнувши дим з тліючого лінолеуму чи меблів з МДФ, є ризик знепритомніти і згоріти заживо!</a:t>
            </a:r>
            <a:endParaRPr lang="ru-RU" dirty="0"/>
          </a:p>
          <a:p>
            <a:pPr marL="0" indent="0">
              <a:buNone/>
            </a:pPr>
            <a:r>
              <a:rPr lang="ru-RU" b="1" i="1" dirty="0" err="1"/>
              <a:t>Шановні</a:t>
            </a:r>
            <a:r>
              <a:rPr lang="ru-RU" b="1" i="1" dirty="0"/>
              <a:t> батьки! При </a:t>
            </a:r>
            <a:r>
              <a:rPr lang="ru-RU" b="1" i="1" dirty="0" err="1"/>
              <a:t>виникненні</a:t>
            </a:r>
            <a:r>
              <a:rPr lang="ru-RU" b="1" i="1" dirty="0"/>
              <a:t> </a:t>
            </a:r>
            <a:r>
              <a:rPr lang="ru-RU" b="1" i="1" dirty="0" err="1"/>
              <a:t>пожежі</a:t>
            </a:r>
            <a:r>
              <a:rPr lang="ru-RU" b="1" i="1" dirty="0"/>
              <a:t> не </a:t>
            </a:r>
            <a:r>
              <a:rPr lang="ru-RU" b="1" i="1" dirty="0" err="1"/>
              <a:t>втрачайте</a:t>
            </a:r>
            <a:r>
              <a:rPr lang="ru-RU" b="1" i="1" dirty="0"/>
              <a:t> здорового </a:t>
            </a:r>
            <a:r>
              <a:rPr lang="ru-RU" b="1" i="1" dirty="0" err="1"/>
              <a:t>глузду</a:t>
            </a:r>
            <a:r>
              <a:rPr lang="ru-RU" b="1" i="1" dirty="0"/>
              <a:t>, </a:t>
            </a:r>
            <a:r>
              <a:rPr lang="ru-RU" b="1" i="1" dirty="0" err="1"/>
              <a:t>негайно</a:t>
            </a:r>
            <a:r>
              <a:rPr lang="ru-RU" b="1" i="1" dirty="0"/>
              <a:t> </a:t>
            </a:r>
            <a:r>
              <a:rPr lang="ru-RU" b="1" i="1" dirty="0" err="1"/>
              <a:t>орієнтуйтесь</a:t>
            </a:r>
            <a:r>
              <a:rPr lang="ru-RU" b="1" i="1" dirty="0"/>
              <a:t> у </a:t>
            </a:r>
            <a:r>
              <a:rPr lang="ru-RU" b="1" i="1" dirty="0" err="1"/>
              <a:t>ситуації</a:t>
            </a:r>
            <a:r>
              <a:rPr lang="ru-RU" b="1" i="1" dirty="0"/>
              <a:t> та </a:t>
            </a:r>
            <a:r>
              <a:rPr lang="ru-RU" b="1" i="1" dirty="0" err="1"/>
              <a:t>приймайте</a:t>
            </a:r>
            <a:r>
              <a:rPr lang="ru-RU" b="1" i="1" dirty="0"/>
              <a:t> </a:t>
            </a:r>
            <a:r>
              <a:rPr lang="ru-RU" b="1" i="1" dirty="0" err="1"/>
              <a:t>рішучі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щодо</a:t>
            </a:r>
            <a:r>
              <a:rPr lang="ru-RU" b="1" i="1" dirty="0"/>
              <a:t> </a:t>
            </a:r>
            <a:r>
              <a:rPr lang="ru-RU" b="1" i="1" dirty="0" err="1"/>
              <a:t>запобігання</a:t>
            </a:r>
            <a:r>
              <a:rPr lang="ru-RU" b="1" i="1" dirty="0"/>
              <a:t> тяжким </a:t>
            </a:r>
            <a:r>
              <a:rPr lang="ru-RU" b="1" i="1" dirty="0" err="1"/>
              <a:t>наслідкам</a:t>
            </a:r>
            <a:r>
              <a:rPr lang="ru-RU" b="1" i="1" dirty="0"/>
              <a:t>!</a:t>
            </a:r>
            <a:r>
              <a:rPr lang="uk-UA" b="1" i="1" dirty="0"/>
              <a:t>                                              </a:t>
            </a:r>
            <a:endParaRPr lang="uk-UA" b="1" i="1" dirty="0" smtClean="0"/>
          </a:p>
          <a:p>
            <a:pPr marL="0" indent="0">
              <a:buNone/>
            </a:pPr>
            <a:r>
              <a:rPr lang="ru-RU" b="1" dirty="0" smtClean="0"/>
              <a:t>При </a:t>
            </a:r>
            <a:r>
              <a:rPr lang="ru-RU" b="1" dirty="0" err="1"/>
              <a:t>виникненні</a:t>
            </a:r>
            <a:r>
              <a:rPr lang="ru-RU" b="1" dirty="0"/>
              <a:t> </a:t>
            </a:r>
            <a:r>
              <a:rPr lang="ru-RU" b="1" dirty="0" err="1"/>
              <a:t>пожежі</a:t>
            </a:r>
            <a:r>
              <a:rPr lang="ru-RU" b="1" dirty="0"/>
              <a:t> </a:t>
            </a:r>
            <a:r>
              <a:rPr lang="ru-RU" b="1" dirty="0" err="1"/>
              <a:t>негайно</a:t>
            </a:r>
            <a:r>
              <a:rPr lang="ru-RU" b="1" dirty="0"/>
              <a:t> </a:t>
            </a:r>
            <a:r>
              <a:rPr lang="ru-RU" b="1" dirty="0" err="1"/>
              <a:t>викликайте</a:t>
            </a:r>
            <a:r>
              <a:rPr lang="ru-RU" b="1" dirty="0"/>
              <a:t> </a:t>
            </a:r>
            <a:r>
              <a:rPr lang="ru-RU" b="1" dirty="0" err="1"/>
              <a:t>пожежну</a:t>
            </a:r>
            <a:r>
              <a:rPr lang="ru-RU" b="1" dirty="0"/>
              <a:t> </a:t>
            </a:r>
            <a:r>
              <a:rPr lang="ru-RU" b="1" dirty="0" err="1"/>
              <a:t>охорону</a:t>
            </a:r>
            <a:r>
              <a:rPr lang="ru-RU" b="1" dirty="0"/>
              <a:t> за телефоном «101».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¿ÑÐ°Ð²Ð¸Ð»Ð° Ð¿Ð¾Ð²ÐµÐ´ÑÐ½ÐºÐ¸ Ð¿ÑÐ´ ÑÐ°Ñ Ð¿Ð¾Ð¶ÐµÐ¶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87" y="4739822"/>
            <a:ext cx="2963483" cy="21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272" y="119742"/>
            <a:ext cx="7854728" cy="46046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/>
              <a:t>П</a:t>
            </a:r>
            <a:r>
              <a:rPr lang="ru-RU" b="1" dirty="0"/>
              <a:t>АМ'ЯТКА ДЛЯ БАТЬКІ</a:t>
            </a:r>
            <a:r>
              <a:rPr lang="uk-UA" b="1" dirty="0"/>
              <a:t>В З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ПОПЕРЕДЖЕННЯ ДОРОЖНЬО-ТРАНСПОРТНОГО ТРАВМАТИЗМУ  СЕРЕД ДІТЕЙ</a:t>
            </a:r>
            <a:endParaRPr lang="ru-RU" dirty="0"/>
          </a:p>
          <a:p>
            <a:pPr marL="0" indent="0" algn="ctr">
              <a:buNone/>
            </a:pPr>
            <a:r>
              <a:rPr lang="uk-UA" b="1" dirty="0"/>
              <a:t>Шановні батьки!</a:t>
            </a:r>
            <a:endParaRPr lang="ru-RU" dirty="0"/>
          </a:p>
          <a:p>
            <a:r>
              <a:rPr lang="uk-UA" dirty="0"/>
              <a:t>Швидке збільшення інтенсивності руху висуває серйозне завдання – забезпечення безпеки руху пішоходів. У попередженні дорожньо-транспортного травматизму важливу роль відіграє робота дорослих з роз'яснення дітям правил дорожнього руху і прищеплення навичок дисциплінованості на вулицях і дорогах..                                                                 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допустити</a:t>
            </a:r>
            <a:r>
              <a:rPr lang="ru-RU" dirty="0"/>
              <a:t> лиха на </a:t>
            </a:r>
            <a:r>
              <a:rPr lang="ru-RU" dirty="0" err="1"/>
              <a:t>дорозі</a:t>
            </a:r>
            <a:r>
              <a:rPr lang="ru-RU" dirty="0"/>
              <a:t>, вам </a:t>
            </a:r>
            <a:r>
              <a:rPr lang="ru-RU" dirty="0" err="1"/>
              <a:t>необхідно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негативного прикладу, </a:t>
            </a:r>
            <a:r>
              <a:rPr lang="ru-RU" dirty="0" err="1"/>
              <a:t>порушуючи</a:t>
            </a:r>
            <a:r>
              <a:rPr lang="ru-RU" dirty="0"/>
              <a:t> правила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чіплятися</a:t>
            </a:r>
            <a:r>
              <a:rPr lang="ru-RU" dirty="0"/>
              <a:t> на </a:t>
            </a:r>
            <a:r>
              <a:rPr lang="ru-RU" dirty="0" err="1"/>
              <a:t>підніжку</a:t>
            </a:r>
            <a:r>
              <a:rPr lang="ru-RU" dirty="0"/>
              <a:t> транспорту і не </a:t>
            </a:r>
            <a:r>
              <a:rPr lang="ru-RU" dirty="0" err="1"/>
              <a:t>стрибати</a:t>
            </a:r>
            <a:r>
              <a:rPr lang="ru-RU" dirty="0"/>
              <a:t> на ходу,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прикладом не </a:t>
            </a:r>
            <a:r>
              <a:rPr lang="ru-RU" dirty="0" err="1"/>
              <a:t>заохотити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</a:t>
            </a:r>
            <a:r>
              <a:rPr lang="ru-RU" dirty="0" err="1"/>
              <a:t>вулицю</a:t>
            </a:r>
            <a:r>
              <a:rPr lang="ru-RU" dirty="0"/>
              <a:t> на </a:t>
            </a:r>
            <a:r>
              <a:rPr lang="ru-RU" dirty="0" err="1"/>
              <a:t>зелене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світлофора</a:t>
            </a:r>
            <a:r>
              <a:rPr lang="ru-RU" dirty="0"/>
              <a:t>, </a:t>
            </a:r>
            <a:r>
              <a:rPr lang="uk-UA" dirty="0"/>
              <a:t>  </a:t>
            </a:r>
            <a:r>
              <a:rPr lang="ru-RU" dirty="0" err="1"/>
              <a:t>користуватись</a:t>
            </a:r>
            <a:r>
              <a:rPr lang="ru-RU" dirty="0"/>
              <a:t> </a:t>
            </a:r>
            <a:r>
              <a:rPr lang="ru-RU" dirty="0" err="1"/>
              <a:t>підземним</a:t>
            </a:r>
            <a:r>
              <a:rPr lang="ru-RU" dirty="0"/>
              <a:t> переходом;</a:t>
            </a:r>
          </a:p>
          <a:p>
            <a:pPr lvl="0"/>
            <a:r>
              <a:rPr lang="ru-RU" dirty="0"/>
              <a:t>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користуватись</a:t>
            </a:r>
            <a:r>
              <a:rPr lang="ru-RU" dirty="0"/>
              <a:t> </a:t>
            </a:r>
            <a:r>
              <a:rPr lang="ru-RU" dirty="0" err="1"/>
              <a:t>нерегульованим</a:t>
            </a:r>
            <a:r>
              <a:rPr lang="ru-RU" dirty="0"/>
              <a:t> </a:t>
            </a:r>
            <a:r>
              <a:rPr lang="ru-RU" dirty="0" err="1"/>
              <a:t>пішохідним</a:t>
            </a:r>
            <a:r>
              <a:rPr lang="ru-RU" dirty="0"/>
              <a:t> переходом;</a:t>
            </a:r>
          </a:p>
          <a:p>
            <a:endParaRPr lang="ru-RU" dirty="0"/>
          </a:p>
        </p:txBody>
      </p:sp>
      <p:pic>
        <p:nvPicPr>
          <p:cNvPr id="7170" name="Picture 2" descr="ÐÐ°ÑÑÐ¸Ð½ÐºÐ¸ Ð¿Ð¾ Ð·Ð°Ð¿ÑÐ¾ÑÑ Ð¿ÑÐ°Ð²Ð¸Ð»Ð° Ð¿Ð¾Ð²ÐµÐ´ÑÐ½ÐºÐ¸ Ð½Ð° Ð´Ð¾ÑÐ¾Ð·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9" y="4439925"/>
            <a:ext cx="2209800" cy="2410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94" y="4642224"/>
            <a:ext cx="2769948" cy="2207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1580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Пам’ятка                                                                                   для батьків та дітей щодо                                     збереження життя і здоров’я дітей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Пам’ятка                                                                                   для батьків та дітей щодо                                     збереження життя і здоров’я дітей</dc:title>
  <dc:creator>Пользователь Windows</dc:creator>
  <cp:lastModifiedBy>Пользователь Windows</cp:lastModifiedBy>
  <cp:revision>8</cp:revision>
  <dcterms:created xsi:type="dcterms:W3CDTF">2019-03-20T14:31:10Z</dcterms:created>
  <dcterms:modified xsi:type="dcterms:W3CDTF">2019-03-21T07:05:05Z</dcterms:modified>
</cp:coreProperties>
</file>